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charts/chart6.xml" ContentType="application/vnd.openxmlformats-officedocument.drawingml.chart+xml"/>
  <Override PartName="/ppt/notesSlides/notesSlide68.xml" ContentType="application/vnd.openxmlformats-officedocument.presentationml.notesSlide+xml"/>
  <Override PartName="/ppt/charts/chart7.xml" ContentType="application/vnd.openxmlformats-officedocument.drawingml.chart+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1.xml" ContentType="application/vnd.openxmlformats-officedocument.presentationml.notesSlide+xml"/>
  <Override PartName="/ppt/charts/chart9.xml" ContentType="application/vnd.openxmlformats-officedocument.drawingml.chart+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5.xml" ContentType="application/vnd.openxmlformats-officedocument.themeOverride+xml"/>
  <Override PartName="/ppt/notesSlides/notesSlide77.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6.xml" ContentType="application/vnd.openxmlformats-officedocument.themeOverride+xml"/>
  <Override PartName="/ppt/notesSlides/notesSlide78.xml" ContentType="application/vnd.openxmlformats-officedocument.presentationml.notesSlide+xml"/>
  <Override PartName="/ppt/charts/chart12.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7.xml" ContentType="application/vnd.openxmlformats-officedocument.themeOverride+xml"/>
  <Override PartName="/ppt/notesSlides/notesSlide79.xml" ContentType="application/vnd.openxmlformats-officedocument.presentationml.notesSlide+xml"/>
  <Override PartName="/ppt/charts/chart13.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8.xml" ContentType="application/vnd.openxmlformats-officedocument.themeOverride+xml"/>
  <Override PartName="/ppt/notesSlides/notesSlide80.xml" ContentType="application/vnd.openxmlformats-officedocument.presentationml.notesSlide+xml"/>
  <Override PartName="/ppt/charts/chart14.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9.xml" ContentType="application/vnd.openxmlformats-officedocument.themeOverride+xml"/>
  <Override PartName="/ppt/notesSlides/notesSlide81.xml" ContentType="application/vnd.openxmlformats-officedocument.presentationml.notesSlide+xml"/>
  <Override PartName="/ppt/charts/chart15.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0.xml" ContentType="application/vnd.openxmlformats-officedocument.themeOverride+xml"/>
  <Override PartName="/ppt/notesSlides/notesSlide82.xml" ContentType="application/vnd.openxmlformats-officedocument.presentationml.notesSlide+xml"/>
  <Override PartName="/ppt/charts/chart1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7.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1.xml" ContentType="application/vnd.openxmlformats-officedocument.drawingml.chartshapes+xml"/>
  <Override PartName="/ppt/notesSlides/notesSlide83.xml" ContentType="application/vnd.openxmlformats-officedocument.presentationml.notesSlide+xml"/>
  <Override PartName="/ppt/charts/chart18.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84.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85.xml" ContentType="application/vnd.openxmlformats-officedocument.presentationml.notesSlide+xml"/>
  <Override PartName="/ppt/charts/chart20.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86.xml" ContentType="application/vnd.openxmlformats-officedocument.presentationml.notesSlide+xml"/>
  <Override PartName="/ppt/charts/chart21.xml" ContentType="application/vnd.openxmlformats-officedocument.drawingml.chart+xml"/>
  <Override PartName="/ppt/notesSlides/notesSlide87.xml" ContentType="application/vnd.openxmlformats-officedocument.presentationml.notesSlide+xml"/>
  <Override PartName="/ppt/charts/chart22.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88.xml" ContentType="application/vnd.openxmlformats-officedocument.presentationml.notesSlide+xml"/>
  <Override PartName="/ppt/charts/chart23.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89.xml" ContentType="application/vnd.openxmlformats-officedocument.presentationml.notesSlide+xml"/>
  <Override PartName="/ppt/charts/chart24.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90.xml" ContentType="application/vnd.openxmlformats-officedocument.presentationml.notesSlide+xml"/>
  <Override PartName="/ppt/charts/chart25.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91.xml" ContentType="application/vnd.openxmlformats-officedocument.presentationml.notesSlide+xml"/>
  <Override PartName="/ppt/charts/chart26.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92.xml" ContentType="application/vnd.openxmlformats-officedocument.presentationml.notesSlide+xml"/>
  <Override PartName="/ppt/charts/chart27.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93.xml" ContentType="application/vnd.openxmlformats-officedocument.presentationml.notesSlide+xml"/>
  <Override PartName="/ppt/charts/chart28.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94.xml" ContentType="application/vnd.openxmlformats-officedocument.presentationml.notesSlide+xml"/>
  <Override PartName="/ppt/charts/chart29.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95.xml" ContentType="application/vnd.openxmlformats-officedocument.presentationml.notesSlide+xml"/>
  <Override PartName="/ppt/charts/chart30.xml" ContentType="application/vnd.openxmlformats-officedocument.drawingml.chart+xml"/>
  <Override PartName="/ppt/notesSlides/notesSlide96.xml" ContentType="application/vnd.openxmlformats-officedocument.presentationml.notesSlide+xml"/>
  <Override PartName="/ppt/charts/chart31.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97.xml" ContentType="application/vnd.openxmlformats-officedocument.presentationml.notesSlide+xml"/>
  <Override PartName="/ppt/charts/chart32.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33.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98.xml" ContentType="application/vnd.openxmlformats-officedocument.presentationml.notesSlide+xml"/>
  <Override PartName="/ppt/charts/chart34.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5.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99.xml" ContentType="application/vnd.openxmlformats-officedocument.presentationml.notesSlide+xml"/>
  <Override PartName="/ppt/charts/chart36.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7.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100.xml" ContentType="application/vnd.openxmlformats-officedocument.presentationml.notesSlide+xml"/>
  <Override PartName="/ppt/charts/chart38.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9.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40.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101.xml" ContentType="application/vnd.openxmlformats-officedocument.presentationml.notesSlide+xml"/>
  <Override PartName="/ppt/charts/chart41.xml" ContentType="application/vnd.openxmlformats-officedocument.drawingml.chart+xml"/>
  <Override PartName="/ppt/drawings/drawing2.xml" ContentType="application/vnd.openxmlformats-officedocument.drawingml.chartshapes+xml"/>
  <Override PartName="/ppt/charts/chart42.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43.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102.xml" ContentType="application/vnd.openxmlformats-officedocument.presentationml.notesSlide+xml"/>
  <Override PartName="/ppt/charts/chart44.xml" ContentType="application/vnd.openxmlformats-officedocument.drawingml.chart+xml"/>
  <Override PartName="/ppt/charts/style38.xml" ContentType="application/vnd.ms-office.chartstyle+xml"/>
  <Override PartName="/ppt/charts/colors38.xml" ContentType="application/vnd.ms-office.chartcolorstyle+xml"/>
  <Override PartName="/ppt/notesSlides/notesSlide103.xml" ContentType="application/vnd.openxmlformats-officedocument.presentationml.notesSlide+xml"/>
  <Override PartName="/ppt/charts/chart45.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104.xml" ContentType="application/vnd.openxmlformats-officedocument.presentationml.notesSlide+xml"/>
  <Override PartName="/ppt/charts/chart46.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105.xml" ContentType="application/vnd.openxmlformats-officedocument.presentationml.notesSlide+xml"/>
  <Override PartName="/ppt/charts/chart47.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106.xml" ContentType="application/vnd.openxmlformats-officedocument.presentationml.notesSlide+xml"/>
  <Override PartName="/ppt/charts/chart48.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9.xml" ContentType="application/vnd.openxmlformats-officedocument.drawingml.chart+xml"/>
  <Override PartName="/ppt/charts/style43.xml" ContentType="application/vnd.ms-office.chartstyle+xml"/>
  <Override PartName="/ppt/charts/colors43.xml" ContentType="application/vnd.ms-office.chartcolorstyl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charts/chart50.xml" ContentType="application/vnd.openxmlformats-officedocument.drawingml.chart+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charts/chart51.xml" ContentType="application/vnd.openxmlformats-officedocument.drawingml.chart+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52.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11.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drawings/drawing3.xml" ContentType="application/vnd.openxmlformats-officedocument.drawingml.chartshapes+xml"/>
  <Override PartName="/ppt/notesSlides/notesSlide142.xml" ContentType="application/vnd.openxmlformats-officedocument.presentationml.notesSlid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143.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drawings/drawing4.xml" ContentType="application/vnd.openxmlformats-officedocument.drawingml.chartshapes+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drawings/drawing5.xml" ContentType="application/vnd.openxmlformats-officedocument.drawingml.chartshapes+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drawings/drawing6.xml" ContentType="application/vnd.openxmlformats-officedocument.drawingml.chartshapes+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60" r:id="rId5"/>
  </p:sldMasterIdLst>
  <p:notesMasterIdLst>
    <p:notesMasterId r:id="rId226"/>
  </p:notesMasterIdLst>
  <p:sldIdLst>
    <p:sldId id="744" r:id="rId6"/>
    <p:sldId id="805" r:id="rId7"/>
    <p:sldId id="1093" r:id="rId8"/>
    <p:sldId id="1036" r:id="rId9"/>
    <p:sldId id="1584" r:id="rId10"/>
    <p:sldId id="1585" r:id="rId11"/>
    <p:sldId id="823" r:id="rId12"/>
    <p:sldId id="1587" r:id="rId13"/>
    <p:sldId id="2122" r:id="rId14"/>
    <p:sldId id="1588" r:id="rId15"/>
    <p:sldId id="818" r:id="rId16"/>
    <p:sldId id="1589" r:id="rId17"/>
    <p:sldId id="2123" r:id="rId18"/>
    <p:sldId id="2124" r:id="rId19"/>
    <p:sldId id="820" r:id="rId20"/>
    <p:sldId id="1591" r:id="rId21"/>
    <p:sldId id="1592" r:id="rId22"/>
    <p:sldId id="821" r:id="rId23"/>
    <p:sldId id="1926" r:id="rId24"/>
    <p:sldId id="1927" r:id="rId25"/>
    <p:sldId id="1814" r:id="rId26"/>
    <p:sldId id="1815" r:id="rId27"/>
    <p:sldId id="1158" r:id="rId28"/>
    <p:sldId id="2056" r:id="rId29"/>
    <p:sldId id="1162" r:id="rId30"/>
    <p:sldId id="2057" r:id="rId31"/>
    <p:sldId id="2059" r:id="rId32"/>
    <p:sldId id="1168" r:id="rId33"/>
    <p:sldId id="1169" r:id="rId34"/>
    <p:sldId id="2121" r:id="rId35"/>
    <p:sldId id="2062" r:id="rId36"/>
    <p:sldId id="2047" r:id="rId37"/>
    <p:sldId id="2048" r:id="rId38"/>
    <p:sldId id="2118" r:id="rId39"/>
    <p:sldId id="2075" r:id="rId40"/>
    <p:sldId id="2064" r:id="rId41"/>
    <p:sldId id="2065" r:id="rId42"/>
    <p:sldId id="2066" r:id="rId43"/>
    <p:sldId id="1340" r:id="rId44"/>
    <p:sldId id="2044" r:id="rId45"/>
    <p:sldId id="1826" r:id="rId46"/>
    <p:sldId id="1827" r:id="rId47"/>
    <p:sldId id="2055" r:id="rId48"/>
    <p:sldId id="1829" r:id="rId49"/>
    <p:sldId id="868" r:id="rId50"/>
    <p:sldId id="1067" r:id="rId51"/>
    <p:sldId id="1685" r:id="rId52"/>
    <p:sldId id="1713" r:id="rId53"/>
    <p:sldId id="1341" r:id="rId54"/>
    <p:sldId id="841" r:id="rId55"/>
    <p:sldId id="846" r:id="rId56"/>
    <p:sldId id="856" r:id="rId57"/>
    <p:sldId id="855" r:id="rId58"/>
    <p:sldId id="857" r:id="rId59"/>
    <p:sldId id="858" r:id="rId60"/>
    <p:sldId id="1338" r:id="rId61"/>
    <p:sldId id="1866" r:id="rId62"/>
    <p:sldId id="1865" r:id="rId63"/>
    <p:sldId id="1867" r:id="rId64"/>
    <p:sldId id="1860" r:id="rId65"/>
    <p:sldId id="1342" r:id="rId66"/>
    <p:sldId id="1056" r:id="rId67"/>
    <p:sldId id="1863" r:id="rId68"/>
    <p:sldId id="1859" r:id="rId69"/>
    <p:sldId id="1862" r:id="rId70"/>
    <p:sldId id="1855" r:id="rId71"/>
    <p:sldId id="1856" r:id="rId72"/>
    <p:sldId id="1857" r:id="rId73"/>
    <p:sldId id="1407" r:id="rId74"/>
    <p:sldId id="1747" r:id="rId75"/>
    <p:sldId id="2082" r:id="rId76"/>
    <p:sldId id="2083" r:id="rId77"/>
    <p:sldId id="2084" r:id="rId78"/>
    <p:sldId id="1045" r:id="rId79"/>
    <p:sldId id="2077" r:id="rId80"/>
    <p:sldId id="2078" r:id="rId81"/>
    <p:sldId id="1636" r:id="rId82"/>
    <p:sldId id="1743" r:id="rId83"/>
    <p:sldId id="1745" r:id="rId84"/>
    <p:sldId id="1047" r:id="rId85"/>
    <p:sldId id="2125" r:id="rId86"/>
    <p:sldId id="1666" r:id="rId87"/>
    <p:sldId id="1635" r:id="rId88"/>
    <p:sldId id="2114" r:id="rId89"/>
    <p:sldId id="1637" r:id="rId90"/>
    <p:sldId id="1940" r:id="rId91"/>
    <p:sldId id="1941" r:id="rId92"/>
    <p:sldId id="1908" r:id="rId93"/>
    <p:sldId id="1942" r:id="rId94"/>
    <p:sldId id="1943" r:id="rId95"/>
    <p:sldId id="1837" r:id="rId96"/>
    <p:sldId id="2142" r:id="rId97"/>
    <p:sldId id="1911" r:id="rId98"/>
    <p:sldId id="1748" r:id="rId99"/>
    <p:sldId id="1614" r:id="rId100"/>
    <p:sldId id="835" r:id="rId101"/>
    <p:sldId id="1616" r:id="rId102"/>
    <p:sldId id="1617" r:id="rId103"/>
    <p:sldId id="1618" r:id="rId104"/>
    <p:sldId id="1619" r:id="rId105"/>
    <p:sldId id="1749" r:id="rId106"/>
    <p:sldId id="1750" r:id="rId107"/>
    <p:sldId id="1751" r:id="rId108"/>
    <p:sldId id="1572" r:id="rId109"/>
    <p:sldId id="1578" r:id="rId110"/>
    <p:sldId id="1752" r:id="rId111"/>
    <p:sldId id="1753" r:id="rId112"/>
    <p:sldId id="1754" r:id="rId113"/>
    <p:sldId id="1573" r:id="rId114"/>
    <p:sldId id="1579" r:id="rId115"/>
    <p:sldId id="1755" r:id="rId116"/>
    <p:sldId id="1756" r:id="rId117"/>
    <p:sldId id="1849" r:id="rId118"/>
    <p:sldId id="1850" r:id="rId119"/>
    <p:sldId id="1851" r:id="rId120"/>
    <p:sldId id="1852" r:id="rId121"/>
    <p:sldId id="1853" r:id="rId122"/>
    <p:sldId id="1854" r:id="rId123"/>
    <p:sldId id="1877" r:id="rId124"/>
    <p:sldId id="1878" r:id="rId125"/>
    <p:sldId id="1967" r:id="rId126"/>
    <p:sldId id="2115" r:id="rId127"/>
    <p:sldId id="2116" r:id="rId128"/>
    <p:sldId id="2076" r:id="rId129"/>
    <p:sldId id="2060" r:id="rId130"/>
    <p:sldId id="2133" r:id="rId131"/>
    <p:sldId id="2138" r:id="rId132"/>
    <p:sldId id="2139" r:id="rId133"/>
    <p:sldId id="2140" r:id="rId134"/>
    <p:sldId id="2141" r:id="rId135"/>
    <p:sldId id="1944" r:id="rId136"/>
    <p:sldId id="1925" r:id="rId137"/>
    <p:sldId id="1804" r:id="rId138"/>
    <p:sldId id="1805" r:id="rId139"/>
    <p:sldId id="2126" r:id="rId140"/>
    <p:sldId id="1806" r:id="rId141"/>
    <p:sldId id="1807" r:id="rId142"/>
    <p:sldId id="2117" r:id="rId143"/>
    <p:sldId id="1808" r:id="rId144"/>
    <p:sldId id="1809" r:id="rId145"/>
    <p:sldId id="2119" r:id="rId146"/>
    <p:sldId id="1787" r:id="rId147"/>
    <p:sldId id="1788" r:id="rId148"/>
    <p:sldId id="2120" r:id="rId149"/>
    <p:sldId id="1789" r:id="rId150"/>
    <p:sldId id="2127" r:id="rId151"/>
    <p:sldId id="1790" r:id="rId152"/>
    <p:sldId id="1662" r:id="rId153"/>
    <p:sldId id="1663" r:id="rId154"/>
    <p:sldId id="1664" r:id="rId155"/>
    <p:sldId id="1974" r:id="rId156"/>
    <p:sldId id="1665" r:id="rId157"/>
    <p:sldId id="1945" r:id="rId158"/>
    <p:sldId id="1810" r:id="rId159"/>
    <p:sldId id="2081" r:id="rId160"/>
    <p:sldId id="2128" r:id="rId161"/>
    <p:sldId id="1767" r:id="rId162"/>
    <p:sldId id="1707" r:id="rId163"/>
    <p:sldId id="2129" r:id="rId164"/>
    <p:sldId id="1708" r:id="rId165"/>
    <p:sldId id="2143" r:id="rId166"/>
    <p:sldId id="1709" r:id="rId167"/>
    <p:sldId id="2144" r:id="rId168"/>
    <p:sldId id="1710" r:id="rId169"/>
    <p:sldId id="2131" r:id="rId170"/>
    <p:sldId id="1711" r:id="rId171"/>
    <p:sldId id="967" r:id="rId172"/>
    <p:sldId id="968" r:id="rId173"/>
    <p:sldId id="969" r:id="rId174"/>
    <p:sldId id="970" r:id="rId175"/>
    <p:sldId id="971" r:id="rId176"/>
    <p:sldId id="974" r:id="rId177"/>
    <p:sldId id="2145" r:id="rId178"/>
    <p:sldId id="2146" r:id="rId179"/>
    <p:sldId id="2147" r:id="rId180"/>
    <p:sldId id="2167" r:id="rId181"/>
    <p:sldId id="2280" r:id="rId182"/>
    <p:sldId id="2310" r:id="rId183"/>
    <p:sldId id="979" r:id="rId184"/>
    <p:sldId id="1953" r:id="rId185"/>
    <p:sldId id="1954" r:id="rId186"/>
    <p:sldId id="2311" r:id="rId187"/>
    <p:sldId id="2092" r:id="rId188"/>
    <p:sldId id="1955" r:id="rId189"/>
    <p:sldId id="1956" r:id="rId190"/>
    <p:sldId id="1957" r:id="rId191"/>
    <p:sldId id="1958" r:id="rId192"/>
    <p:sldId id="1959" r:id="rId193"/>
    <p:sldId id="2093" r:id="rId194"/>
    <p:sldId id="2312" r:id="rId195"/>
    <p:sldId id="1960" r:id="rId196"/>
    <p:sldId id="2313" r:id="rId197"/>
    <p:sldId id="2314" r:id="rId198"/>
    <p:sldId id="2315" r:id="rId199"/>
    <p:sldId id="2134" r:id="rId200"/>
    <p:sldId id="2316" r:id="rId201"/>
    <p:sldId id="1964" r:id="rId202"/>
    <p:sldId id="2041" r:id="rId203"/>
    <p:sldId id="2087" r:id="rId204"/>
    <p:sldId id="2135" r:id="rId205"/>
    <p:sldId id="2282" r:id="rId206"/>
    <p:sldId id="2317" r:id="rId207"/>
    <p:sldId id="1965" r:id="rId208"/>
    <p:sldId id="2036" r:id="rId209"/>
    <p:sldId id="2088" r:id="rId210"/>
    <p:sldId id="2250" r:id="rId211"/>
    <p:sldId id="2318" r:id="rId212"/>
    <p:sldId id="2071" r:id="rId213"/>
    <p:sldId id="802" r:id="rId214"/>
    <p:sldId id="978" r:id="rId215"/>
    <p:sldId id="295" r:id="rId216"/>
    <p:sldId id="803" r:id="rId217"/>
    <p:sldId id="972" r:id="rId218"/>
    <p:sldId id="973" r:id="rId219"/>
    <p:sldId id="2319" r:id="rId220"/>
    <p:sldId id="975" r:id="rId221"/>
    <p:sldId id="824" r:id="rId222"/>
    <p:sldId id="976" r:id="rId223"/>
    <p:sldId id="977" r:id="rId224"/>
    <p:sldId id="1428" r:id="rId225"/>
  </p:sldIdLst>
  <p:sldSz cx="12192000" cy="6858000"/>
  <p:notesSz cx="6858000" cy="9144000"/>
  <p:defaultTex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0175C1D-2F2D-C3C6-EB2E-988F5F31A2F1}" name="WILLIAM HERNANDO VARGAS BUITRAGO" initials="WHVB" userId="S::william.vargas@consorciopc.com::bd18eb93-b452-45c7-863b-e430755049bd" providerId="AD"/>
  <p188:author id="{F6DB063E-C4E1-259C-53E3-EEC7F711D545}" name="LORENA ISABEL PEÑA RODRIGUEZ" initials="LIPR" userId="S::lorena.pena@consorciopc.com::849caaae-547c-44d7-ae74-3b6942d002e9" providerId="AD"/>
  <p188:author id="{D83CEA49-FC06-A096-21A2-791D6F76069F}" name="ALLISON VIAFARA RINCON" initials="AVR" userId="S::allison.viafara@consorciopc.com::a6c724a7-0508-4075-811d-03f5aafa7e3f" providerId="AD"/>
  <p188:author id="{1D162550-1B66-6300-F4A1-63434BDE9C89}" name="LILLINETH OCAMPO CASTAÑEDA" initials="LOC" userId="S::lillineth.ocampo@consorciopc.com::651b59c4-c2a1-4852-ac00-d10213ba0680" providerId="AD"/>
  <p188:author id="{5CA72C90-78AB-2618-D841-D9B021C2148D}" name="FABIAN ANDRÉS  BARRETO RUBIANO" initials="FABR" userId="S::fabian.barreto@consorciopc.com::e66d9982-7649-4764-a43c-f9898b0aaca6"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JHON ALFONSO PARRA BUSTOS" initials="JAPB" lastIdx="3" clrIdx="0">
    <p:extLst>
      <p:ext uri="{19B8F6BF-5375-455C-9EA6-DF929625EA0E}">
        <p15:presenceInfo xmlns:p15="http://schemas.microsoft.com/office/powerpoint/2012/main" userId="JHON ALFONSO PARRA BUSTOS" providerId="None"/>
      </p:ext>
    </p:extLst>
  </p:cmAuthor>
  <p:cmAuthor id="2" name="JHON ALFONSO PARRA BUSTOS" initials="JAPB [2]" lastIdx="3" clrIdx="1">
    <p:extLst>
      <p:ext uri="{19B8F6BF-5375-455C-9EA6-DF929625EA0E}">
        <p15:presenceInfo xmlns:p15="http://schemas.microsoft.com/office/powerpoint/2012/main" userId="S::jhon.parra@consorciopc.com::bd1ba1fa-dc2e-4037-90fe-cdcd896540f8" providerId="AD"/>
      </p:ext>
    </p:extLst>
  </p:cmAuthor>
  <p:cmAuthor id="3" name="LILIANA TRUJILLO" initials="LT" lastIdx="1" clrIdx="2">
    <p:extLst>
      <p:ext uri="{19B8F6BF-5375-455C-9EA6-DF929625EA0E}">
        <p15:presenceInfo xmlns:p15="http://schemas.microsoft.com/office/powerpoint/2012/main" userId="S::liliana.trujillo@redcom.com.co::ee1006bd-7597-4951-9853-31245658fbbb" providerId="AD"/>
      </p:ext>
    </p:extLst>
  </p:cmAuthor>
  <p:cmAuthor id="4" name="MARIA LUBIS APARICIO GONZALEZ" initials="MLAG" lastIdx="1" clrIdx="3">
    <p:extLst>
      <p:ext uri="{19B8F6BF-5375-455C-9EA6-DF929625EA0E}">
        <p15:presenceInfo xmlns:p15="http://schemas.microsoft.com/office/powerpoint/2012/main" userId="S::lubis.aparicio@redcom.com.co::02067a66-9e20-470d-8859-7b173320a69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2D40"/>
    <a:srgbClr val="FFFFFF"/>
    <a:srgbClr val="05488D"/>
    <a:srgbClr val="008CC4"/>
    <a:srgbClr val="EB5113"/>
    <a:srgbClr val="62BC80"/>
    <a:srgbClr val="0F8B32"/>
    <a:srgbClr val="F8B92D"/>
    <a:srgbClr val="40B063"/>
    <a:srgbClr val="6620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58609B8-E00D-876B-3394-B48F2DD6AE07}" v="13" dt="2024-06-18T15:13:01.926"/>
    <p1510:client id="{1FBE0890-50EC-E951-7F17-95F1C6D51BAA}" v="103" dt="2024-06-18T15:25:11.787"/>
    <p1510:client id="{6AB7CB9D-3750-598B-CA59-A3F3807584EE}" v="27" dt="2024-06-18T19:37:28.704"/>
    <p1510:client id="{77E23EFC-1506-0D31-8477-A120C3A2A320}" v="100" dt="2024-06-18T15:15:42.507"/>
    <p1510:client id="{81A9B170-67A9-427A-802D-D5C5319727DE}" v="22" dt="2024-06-18T14:31:19.820"/>
  </p1510:revLst>
</p1510:revInfo>
</file>

<file path=ppt/tableStyles.xml><?xml version="1.0" encoding="utf-8"?>
<a:tblStyleLst xmlns:a="http://schemas.openxmlformats.org/drawingml/2006/main" def="{5C22544A-7EE6-4342-B048-85BDC9FD1C3A}">
  <a:tblStyle styleId="{616DA210-FB5B-4158-B5E0-FEB733F419BA}" styleName="Estilo claro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012ECD-51FC-41F1-AA8D-1B2483CD663E}" styleName="Estilo claro 2 - Acento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2833802-FEF1-4C79-8D5D-14CF1EAF98D9}" styleName="Estilo claro 2 - Acento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B301B821-A1FF-4177-AEE7-76D212191A09}" styleName="Estilo medio 1 - Énfasis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D113A9D2-9D6B-4929-AA2D-F23B5EE8CBE7}" styleName="Estilo temático 2 - Énfasis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5A111915-BE36-4E01-A7E5-04B1672EAD32}" styleName="Estilo claro 2 - Acento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Estilo claro 3 - Acento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8D230F3-CF80-4859-8CE7-A43EE81993B5}" styleName="Estilo claro 1 - Acento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9DCAF9ED-07DC-4A11-8D7F-57B35C25682E}" styleName="Estilo medio 1 - Énfasis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3B4B98B0-60AC-42C2-AFA5-B58CD77FA1E5}" styleName="Estilo claro 1 - Acento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C083E6E3-FA7D-4D7B-A595-EF9225AFEA82}" styleName="Estilo claro 1 - Acento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912C8C85-51F0-491E-9774-3900AFEF0FD7}" styleName="Estilo claro 2 - Acento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2D5ABB26-0587-4C30-8999-92F81FD0307C}" styleName="Sin estilo ni cuadrícula">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Estilo medio 1 - Énfasis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E8B1032C-EA38-4F05-BA0D-38AFFFC7BED3}" styleName="Estilo claro 3 - Acento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08FB837D-C827-4EFA-A057-4D05807E0F7C}" styleName="Estilo temático 1 - Énfasis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75" d="100"/>
          <a:sy n="75" d="100"/>
        </p:scale>
        <p:origin x="516" y="-9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170" Type="http://schemas.openxmlformats.org/officeDocument/2006/relationships/slide" Target="slides/slide165.xml"/><Relationship Id="rId191" Type="http://schemas.openxmlformats.org/officeDocument/2006/relationships/slide" Target="slides/slide186.xml"/><Relationship Id="rId205" Type="http://schemas.openxmlformats.org/officeDocument/2006/relationships/slide" Target="slides/slide200.xml"/><Relationship Id="rId226" Type="http://schemas.openxmlformats.org/officeDocument/2006/relationships/notesMaster" Target="notesMasters/notesMaster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2.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slide" Target="slides/slide211.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slide" Target="slides/slide166.xml"/><Relationship Id="rId192" Type="http://schemas.openxmlformats.org/officeDocument/2006/relationships/slide" Target="slides/slide187.xml"/><Relationship Id="rId206" Type="http://schemas.openxmlformats.org/officeDocument/2006/relationships/slide" Target="slides/slide201.xml"/><Relationship Id="rId227" Type="http://schemas.openxmlformats.org/officeDocument/2006/relationships/commentAuthors" Target="commentAuthors.xml"/><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82" Type="http://schemas.openxmlformats.org/officeDocument/2006/relationships/slide" Target="slides/slide177.xml"/><Relationship Id="rId217" Type="http://schemas.openxmlformats.org/officeDocument/2006/relationships/slide" Target="slides/slide212.xml"/><Relationship Id="rId6" Type="http://schemas.openxmlformats.org/officeDocument/2006/relationships/slide" Target="slides/slide1.xml"/><Relationship Id="rId23" Type="http://schemas.openxmlformats.org/officeDocument/2006/relationships/slide" Target="slides/slide18.xml"/><Relationship Id="rId119" Type="http://schemas.openxmlformats.org/officeDocument/2006/relationships/slide" Target="slides/slide114.xml"/><Relationship Id="rId44" Type="http://schemas.openxmlformats.org/officeDocument/2006/relationships/slide" Target="slides/slide39.xml"/><Relationship Id="rId65" Type="http://schemas.openxmlformats.org/officeDocument/2006/relationships/slide" Target="slides/slide60.xml"/><Relationship Id="rId86" Type="http://schemas.openxmlformats.org/officeDocument/2006/relationships/slide" Target="slides/slide81.xml"/><Relationship Id="rId130" Type="http://schemas.openxmlformats.org/officeDocument/2006/relationships/slide" Target="slides/slide125.xml"/><Relationship Id="rId151" Type="http://schemas.openxmlformats.org/officeDocument/2006/relationships/slide" Target="slides/slide146.xml"/><Relationship Id="rId172" Type="http://schemas.openxmlformats.org/officeDocument/2006/relationships/slide" Target="slides/slide167.xml"/><Relationship Id="rId193" Type="http://schemas.openxmlformats.org/officeDocument/2006/relationships/slide" Target="slides/slide188.xml"/><Relationship Id="rId207" Type="http://schemas.openxmlformats.org/officeDocument/2006/relationships/slide" Target="slides/slide202.xml"/><Relationship Id="rId228" Type="http://schemas.openxmlformats.org/officeDocument/2006/relationships/presProps" Target="presProps.xml"/><Relationship Id="rId13" Type="http://schemas.openxmlformats.org/officeDocument/2006/relationships/slide" Target="slides/slide8.xml"/><Relationship Id="rId109" Type="http://schemas.openxmlformats.org/officeDocument/2006/relationships/slide" Target="slides/slide104.xml"/><Relationship Id="rId34" Type="http://schemas.openxmlformats.org/officeDocument/2006/relationships/slide" Target="slides/slide29.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20" Type="http://schemas.openxmlformats.org/officeDocument/2006/relationships/slide" Target="slides/slide115.xml"/><Relationship Id="rId141" Type="http://schemas.openxmlformats.org/officeDocument/2006/relationships/slide" Target="slides/slide136.xml"/><Relationship Id="rId7" Type="http://schemas.openxmlformats.org/officeDocument/2006/relationships/slide" Target="slides/slide2.xml"/><Relationship Id="rId162" Type="http://schemas.openxmlformats.org/officeDocument/2006/relationships/slide" Target="slides/slide157.xml"/><Relationship Id="rId183" Type="http://schemas.openxmlformats.org/officeDocument/2006/relationships/slide" Target="slides/slide178.xml"/><Relationship Id="rId218" Type="http://schemas.openxmlformats.org/officeDocument/2006/relationships/slide" Target="slides/slide213.xml"/><Relationship Id="rId24" Type="http://schemas.openxmlformats.org/officeDocument/2006/relationships/slide" Target="slides/slide19.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31" Type="http://schemas.openxmlformats.org/officeDocument/2006/relationships/slide" Target="slides/slide126.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208" Type="http://schemas.openxmlformats.org/officeDocument/2006/relationships/slide" Target="slides/slide203.xml"/><Relationship Id="rId229" Type="http://schemas.openxmlformats.org/officeDocument/2006/relationships/viewProps" Target="viewProps.xml"/><Relationship Id="rId14" Type="http://schemas.openxmlformats.org/officeDocument/2006/relationships/slide" Target="slides/slide9.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8" Type="http://schemas.openxmlformats.org/officeDocument/2006/relationships/slide" Target="slides/slide3.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219" Type="http://schemas.openxmlformats.org/officeDocument/2006/relationships/slide" Target="slides/slide214.xml"/><Relationship Id="rId230" Type="http://schemas.openxmlformats.org/officeDocument/2006/relationships/theme" Target="theme/theme1.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79" Type="http://schemas.openxmlformats.org/officeDocument/2006/relationships/slide" Target="slides/slide174.xml"/><Relationship Id="rId195" Type="http://schemas.openxmlformats.org/officeDocument/2006/relationships/slide" Target="slides/slide190.xml"/><Relationship Id="rId209" Type="http://schemas.openxmlformats.org/officeDocument/2006/relationships/slide" Target="slides/slide204.xml"/><Relationship Id="rId190" Type="http://schemas.openxmlformats.org/officeDocument/2006/relationships/slide" Target="slides/slide185.xml"/><Relationship Id="rId204" Type="http://schemas.openxmlformats.org/officeDocument/2006/relationships/slide" Target="slides/slide199.xml"/><Relationship Id="rId220" Type="http://schemas.openxmlformats.org/officeDocument/2006/relationships/slide" Target="slides/slide215.xml"/><Relationship Id="rId225" Type="http://schemas.openxmlformats.org/officeDocument/2006/relationships/slide" Target="slides/slide220.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slide" Target="slides/slide164.xml"/><Relationship Id="rId185" Type="http://schemas.openxmlformats.org/officeDocument/2006/relationships/slide" Target="slides/slide180.xml"/><Relationship Id="rId4" Type="http://schemas.openxmlformats.org/officeDocument/2006/relationships/slideMaster" Target="slideMasters/slideMaster1.xml"/><Relationship Id="rId9" Type="http://schemas.openxmlformats.org/officeDocument/2006/relationships/slide" Target="slides/slide4.xml"/><Relationship Id="rId180" Type="http://schemas.openxmlformats.org/officeDocument/2006/relationships/slide" Target="slides/slide175.xml"/><Relationship Id="rId210" Type="http://schemas.openxmlformats.org/officeDocument/2006/relationships/slide" Target="slides/slide205.xml"/><Relationship Id="rId215" Type="http://schemas.openxmlformats.org/officeDocument/2006/relationships/slide" Target="slides/slide210.xml"/><Relationship Id="rId26" Type="http://schemas.openxmlformats.org/officeDocument/2006/relationships/slide" Target="slides/slide21.xml"/><Relationship Id="rId231" Type="http://schemas.openxmlformats.org/officeDocument/2006/relationships/tableStyles" Target="tableStyles.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196" Type="http://schemas.openxmlformats.org/officeDocument/2006/relationships/slide" Target="slides/slide191.xml"/><Relationship Id="rId200" Type="http://schemas.openxmlformats.org/officeDocument/2006/relationships/slide" Target="slides/slide195.xml"/><Relationship Id="rId16" Type="http://schemas.openxmlformats.org/officeDocument/2006/relationships/slide" Target="slides/slide11.xml"/><Relationship Id="rId221" Type="http://schemas.openxmlformats.org/officeDocument/2006/relationships/slide" Target="slides/slide216.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 Id="rId211" Type="http://schemas.openxmlformats.org/officeDocument/2006/relationships/slide" Target="slides/slide206.xml"/><Relationship Id="rId232" Type="http://schemas.microsoft.com/office/2016/11/relationships/changesInfo" Target="changesInfos/changesInfo1.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201" Type="http://schemas.openxmlformats.org/officeDocument/2006/relationships/slide" Target="slides/slide196.xml"/><Relationship Id="rId222" Type="http://schemas.openxmlformats.org/officeDocument/2006/relationships/slide" Target="slides/slide217.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 Id="rId1" Type="http://schemas.openxmlformats.org/officeDocument/2006/relationships/customXml" Target="../customXml/item1.xml"/><Relationship Id="rId212" Type="http://schemas.openxmlformats.org/officeDocument/2006/relationships/slide" Target="slides/slide207.xml"/><Relationship Id="rId233" Type="http://schemas.microsoft.com/office/2015/10/relationships/revisionInfo" Target="revisionInfo.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60" Type="http://schemas.openxmlformats.org/officeDocument/2006/relationships/slide" Target="slides/slide55.xml"/><Relationship Id="rId81" Type="http://schemas.openxmlformats.org/officeDocument/2006/relationships/slide" Target="slides/slide76.xml"/><Relationship Id="rId135" Type="http://schemas.openxmlformats.org/officeDocument/2006/relationships/slide" Target="slides/slide130.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202" Type="http://schemas.openxmlformats.org/officeDocument/2006/relationships/slide" Target="slides/slide197.xml"/><Relationship Id="rId223" Type="http://schemas.openxmlformats.org/officeDocument/2006/relationships/slide" Target="slides/slide218.xml"/><Relationship Id="rId18" Type="http://schemas.openxmlformats.org/officeDocument/2006/relationships/slide" Target="slides/slide13.xml"/><Relationship Id="rId39" Type="http://schemas.openxmlformats.org/officeDocument/2006/relationships/slide" Target="slides/slide34.xml"/><Relationship Id="rId50" Type="http://schemas.openxmlformats.org/officeDocument/2006/relationships/slide" Target="slides/slide45.xml"/><Relationship Id="rId104" Type="http://schemas.openxmlformats.org/officeDocument/2006/relationships/slide" Target="slides/slide99.xml"/><Relationship Id="rId125" Type="http://schemas.openxmlformats.org/officeDocument/2006/relationships/slide" Target="slides/slide120.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microsoft.com/office/2018/10/relationships/authors" Target="authors.xml"/><Relationship Id="rId2" Type="http://schemas.openxmlformats.org/officeDocument/2006/relationships/customXml" Target="../customXml/item2.xml"/><Relationship Id="rId29" Type="http://schemas.openxmlformats.org/officeDocument/2006/relationships/slide" Target="slides/slide24.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19" Type="http://schemas.openxmlformats.org/officeDocument/2006/relationships/slide" Target="slides/slide14.xml"/><Relationship Id="rId224" Type="http://schemas.openxmlformats.org/officeDocument/2006/relationships/slide" Target="slides/slide219.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 Type="http://schemas.openxmlformats.org/officeDocument/2006/relationships/customXml" Target="../customXml/item3.xml"/><Relationship Id="rId214" Type="http://schemas.openxmlformats.org/officeDocument/2006/relationships/slide" Target="slides/slide209.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IDY MUÑOZ SALINAS" userId="S::gestion.calidad@consorciopc.com::679d0cc1-20d6-4592-989b-a056a082cb6a" providerId="AD" clId="Web-{6AB7CB9D-3750-598B-CA59-A3F3807584EE}"/>
    <pc:docChg chg="addSld delSld modSld">
      <pc:chgData name="HEIDY MUÑOZ SALINAS" userId="S::gestion.calidad@consorciopc.com::679d0cc1-20d6-4592-989b-a056a082cb6a" providerId="AD" clId="Web-{6AB7CB9D-3750-598B-CA59-A3F3807584EE}" dt="2024-06-18T19:37:28.704" v="25"/>
      <pc:docMkLst>
        <pc:docMk/>
      </pc:docMkLst>
      <pc:sldChg chg="add del">
        <pc:chgData name="HEIDY MUÑOZ SALINAS" userId="S::gestion.calidad@consorciopc.com::679d0cc1-20d6-4592-989b-a056a082cb6a" providerId="AD" clId="Web-{6AB7CB9D-3750-598B-CA59-A3F3807584EE}" dt="2024-06-18T19:37:21.032" v="18"/>
        <pc:sldMkLst>
          <pc:docMk/>
          <pc:sldMk cId="3673117890" sldId="1260"/>
        </pc:sldMkLst>
      </pc:sldChg>
      <pc:sldChg chg="add del">
        <pc:chgData name="HEIDY MUÑOZ SALINAS" userId="S::gestion.calidad@consorciopc.com::679d0cc1-20d6-4592-989b-a056a082cb6a" providerId="AD" clId="Web-{6AB7CB9D-3750-598B-CA59-A3F3807584EE}" dt="2024-06-18T19:37:21.375" v="23"/>
        <pc:sldMkLst>
          <pc:docMk/>
          <pc:sldMk cId="1267729086" sldId="1265"/>
        </pc:sldMkLst>
      </pc:sldChg>
      <pc:sldChg chg="add del">
        <pc:chgData name="HEIDY MUÑOZ SALINAS" userId="S::gestion.calidad@consorciopc.com::679d0cc1-20d6-4592-989b-a056a082cb6a" providerId="AD" clId="Web-{6AB7CB9D-3750-598B-CA59-A3F3807584EE}" dt="2024-06-18T19:37:21.219" v="21"/>
        <pc:sldMkLst>
          <pc:docMk/>
          <pc:sldMk cId="1562578559" sldId="1277"/>
        </pc:sldMkLst>
      </pc:sldChg>
      <pc:sldChg chg="add del">
        <pc:chgData name="HEIDY MUÑOZ SALINAS" userId="S::gestion.calidad@consorciopc.com::679d0cc1-20d6-4592-989b-a056a082cb6a" providerId="AD" clId="Web-{6AB7CB9D-3750-598B-CA59-A3F3807584EE}" dt="2024-06-18T19:37:21.157" v="20"/>
        <pc:sldMkLst>
          <pc:docMk/>
          <pc:sldMk cId="391044613" sldId="1286"/>
        </pc:sldMkLst>
      </pc:sldChg>
      <pc:sldChg chg="add del">
        <pc:chgData name="HEIDY MUÑOZ SALINAS" userId="S::gestion.calidad@consorciopc.com::679d0cc1-20d6-4592-989b-a056a082cb6a" providerId="AD" clId="Web-{6AB7CB9D-3750-598B-CA59-A3F3807584EE}" dt="2024-06-18T19:37:21.094" v="19"/>
        <pc:sldMkLst>
          <pc:docMk/>
          <pc:sldMk cId="241124041" sldId="1300"/>
        </pc:sldMkLst>
      </pc:sldChg>
      <pc:sldChg chg="add del">
        <pc:chgData name="HEIDY MUÑOZ SALINAS" userId="S::gestion.calidad@consorciopc.com::679d0cc1-20d6-4592-989b-a056a082cb6a" providerId="AD" clId="Web-{6AB7CB9D-3750-598B-CA59-A3F3807584EE}" dt="2024-06-18T19:37:20.969" v="17"/>
        <pc:sldMkLst>
          <pc:docMk/>
          <pc:sldMk cId="3850916232" sldId="1307"/>
        </pc:sldMkLst>
      </pc:sldChg>
      <pc:sldChg chg="add del">
        <pc:chgData name="HEIDY MUÑOZ SALINAS" userId="S::gestion.calidad@consorciopc.com::679d0cc1-20d6-4592-989b-a056a082cb6a" providerId="AD" clId="Web-{6AB7CB9D-3750-598B-CA59-A3F3807584EE}" dt="2024-06-18T19:37:20.781" v="14"/>
        <pc:sldMkLst>
          <pc:docMk/>
          <pc:sldMk cId="313437787" sldId="1309"/>
        </pc:sldMkLst>
      </pc:sldChg>
      <pc:sldChg chg="add del">
        <pc:chgData name="HEIDY MUÑOZ SALINAS" userId="S::gestion.calidad@consorciopc.com::679d0cc1-20d6-4592-989b-a056a082cb6a" providerId="AD" clId="Web-{6AB7CB9D-3750-598B-CA59-A3F3807584EE}" dt="2024-06-18T19:37:21.438" v="24"/>
        <pc:sldMkLst>
          <pc:docMk/>
          <pc:sldMk cId="4041161520" sldId="1311"/>
        </pc:sldMkLst>
      </pc:sldChg>
      <pc:sldChg chg="add del">
        <pc:chgData name="HEIDY MUÑOZ SALINAS" userId="S::gestion.calidad@consorciopc.com::679d0cc1-20d6-4592-989b-a056a082cb6a" providerId="AD" clId="Web-{6AB7CB9D-3750-598B-CA59-A3F3807584EE}" dt="2024-06-18T19:37:21.266" v="22"/>
        <pc:sldMkLst>
          <pc:docMk/>
          <pc:sldMk cId="4160999209" sldId="1318"/>
        </pc:sldMkLst>
      </pc:sldChg>
      <pc:sldChg chg="add del">
        <pc:chgData name="HEIDY MUÑOZ SALINAS" userId="S::gestion.calidad@consorciopc.com::679d0cc1-20d6-4592-989b-a056a082cb6a" providerId="AD" clId="Web-{6AB7CB9D-3750-598B-CA59-A3F3807584EE}" dt="2024-06-18T19:37:20.906" v="16"/>
        <pc:sldMkLst>
          <pc:docMk/>
          <pc:sldMk cId="404830182" sldId="1627"/>
        </pc:sldMkLst>
      </pc:sldChg>
      <pc:sldChg chg="add del">
        <pc:chgData name="HEIDY MUÑOZ SALINAS" userId="S::gestion.calidad@consorciopc.com::679d0cc1-20d6-4592-989b-a056a082cb6a" providerId="AD" clId="Web-{6AB7CB9D-3750-598B-CA59-A3F3807584EE}" dt="2024-06-18T19:37:20.844" v="15"/>
        <pc:sldMkLst>
          <pc:docMk/>
          <pc:sldMk cId="2294745004" sldId="1632"/>
        </pc:sldMkLst>
      </pc:sldChg>
      <pc:sldChg chg="addSp modSp del">
        <pc:chgData name="HEIDY MUÑOZ SALINAS" userId="S::gestion.calidad@consorciopc.com::679d0cc1-20d6-4592-989b-a056a082cb6a" providerId="AD" clId="Web-{6AB7CB9D-3750-598B-CA59-A3F3807584EE}" dt="2024-06-18T19:37:28.704" v="25"/>
        <pc:sldMkLst>
          <pc:docMk/>
          <pc:sldMk cId="1021000562" sldId="2132"/>
        </pc:sldMkLst>
        <pc:picChg chg="add mod">
          <ac:chgData name="HEIDY MUÑOZ SALINAS" userId="S::gestion.calidad@consorciopc.com::679d0cc1-20d6-4592-989b-a056a082cb6a" providerId="AD" clId="Web-{6AB7CB9D-3750-598B-CA59-A3F3807584EE}" dt="2024-06-18T19:35:52.309" v="2"/>
          <ac:picMkLst>
            <pc:docMk/>
            <pc:sldMk cId="1021000562" sldId="2132"/>
            <ac:picMk id="3" creationId="{DD62ABC3-0657-6573-B00D-FE8FF26DC6D7}"/>
          </ac:picMkLst>
        </pc:picChg>
      </pc:sldChg>
      <pc:sldChg chg="add del">
        <pc:chgData name="HEIDY MUÑOZ SALINAS" userId="S::gestion.calidad@consorciopc.com::679d0cc1-20d6-4592-989b-a056a082cb6a" providerId="AD" clId="Web-{6AB7CB9D-3750-598B-CA59-A3F3807584EE}" dt="2024-06-18T19:35:36.996" v="1"/>
        <pc:sldMkLst>
          <pc:docMk/>
          <pc:sldMk cId="239426030" sldId="2320"/>
        </pc:sldMkLst>
      </pc:sldChg>
    </pc:docChg>
  </pc:docChgLst>
  <pc:docChgLst>
    <pc:chgData name="JAVIER ALONSO AVILA CORTES" userId="18f5ff87-8e70-4c84-b280-4aac7e954802" providerId="ADAL" clId="{A71AC11F-5A52-4D59-A4AB-3BCB2CED0B70}"/>
    <pc:docChg chg="undo custSel modSld sldOrd">
      <pc:chgData name="JAVIER ALONSO AVILA CORTES" userId="18f5ff87-8e70-4c84-b280-4aac7e954802" providerId="ADAL" clId="{A71AC11F-5A52-4D59-A4AB-3BCB2CED0B70}" dt="2024-06-12T16:47:42.191" v="32"/>
      <pc:docMkLst>
        <pc:docMk/>
      </pc:docMkLst>
      <pc:sldChg chg="modSp mod ord">
        <pc:chgData name="JAVIER ALONSO AVILA CORTES" userId="18f5ff87-8e70-4c84-b280-4aac7e954802" providerId="ADAL" clId="{A71AC11F-5A52-4D59-A4AB-3BCB2CED0B70}" dt="2024-06-12T16:38:36.488" v="21" actId="20577"/>
        <pc:sldMkLst>
          <pc:docMk/>
          <pc:sldMk cId="709372873" sldId="2044"/>
        </pc:sldMkLst>
        <pc:spChg chg="mod">
          <ac:chgData name="JAVIER ALONSO AVILA CORTES" userId="18f5ff87-8e70-4c84-b280-4aac7e954802" providerId="ADAL" clId="{A71AC11F-5A52-4D59-A4AB-3BCB2CED0B70}" dt="2024-06-12T16:38:36.488" v="21" actId="20577"/>
          <ac:spMkLst>
            <pc:docMk/>
            <pc:sldMk cId="709372873" sldId="2044"/>
            <ac:spMk id="29" creationId="{1AC7BD8D-032F-4CCD-A4D4-DD8549398D47}"/>
          </ac:spMkLst>
        </pc:spChg>
        <pc:spChg chg="mod">
          <ac:chgData name="JAVIER ALONSO AVILA CORTES" userId="18f5ff87-8e70-4c84-b280-4aac7e954802" providerId="ADAL" clId="{A71AC11F-5A52-4D59-A4AB-3BCB2CED0B70}" dt="2024-06-12T16:35:49.132" v="5" actId="20577"/>
          <ac:spMkLst>
            <pc:docMk/>
            <pc:sldMk cId="709372873" sldId="2044"/>
            <ac:spMk id="30" creationId="{13E0CA78-D755-4023-A6B3-FC8BCB506EB3}"/>
          </ac:spMkLst>
        </pc:spChg>
        <pc:spChg chg="mod">
          <ac:chgData name="JAVIER ALONSO AVILA CORTES" userId="18f5ff87-8e70-4c84-b280-4aac7e954802" providerId="ADAL" clId="{A71AC11F-5A52-4D59-A4AB-3BCB2CED0B70}" dt="2024-06-12T16:36:56.900" v="14" actId="113"/>
          <ac:spMkLst>
            <pc:docMk/>
            <pc:sldMk cId="709372873" sldId="2044"/>
            <ac:spMk id="33" creationId="{434578C6-5D0A-4634-ABFE-F3DFC11BE21D}"/>
          </ac:spMkLst>
        </pc:spChg>
        <pc:spChg chg="mod">
          <ac:chgData name="JAVIER ALONSO AVILA CORTES" userId="18f5ff87-8e70-4c84-b280-4aac7e954802" providerId="ADAL" clId="{A71AC11F-5A52-4D59-A4AB-3BCB2CED0B70}" dt="2024-06-12T16:36:44.641" v="13" actId="113"/>
          <ac:spMkLst>
            <pc:docMk/>
            <pc:sldMk cId="709372873" sldId="2044"/>
            <ac:spMk id="34" creationId="{11C67826-722B-45AF-A5EA-517A84001E17}"/>
          </ac:spMkLst>
        </pc:spChg>
        <pc:spChg chg="mod">
          <ac:chgData name="JAVIER ALONSO AVILA CORTES" userId="18f5ff87-8e70-4c84-b280-4aac7e954802" providerId="ADAL" clId="{A71AC11F-5A52-4D59-A4AB-3BCB2CED0B70}" dt="2024-06-12T16:36:26.347" v="7" actId="20577"/>
          <ac:spMkLst>
            <pc:docMk/>
            <pc:sldMk cId="709372873" sldId="2044"/>
            <ac:spMk id="42" creationId="{4639E364-3ED9-49BC-A287-B1DF72F0689F}"/>
          </ac:spMkLst>
        </pc:spChg>
        <pc:spChg chg="mod">
          <ac:chgData name="JAVIER ALONSO AVILA CORTES" userId="18f5ff87-8e70-4c84-b280-4aac7e954802" providerId="ADAL" clId="{A71AC11F-5A52-4D59-A4AB-3BCB2CED0B70}" dt="2024-06-12T16:35:31.128" v="3" actId="20577"/>
          <ac:spMkLst>
            <pc:docMk/>
            <pc:sldMk cId="709372873" sldId="2044"/>
            <ac:spMk id="47" creationId="{4F70A28B-148E-4D44-959E-9EABD845DCB5}"/>
          </ac:spMkLst>
        </pc:spChg>
      </pc:sldChg>
      <pc:sldChg chg="modSp mod">
        <pc:chgData name="JAVIER ALONSO AVILA CORTES" userId="18f5ff87-8e70-4c84-b280-4aac7e954802" providerId="ADAL" clId="{A71AC11F-5A52-4D59-A4AB-3BCB2CED0B70}" dt="2024-06-12T16:47:42.191" v="32"/>
        <pc:sldMkLst>
          <pc:docMk/>
          <pc:sldMk cId="596543018" sldId="2055"/>
        </pc:sldMkLst>
        <pc:graphicFrameChg chg="mod modGraphic">
          <ac:chgData name="JAVIER ALONSO AVILA CORTES" userId="18f5ff87-8e70-4c84-b280-4aac7e954802" providerId="ADAL" clId="{A71AC11F-5A52-4D59-A4AB-3BCB2CED0B70}" dt="2024-06-12T16:47:42.191" v="32"/>
          <ac:graphicFrameMkLst>
            <pc:docMk/>
            <pc:sldMk cId="596543018" sldId="2055"/>
            <ac:graphicFrameMk id="4" creationId="{12375DB7-9376-B826-1738-B101642A0353}"/>
          </ac:graphicFrameMkLst>
        </pc:graphicFrameChg>
      </pc:sldChg>
    </pc:docChg>
  </pc:docChgLst>
  <pc:docChgLst>
    <pc:chgData name="KAREN TATIANA VIDUEÑEZ MORA" userId="21322815-5f62-459c-89d8-a3728d2b2521" providerId="ADAL" clId="{E244C698-0FF0-4E96-9C66-358BF836CFEA}"/>
    <pc:docChg chg="custSel modSld">
      <pc:chgData name="KAREN TATIANA VIDUEÑEZ MORA" userId="21322815-5f62-459c-89d8-a3728d2b2521" providerId="ADAL" clId="{E244C698-0FF0-4E96-9C66-358BF836CFEA}" dt="2024-06-11T15:07:01.198" v="143" actId="20577"/>
      <pc:docMkLst>
        <pc:docMk/>
      </pc:docMkLst>
      <pc:sldChg chg="modSp mod">
        <pc:chgData name="KAREN TATIANA VIDUEÑEZ MORA" userId="21322815-5f62-459c-89d8-a3728d2b2521" providerId="ADAL" clId="{E244C698-0FF0-4E96-9C66-358BF836CFEA}" dt="2024-06-11T14:56:06.464" v="57" actId="20577"/>
        <pc:sldMkLst>
          <pc:docMk/>
          <pc:sldMk cId="324547376" sldId="841"/>
        </pc:sldMkLst>
        <pc:spChg chg="mod">
          <ac:chgData name="KAREN TATIANA VIDUEÑEZ MORA" userId="21322815-5f62-459c-89d8-a3728d2b2521" providerId="ADAL" clId="{E244C698-0FF0-4E96-9C66-358BF836CFEA}" dt="2024-06-11T14:56:06.464" v="57" actId="20577"/>
          <ac:spMkLst>
            <pc:docMk/>
            <pc:sldMk cId="324547376" sldId="841"/>
            <ac:spMk id="29" creationId="{588C04A8-1E35-439D-9E0E-10C016717BD8}"/>
          </ac:spMkLst>
        </pc:spChg>
        <pc:spChg chg="mod">
          <ac:chgData name="KAREN TATIANA VIDUEÑEZ MORA" userId="21322815-5f62-459c-89d8-a3728d2b2521" providerId="ADAL" clId="{E244C698-0FF0-4E96-9C66-358BF836CFEA}" dt="2024-06-11T14:51:04.615" v="9" actId="20577"/>
          <ac:spMkLst>
            <pc:docMk/>
            <pc:sldMk cId="324547376" sldId="841"/>
            <ac:spMk id="31" creationId="{1AA7EF3A-414C-415E-BF5C-C6AE57FA4037}"/>
          </ac:spMkLst>
        </pc:spChg>
        <pc:spChg chg="mod">
          <ac:chgData name="KAREN TATIANA VIDUEÑEZ MORA" userId="21322815-5f62-459c-89d8-a3728d2b2521" providerId="ADAL" clId="{E244C698-0FF0-4E96-9C66-358BF836CFEA}" dt="2024-06-11T14:51:26.812" v="13" actId="20577"/>
          <ac:spMkLst>
            <pc:docMk/>
            <pc:sldMk cId="324547376" sldId="841"/>
            <ac:spMk id="37" creationId="{AB5E4685-D5FC-4A03-8E49-083BA87DE68A}"/>
          </ac:spMkLst>
        </pc:spChg>
        <pc:spChg chg="mod">
          <ac:chgData name="KAREN TATIANA VIDUEÑEZ MORA" userId="21322815-5f62-459c-89d8-a3728d2b2521" providerId="ADAL" clId="{E244C698-0FF0-4E96-9C66-358BF836CFEA}" dt="2024-06-11T14:52:59.350" v="20" actId="20577"/>
          <ac:spMkLst>
            <pc:docMk/>
            <pc:sldMk cId="324547376" sldId="841"/>
            <ac:spMk id="39" creationId="{91E551CB-B92A-4112-8B63-680A286A437E}"/>
          </ac:spMkLst>
        </pc:spChg>
        <pc:spChg chg="mod">
          <ac:chgData name="KAREN TATIANA VIDUEÑEZ MORA" userId="21322815-5f62-459c-89d8-a3728d2b2521" providerId="ADAL" clId="{E244C698-0FF0-4E96-9C66-358BF836CFEA}" dt="2024-06-11T14:53:58.629" v="32" actId="20577"/>
          <ac:spMkLst>
            <pc:docMk/>
            <pc:sldMk cId="324547376" sldId="841"/>
            <ac:spMk id="41" creationId="{23272282-A121-4524-8042-9CD43A48DEA9}"/>
          </ac:spMkLst>
        </pc:spChg>
        <pc:spChg chg="mod">
          <ac:chgData name="KAREN TATIANA VIDUEÑEZ MORA" userId="21322815-5f62-459c-89d8-a3728d2b2521" providerId="ADAL" clId="{E244C698-0FF0-4E96-9C66-358BF836CFEA}" dt="2024-06-11T14:55:11.063" v="49" actId="20577"/>
          <ac:spMkLst>
            <pc:docMk/>
            <pc:sldMk cId="324547376" sldId="841"/>
            <ac:spMk id="42" creationId="{4CF750E2-5796-45AD-9833-EDDD30728378}"/>
          </ac:spMkLst>
        </pc:spChg>
        <pc:spChg chg="mod">
          <ac:chgData name="KAREN TATIANA VIDUEÑEZ MORA" userId="21322815-5f62-459c-89d8-a3728d2b2521" providerId="ADAL" clId="{E244C698-0FF0-4E96-9C66-358BF836CFEA}" dt="2024-06-11T14:50:53.207" v="3" actId="20577"/>
          <ac:spMkLst>
            <pc:docMk/>
            <pc:sldMk cId="324547376" sldId="841"/>
            <ac:spMk id="46" creationId="{0D2F997C-8D14-494C-AE5B-56C9049E3FBF}"/>
          </ac:spMkLst>
        </pc:spChg>
        <pc:spChg chg="mod">
          <ac:chgData name="KAREN TATIANA VIDUEÑEZ MORA" userId="21322815-5f62-459c-89d8-a3728d2b2521" providerId="ADAL" clId="{E244C698-0FF0-4E96-9C66-358BF836CFEA}" dt="2024-06-11T14:53:53.326" v="29" actId="20577"/>
          <ac:spMkLst>
            <pc:docMk/>
            <pc:sldMk cId="324547376" sldId="841"/>
            <ac:spMk id="71" creationId="{B38A43B2-F208-4131-9014-D000FFBE723B}"/>
          </ac:spMkLst>
        </pc:spChg>
        <pc:spChg chg="mod">
          <ac:chgData name="KAREN TATIANA VIDUEÑEZ MORA" userId="21322815-5f62-459c-89d8-a3728d2b2521" providerId="ADAL" clId="{E244C698-0FF0-4E96-9C66-358BF836CFEA}" dt="2024-06-11T14:53:12.879" v="23" actId="20577"/>
          <ac:spMkLst>
            <pc:docMk/>
            <pc:sldMk cId="324547376" sldId="841"/>
            <ac:spMk id="73" creationId="{546EF7EC-FA94-4DC6-B6F8-31F3D48A3E2B}"/>
          </ac:spMkLst>
        </pc:spChg>
        <pc:spChg chg="mod">
          <ac:chgData name="KAREN TATIANA VIDUEÑEZ MORA" userId="21322815-5f62-459c-89d8-a3728d2b2521" providerId="ADAL" clId="{E244C698-0FF0-4E96-9C66-358BF836CFEA}" dt="2024-06-11T14:54:33.206" v="38" actId="20577"/>
          <ac:spMkLst>
            <pc:docMk/>
            <pc:sldMk cId="324547376" sldId="841"/>
            <ac:spMk id="75" creationId="{44E12EB4-74B8-4F5A-9673-950CE519F319}"/>
          </ac:spMkLst>
        </pc:spChg>
        <pc:spChg chg="mod">
          <ac:chgData name="KAREN TATIANA VIDUEÑEZ MORA" userId="21322815-5f62-459c-89d8-a3728d2b2521" providerId="ADAL" clId="{E244C698-0FF0-4E96-9C66-358BF836CFEA}" dt="2024-06-11T14:54:15.223" v="35" actId="20577"/>
          <ac:spMkLst>
            <pc:docMk/>
            <pc:sldMk cId="324547376" sldId="841"/>
            <ac:spMk id="77" creationId="{A6957FE2-3410-4876-BA8A-998BF11EA5E9}"/>
          </ac:spMkLst>
        </pc:spChg>
        <pc:spChg chg="mod">
          <ac:chgData name="KAREN TATIANA VIDUEÑEZ MORA" userId="21322815-5f62-459c-89d8-a3728d2b2521" providerId="ADAL" clId="{E244C698-0FF0-4E96-9C66-358BF836CFEA}" dt="2024-06-11T14:54:45.263" v="40" actId="20577"/>
          <ac:spMkLst>
            <pc:docMk/>
            <pc:sldMk cId="324547376" sldId="841"/>
            <ac:spMk id="81" creationId="{A0490CF3-4E98-4BE4-A3A7-C90934C67FF7}"/>
          </ac:spMkLst>
        </pc:spChg>
        <pc:spChg chg="mod">
          <ac:chgData name="KAREN TATIANA VIDUEÑEZ MORA" userId="21322815-5f62-459c-89d8-a3728d2b2521" providerId="ADAL" clId="{E244C698-0FF0-4E96-9C66-358BF836CFEA}" dt="2024-06-11T14:55:02.734" v="45" actId="20577"/>
          <ac:spMkLst>
            <pc:docMk/>
            <pc:sldMk cId="324547376" sldId="841"/>
            <ac:spMk id="83" creationId="{AF0521F0-A2AA-4B4E-9584-F4C817836268}"/>
          </ac:spMkLst>
        </pc:spChg>
      </pc:sldChg>
      <pc:sldChg chg="addSp delSp modSp mod">
        <pc:chgData name="KAREN TATIANA VIDUEÑEZ MORA" userId="21322815-5f62-459c-89d8-a3728d2b2521" providerId="ADAL" clId="{E244C698-0FF0-4E96-9C66-358BF836CFEA}" dt="2024-06-11T15:04:24.174" v="75" actId="20577"/>
        <pc:sldMkLst>
          <pc:docMk/>
          <pc:sldMk cId="469450967" sldId="2071"/>
        </pc:sldMkLst>
        <pc:spChg chg="mod">
          <ac:chgData name="KAREN TATIANA VIDUEÑEZ MORA" userId="21322815-5f62-459c-89d8-a3728d2b2521" providerId="ADAL" clId="{E244C698-0FF0-4E96-9C66-358BF836CFEA}" dt="2024-06-11T15:04:15.294" v="70" actId="20577"/>
          <ac:spMkLst>
            <pc:docMk/>
            <pc:sldMk cId="469450967" sldId="2071"/>
            <ac:spMk id="2" creationId="{CD6B8855-91C1-4261-8AE2-2255A1A33E80}"/>
          </ac:spMkLst>
        </pc:spChg>
        <pc:spChg chg="mod">
          <ac:chgData name="KAREN TATIANA VIDUEÑEZ MORA" userId="21322815-5f62-459c-89d8-a3728d2b2521" providerId="ADAL" clId="{E244C698-0FF0-4E96-9C66-358BF836CFEA}" dt="2024-06-11T15:04:24.174" v="75" actId="20577"/>
          <ac:spMkLst>
            <pc:docMk/>
            <pc:sldMk cId="469450967" sldId="2071"/>
            <ac:spMk id="5" creationId="{25BE53E8-7D48-4EA8-8CE5-909E00E3099E}"/>
          </ac:spMkLst>
        </pc:spChg>
        <pc:graphicFrameChg chg="add mod">
          <ac:chgData name="KAREN TATIANA VIDUEÑEZ MORA" userId="21322815-5f62-459c-89d8-a3728d2b2521" providerId="ADAL" clId="{E244C698-0FF0-4E96-9C66-358BF836CFEA}" dt="2024-06-11T15:04:02.125" v="64" actId="14100"/>
          <ac:graphicFrameMkLst>
            <pc:docMk/>
            <pc:sldMk cId="469450967" sldId="2071"/>
            <ac:graphicFrameMk id="3" creationId="{B683221A-F850-2C71-876B-9FAD8C8A28A2}"/>
          </ac:graphicFrameMkLst>
        </pc:graphicFrameChg>
        <pc:graphicFrameChg chg="del">
          <ac:chgData name="KAREN TATIANA VIDUEÑEZ MORA" userId="21322815-5f62-459c-89d8-a3728d2b2521" providerId="ADAL" clId="{E244C698-0FF0-4E96-9C66-358BF836CFEA}" dt="2024-06-11T15:03:46.701" v="58" actId="478"/>
          <ac:graphicFrameMkLst>
            <pc:docMk/>
            <pc:sldMk cId="469450967" sldId="2071"/>
            <ac:graphicFrameMk id="12" creationId="{B683221A-F850-2C71-876B-9FAD8C8A28A2}"/>
          </ac:graphicFrameMkLst>
        </pc:graphicFrameChg>
      </pc:sldChg>
      <pc:sldChg chg="addSp delSp modSp mod">
        <pc:chgData name="KAREN TATIANA VIDUEÑEZ MORA" userId="21322815-5f62-459c-89d8-a3728d2b2521" providerId="ADAL" clId="{E244C698-0FF0-4E96-9C66-358BF836CFEA}" dt="2024-06-11T15:04:57.320" v="87" actId="20577"/>
        <pc:sldMkLst>
          <pc:docMk/>
          <pc:sldMk cId="2905114207" sldId="2073"/>
        </pc:sldMkLst>
        <pc:spChg chg="mod">
          <ac:chgData name="KAREN TATIANA VIDUEÑEZ MORA" userId="21322815-5f62-459c-89d8-a3728d2b2521" providerId="ADAL" clId="{E244C698-0FF0-4E96-9C66-358BF836CFEA}" dt="2024-06-11T15:04:57.320" v="87" actId="20577"/>
          <ac:spMkLst>
            <pc:docMk/>
            <pc:sldMk cId="2905114207" sldId="2073"/>
            <ac:spMk id="6" creationId="{8A7DBE6E-1551-4ECE-96C4-D72AD63074F4}"/>
          </ac:spMkLst>
        </pc:spChg>
        <pc:graphicFrameChg chg="add mod">
          <ac:chgData name="KAREN TATIANA VIDUEÑEZ MORA" userId="21322815-5f62-459c-89d8-a3728d2b2521" providerId="ADAL" clId="{E244C698-0FF0-4E96-9C66-358BF836CFEA}" dt="2024-06-11T15:04:52.326" v="82" actId="14100"/>
          <ac:graphicFrameMkLst>
            <pc:docMk/>
            <pc:sldMk cId="2905114207" sldId="2073"/>
            <ac:graphicFrameMk id="3" creationId="{732EA650-D9AB-4F7C-86BE-51029C3D68BF}"/>
          </ac:graphicFrameMkLst>
        </pc:graphicFrameChg>
        <pc:graphicFrameChg chg="del">
          <ac:chgData name="KAREN TATIANA VIDUEÑEZ MORA" userId="21322815-5f62-459c-89d8-a3728d2b2521" providerId="ADAL" clId="{E244C698-0FF0-4E96-9C66-358BF836CFEA}" dt="2024-06-11T15:04:32.466" v="76" actId="478"/>
          <ac:graphicFrameMkLst>
            <pc:docMk/>
            <pc:sldMk cId="2905114207" sldId="2073"/>
            <ac:graphicFrameMk id="4" creationId="{732EA650-D9AB-4F7C-86BE-51029C3D68BF}"/>
          </ac:graphicFrameMkLst>
        </pc:graphicFrameChg>
      </pc:sldChg>
      <pc:sldChg chg="modSp mod">
        <pc:chgData name="KAREN TATIANA VIDUEÑEZ MORA" userId="21322815-5f62-459c-89d8-a3728d2b2521" providerId="ADAL" clId="{E244C698-0FF0-4E96-9C66-358BF836CFEA}" dt="2024-06-11T15:05:05.750" v="92" actId="20577"/>
        <pc:sldMkLst>
          <pc:docMk/>
          <pc:sldMk cId="1365904532" sldId="2074"/>
        </pc:sldMkLst>
        <pc:spChg chg="mod">
          <ac:chgData name="KAREN TATIANA VIDUEÑEZ MORA" userId="21322815-5f62-459c-89d8-a3728d2b2521" providerId="ADAL" clId="{E244C698-0FF0-4E96-9C66-358BF836CFEA}" dt="2024-06-11T15:05:05.750" v="92" actId="20577"/>
          <ac:spMkLst>
            <pc:docMk/>
            <pc:sldMk cId="1365904532" sldId="2074"/>
            <ac:spMk id="7" creationId="{39A11E74-B4AA-B824-2E46-AB197B9F92B7}"/>
          </ac:spMkLst>
        </pc:spChg>
      </pc:sldChg>
      <pc:sldChg chg="addSp delSp modSp mod">
        <pc:chgData name="KAREN TATIANA VIDUEÑEZ MORA" userId="21322815-5f62-459c-89d8-a3728d2b2521" providerId="ADAL" clId="{E244C698-0FF0-4E96-9C66-358BF836CFEA}" dt="2024-06-11T15:07:01.198" v="143" actId="20577"/>
        <pc:sldMkLst>
          <pc:docMk/>
          <pc:sldMk cId="2632707064" sldId="2076"/>
        </pc:sldMkLst>
        <pc:spChg chg="mod">
          <ac:chgData name="KAREN TATIANA VIDUEÑEZ MORA" userId="21322815-5f62-459c-89d8-a3728d2b2521" providerId="ADAL" clId="{E244C698-0FF0-4E96-9C66-358BF836CFEA}" dt="2024-06-11T15:07:01.198" v="143" actId="20577"/>
          <ac:spMkLst>
            <pc:docMk/>
            <pc:sldMk cId="2632707064" sldId="2076"/>
            <ac:spMk id="7" creationId="{39A11E74-B4AA-B824-2E46-AB197B9F92B7}"/>
          </ac:spMkLst>
        </pc:spChg>
        <pc:spChg chg="mod">
          <ac:chgData name="KAREN TATIANA VIDUEÑEZ MORA" userId="21322815-5f62-459c-89d8-a3728d2b2521" providerId="ADAL" clId="{E244C698-0FF0-4E96-9C66-358BF836CFEA}" dt="2024-06-11T15:06:06.185" v="117" actId="20577"/>
          <ac:spMkLst>
            <pc:docMk/>
            <pc:sldMk cId="2632707064" sldId="2076"/>
            <ac:spMk id="12" creationId="{E135C1EC-8FC9-4366-8FC3-CF68E8977A81}"/>
          </ac:spMkLst>
        </pc:spChg>
        <pc:graphicFrameChg chg="del">
          <ac:chgData name="KAREN TATIANA VIDUEÑEZ MORA" userId="21322815-5f62-459c-89d8-a3728d2b2521" providerId="ADAL" clId="{E244C698-0FF0-4E96-9C66-358BF836CFEA}" dt="2024-06-11T15:05:53.043" v="107" actId="478"/>
          <ac:graphicFrameMkLst>
            <pc:docMk/>
            <pc:sldMk cId="2632707064" sldId="2076"/>
            <ac:graphicFrameMk id="2" creationId="{AF468271-8B2A-43D3-8934-C05D823F2D5A}"/>
          </ac:graphicFrameMkLst>
        </pc:graphicFrameChg>
        <pc:graphicFrameChg chg="add mod">
          <ac:chgData name="KAREN TATIANA VIDUEÑEZ MORA" userId="21322815-5f62-459c-89d8-a3728d2b2521" providerId="ADAL" clId="{E244C698-0FF0-4E96-9C66-358BF836CFEA}" dt="2024-06-11T15:06:02.160" v="112" actId="1076"/>
          <ac:graphicFrameMkLst>
            <pc:docMk/>
            <pc:sldMk cId="2632707064" sldId="2076"/>
            <ac:graphicFrameMk id="3" creationId="{887D5ACA-09C1-4DD4-8DAE-D811E1953600}"/>
          </ac:graphicFrameMkLst>
        </pc:graphicFrameChg>
      </pc:sldChg>
      <pc:sldChg chg="addSp delSp modSp mod">
        <pc:chgData name="KAREN TATIANA VIDUEÑEZ MORA" userId="21322815-5f62-459c-89d8-a3728d2b2521" providerId="ADAL" clId="{E244C698-0FF0-4E96-9C66-358BF836CFEA}" dt="2024-06-11T15:06:54.383" v="138" actId="20577"/>
        <pc:sldMkLst>
          <pc:docMk/>
          <pc:sldMk cId="1787980501" sldId="2077"/>
        </pc:sldMkLst>
        <pc:spChg chg="mod">
          <ac:chgData name="KAREN TATIANA VIDUEÑEZ MORA" userId="21322815-5f62-459c-89d8-a3728d2b2521" providerId="ADAL" clId="{E244C698-0FF0-4E96-9C66-358BF836CFEA}" dt="2024-06-11T15:06:54.383" v="138" actId="20577"/>
          <ac:spMkLst>
            <pc:docMk/>
            <pc:sldMk cId="1787980501" sldId="2077"/>
            <ac:spMk id="7" creationId="{39A11E74-B4AA-B824-2E46-AB197B9F92B7}"/>
          </ac:spMkLst>
        </pc:spChg>
        <pc:graphicFrameChg chg="add mod">
          <ac:chgData name="KAREN TATIANA VIDUEÑEZ MORA" userId="21322815-5f62-459c-89d8-a3728d2b2521" providerId="ADAL" clId="{E244C698-0FF0-4E96-9C66-358BF836CFEA}" dt="2024-06-11T15:06:43.318" v="125" actId="1076"/>
          <ac:graphicFrameMkLst>
            <pc:docMk/>
            <pc:sldMk cId="1787980501" sldId="2077"/>
            <ac:graphicFrameMk id="2" creationId="{9B77AF48-E942-4BBA-A9CA-57D1F791301D}"/>
          </ac:graphicFrameMkLst>
        </pc:graphicFrameChg>
        <pc:graphicFrameChg chg="del">
          <ac:chgData name="KAREN TATIANA VIDUEÑEZ MORA" userId="21322815-5f62-459c-89d8-a3728d2b2521" providerId="ADAL" clId="{E244C698-0FF0-4E96-9C66-358BF836CFEA}" dt="2024-06-11T15:06:34.221" v="118" actId="478"/>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E244C698-0FF0-4E96-9C66-358BF836CFEA}" dt="2024-06-11T15:05:43.534" v="106" actId="20577"/>
        <pc:sldMkLst>
          <pc:docMk/>
          <pc:sldMk cId="3064252573" sldId="2111"/>
        </pc:sldMkLst>
        <pc:spChg chg="mod">
          <ac:chgData name="KAREN TATIANA VIDUEÑEZ MORA" userId="21322815-5f62-459c-89d8-a3728d2b2521" providerId="ADAL" clId="{E244C698-0FF0-4E96-9C66-358BF836CFEA}" dt="2024-06-11T15:05:24.346" v="97" actId="20577"/>
          <ac:spMkLst>
            <pc:docMk/>
            <pc:sldMk cId="3064252573" sldId="2111"/>
            <ac:spMk id="7" creationId="{39A11E74-B4AA-B824-2E46-AB197B9F92B7}"/>
          </ac:spMkLst>
        </pc:spChg>
        <pc:spChg chg="mod">
          <ac:chgData name="KAREN TATIANA VIDUEÑEZ MORA" userId="21322815-5f62-459c-89d8-a3728d2b2521" providerId="ADAL" clId="{E244C698-0FF0-4E96-9C66-358BF836CFEA}" dt="2024-06-11T15:05:43.534" v="106" actId="20577"/>
          <ac:spMkLst>
            <pc:docMk/>
            <pc:sldMk cId="3064252573" sldId="2111"/>
            <ac:spMk id="12" creationId="{E135C1EC-8FC9-4366-8FC3-CF68E8977A81}"/>
          </ac:spMkLst>
        </pc:spChg>
        <pc:graphicFrameChg chg="del">
          <ac:chgData name="KAREN TATIANA VIDUEÑEZ MORA" userId="21322815-5f62-459c-89d8-a3728d2b2521" providerId="ADAL" clId="{E244C698-0FF0-4E96-9C66-358BF836CFEA}" dt="2024-06-11T15:05:32.204" v="98" actId="478"/>
          <ac:graphicFrameMkLst>
            <pc:docMk/>
            <pc:sldMk cId="3064252573" sldId="2111"/>
            <ac:graphicFrameMk id="3" creationId="{887D5ACA-09C1-4DD4-8DAE-D811E1953600}"/>
          </ac:graphicFrameMkLst>
        </pc:graphicFrameChg>
        <pc:graphicFrameChg chg="add mod">
          <ac:chgData name="KAREN TATIANA VIDUEÑEZ MORA" userId="21322815-5f62-459c-89d8-a3728d2b2521" providerId="ADAL" clId="{E244C698-0FF0-4E96-9C66-358BF836CFEA}" dt="2024-06-11T15:05:39.079" v="103" actId="1076"/>
          <ac:graphicFrameMkLst>
            <pc:docMk/>
            <pc:sldMk cId="3064252573" sldId="2111"/>
            <ac:graphicFrameMk id="4" creationId="{887D5ACA-09C1-4DD4-8DAE-D811E1953600}"/>
          </ac:graphicFrameMkLst>
        </pc:graphicFrameChg>
      </pc:sldChg>
    </pc:docChg>
  </pc:docChgLst>
  <pc:docChgLst>
    <pc:chgData name="KAREN TATIANA VIDUEÑEZ MORA" userId="21322815-5f62-459c-89d8-a3728d2b2521" providerId="ADAL" clId="{C70CD23C-40BD-42F1-8F3E-8B57A4681DBC}"/>
    <pc:docChg chg="undo custSel modSld">
      <pc:chgData name="KAREN TATIANA VIDUEÑEZ MORA" userId="21322815-5f62-459c-89d8-a3728d2b2521" providerId="ADAL" clId="{C70CD23C-40BD-42F1-8F3E-8B57A4681DBC}" dt="2024-04-09T18:10:51.583" v="157" actId="20577"/>
      <pc:docMkLst>
        <pc:docMk/>
      </pc:docMkLst>
      <pc:sldChg chg="modSp mod">
        <pc:chgData name="KAREN TATIANA VIDUEÑEZ MORA" userId="21322815-5f62-459c-89d8-a3728d2b2521" providerId="ADAL" clId="{C70CD23C-40BD-42F1-8F3E-8B57A4681DBC}" dt="2024-04-09T18:03:38.779" v="62" actId="20577"/>
        <pc:sldMkLst>
          <pc:docMk/>
          <pc:sldMk cId="324547376" sldId="841"/>
        </pc:sldMkLst>
        <pc:spChg chg="mod">
          <ac:chgData name="KAREN TATIANA VIDUEÑEZ MORA" userId="21322815-5f62-459c-89d8-a3728d2b2521" providerId="ADAL" clId="{C70CD23C-40BD-42F1-8F3E-8B57A4681DBC}" dt="2024-04-09T18:03:23.870" v="45" actId="20577"/>
          <ac:spMkLst>
            <pc:docMk/>
            <pc:sldMk cId="324547376" sldId="841"/>
            <ac:spMk id="29" creationId="{588C04A8-1E35-439D-9E0E-10C016717BD8}"/>
          </ac:spMkLst>
        </pc:spChg>
        <pc:spChg chg="mod">
          <ac:chgData name="KAREN TATIANA VIDUEÑEZ MORA" userId="21322815-5f62-459c-89d8-a3728d2b2521" providerId="ADAL" clId="{C70CD23C-40BD-42F1-8F3E-8B57A4681DBC}" dt="2024-04-09T17:56:20.242" v="4" actId="20577"/>
          <ac:spMkLst>
            <pc:docMk/>
            <pc:sldMk cId="324547376" sldId="841"/>
            <ac:spMk id="31" creationId="{1AA7EF3A-414C-415E-BF5C-C6AE57FA4037}"/>
          </ac:spMkLst>
        </pc:spChg>
        <pc:spChg chg="mod">
          <ac:chgData name="KAREN TATIANA VIDUEÑEZ MORA" userId="21322815-5f62-459c-89d8-a3728d2b2521" providerId="ADAL" clId="{C70CD23C-40BD-42F1-8F3E-8B57A4681DBC}" dt="2024-04-09T17:58:39.469" v="7" actId="20577"/>
          <ac:spMkLst>
            <pc:docMk/>
            <pc:sldMk cId="324547376" sldId="841"/>
            <ac:spMk id="37" creationId="{AB5E4685-D5FC-4A03-8E49-083BA87DE68A}"/>
          </ac:spMkLst>
        </pc:spChg>
        <pc:spChg chg="mod">
          <ac:chgData name="KAREN TATIANA VIDUEÑEZ MORA" userId="21322815-5f62-459c-89d8-a3728d2b2521" providerId="ADAL" clId="{C70CD23C-40BD-42F1-8F3E-8B57A4681DBC}" dt="2024-04-09T17:59:21.841" v="12" actId="20577"/>
          <ac:spMkLst>
            <pc:docMk/>
            <pc:sldMk cId="324547376" sldId="841"/>
            <ac:spMk id="39" creationId="{91E551CB-B92A-4112-8B63-680A286A437E}"/>
          </ac:spMkLst>
        </pc:spChg>
        <pc:spChg chg="mod">
          <ac:chgData name="KAREN TATIANA VIDUEÑEZ MORA" userId="21322815-5f62-459c-89d8-a3728d2b2521" providerId="ADAL" clId="{C70CD23C-40BD-42F1-8F3E-8B57A4681DBC}" dt="2024-04-09T18:00:09.088" v="20" actId="20577"/>
          <ac:spMkLst>
            <pc:docMk/>
            <pc:sldMk cId="324547376" sldId="841"/>
            <ac:spMk id="41" creationId="{23272282-A121-4524-8042-9CD43A48DEA9}"/>
          </ac:spMkLst>
        </pc:spChg>
        <pc:spChg chg="mod">
          <ac:chgData name="KAREN TATIANA VIDUEÑEZ MORA" userId="21322815-5f62-459c-89d8-a3728d2b2521" providerId="ADAL" clId="{C70CD23C-40BD-42F1-8F3E-8B57A4681DBC}" dt="2024-04-09T18:02:43.157" v="35" actId="20577"/>
          <ac:spMkLst>
            <pc:docMk/>
            <pc:sldMk cId="324547376" sldId="841"/>
            <ac:spMk id="42" creationId="{4CF750E2-5796-45AD-9833-EDDD30728378}"/>
          </ac:spMkLst>
        </pc:spChg>
        <pc:spChg chg="mod">
          <ac:chgData name="KAREN TATIANA VIDUEÑEZ MORA" userId="21322815-5f62-459c-89d8-a3728d2b2521" providerId="ADAL" clId="{C70CD23C-40BD-42F1-8F3E-8B57A4681DBC}" dt="2024-04-09T18:03:38.779" v="62" actId="20577"/>
          <ac:spMkLst>
            <pc:docMk/>
            <pc:sldMk cId="324547376" sldId="841"/>
            <ac:spMk id="46" creationId="{0D2F997C-8D14-494C-AE5B-56C9049E3FBF}"/>
          </ac:spMkLst>
        </pc:spChg>
        <pc:spChg chg="mod">
          <ac:chgData name="KAREN TATIANA VIDUEÑEZ MORA" userId="21322815-5f62-459c-89d8-a3728d2b2521" providerId="ADAL" clId="{C70CD23C-40BD-42F1-8F3E-8B57A4681DBC}" dt="2024-04-09T18:00:01.766" v="18" actId="20577"/>
          <ac:spMkLst>
            <pc:docMk/>
            <pc:sldMk cId="324547376" sldId="841"/>
            <ac:spMk id="71" creationId="{B38A43B2-F208-4131-9014-D000FFBE723B}"/>
          </ac:spMkLst>
        </pc:spChg>
        <pc:spChg chg="mod">
          <ac:chgData name="KAREN TATIANA VIDUEÑEZ MORA" userId="21322815-5f62-459c-89d8-a3728d2b2521" providerId="ADAL" clId="{C70CD23C-40BD-42F1-8F3E-8B57A4681DBC}" dt="2024-04-09T17:59:53.421" v="15" actId="20577"/>
          <ac:spMkLst>
            <pc:docMk/>
            <pc:sldMk cId="324547376" sldId="841"/>
            <ac:spMk id="73" creationId="{546EF7EC-FA94-4DC6-B6F8-31F3D48A3E2B}"/>
          </ac:spMkLst>
        </pc:spChg>
        <pc:spChg chg="mod">
          <ac:chgData name="KAREN TATIANA VIDUEÑEZ MORA" userId="21322815-5f62-459c-89d8-a3728d2b2521" providerId="ADAL" clId="{C70CD23C-40BD-42F1-8F3E-8B57A4681DBC}" dt="2024-04-09T18:02:16.390" v="26" actId="20577"/>
          <ac:spMkLst>
            <pc:docMk/>
            <pc:sldMk cId="324547376" sldId="841"/>
            <ac:spMk id="75" creationId="{44E12EB4-74B8-4F5A-9673-950CE519F319}"/>
          </ac:spMkLst>
        </pc:spChg>
        <pc:spChg chg="mod">
          <ac:chgData name="KAREN TATIANA VIDUEÑEZ MORA" userId="21322815-5f62-459c-89d8-a3728d2b2521" providerId="ADAL" clId="{C70CD23C-40BD-42F1-8F3E-8B57A4681DBC}" dt="2024-04-09T18:02:34.693" v="31" actId="20577"/>
          <ac:spMkLst>
            <pc:docMk/>
            <pc:sldMk cId="324547376" sldId="841"/>
            <ac:spMk id="83" creationId="{AF0521F0-A2AA-4B4E-9584-F4C817836268}"/>
          </ac:spMkLst>
        </pc:spChg>
      </pc:sldChg>
      <pc:sldChg chg="addSp delSp modSp mod">
        <pc:chgData name="KAREN TATIANA VIDUEÑEZ MORA" userId="21322815-5f62-459c-89d8-a3728d2b2521" providerId="ADAL" clId="{C70CD23C-40BD-42F1-8F3E-8B57A4681DBC}" dt="2024-04-09T18:10:25.377" v="122" actId="20577"/>
        <pc:sldMkLst>
          <pc:docMk/>
          <pc:sldMk cId="469450967" sldId="2071"/>
        </pc:sldMkLst>
        <pc:spChg chg="mod">
          <ac:chgData name="KAREN TATIANA VIDUEÑEZ MORA" userId="21322815-5f62-459c-89d8-a3728d2b2521" providerId="ADAL" clId="{C70CD23C-40BD-42F1-8F3E-8B57A4681DBC}" dt="2024-04-09T18:07:44.538" v="71" actId="20577"/>
          <ac:spMkLst>
            <pc:docMk/>
            <pc:sldMk cId="469450967" sldId="2071"/>
            <ac:spMk id="2" creationId="{CD6B8855-91C1-4261-8AE2-2255A1A33E80}"/>
          </ac:spMkLst>
        </pc:spChg>
        <pc:spChg chg="mod">
          <ac:chgData name="KAREN TATIANA VIDUEÑEZ MORA" userId="21322815-5f62-459c-89d8-a3728d2b2521" providerId="ADAL" clId="{C70CD23C-40BD-42F1-8F3E-8B57A4681DBC}" dt="2024-04-09T18:10:25.377" v="122" actId="20577"/>
          <ac:spMkLst>
            <pc:docMk/>
            <pc:sldMk cId="469450967" sldId="2071"/>
            <ac:spMk id="5" creationId="{25BE53E8-7D48-4EA8-8CE5-909E00E3099E}"/>
          </ac:spMkLst>
        </pc:spChg>
        <pc:graphicFrameChg chg="add mod">
          <ac:chgData name="KAREN TATIANA VIDUEÑEZ MORA" userId="21322815-5f62-459c-89d8-a3728d2b2521" providerId="ADAL" clId="{C70CD23C-40BD-42F1-8F3E-8B57A4681DBC}" dt="2024-04-09T18:07:40.559" v="67" actId="1076"/>
          <ac:graphicFrameMkLst>
            <pc:docMk/>
            <pc:sldMk cId="469450967" sldId="2071"/>
            <ac:graphicFrameMk id="3" creationId="{8E7B3927-0F7A-6224-B69E-72F84BC90B51}"/>
          </ac:graphicFrameMkLst>
        </pc:graphicFrameChg>
        <pc:graphicFrameChg chg="del mod">
          <ac:chgData name="KAREN TATIANA VIDUEÑEZ MORA" userId="21322815-5f62-459c-89d8-a3728d2b2521" providerId="ADAL" clId="{C70CD23C-40BD-42F1-8F3E-8B57A4681DBC}" dt="2024-04-09T18:07:31.596" v="64" actId="478"/>
          <ac:graphicFrameMkLst>
            <pc:docMk/>
            <pc:sldMk cId="469450967" sldId="2071"/>
            <ac:graphicFrameMk id="9" creationId="{8E7B3927-0F7A-6224-B69E-72F84BC90B51}"/>
          </ac:graphicFrameMkLst>
        </pc:graphicFrameChg>
      </pc:sldChg>
      <pc:sldChg chg="addSp delSp modSp mod">
        <pc:chgData name="KAREN TATIANA VIDUEÑEZ MORA" userId="21322815-5f62-459c-89d8-a3728d2b2521" providerId="ADAL" clId="{C70CD23C-40BD-42F1-8F3E-8B57A4681DBC}" dt="2024-04-09T18:10:31.960" v="129" actId="20577"/>
        <pc:sldMkLst>
          <pc:docMk/>
          <pc:sldMk cId="2905114207" sldId="2073"/>
        </pc:sldMkLst>
        <pc:spChg chg="mod">
          <ac:chgData name="KAREN TATIANA VIDUEÑEZ MORA" userId="21322815-5f62-459c-89d8-a3728d2b2521" providerId="ADAL" clId="{C70CD23C-40BD-42F1-8F3E-8B57A4681DBC}" dt="2024-04-09T18:10:31.960" v="129" actId="20577"/>
          <ac:spMkLst>
            <pc:docMk/>
            <pc:sldMk cId="2905114207" sldId="2073"/>
            <ac:spMk id="6" creationId="{8A7DBE6E-1551-4ECE-96C4-D72AD63074F4}"/>
          </ac:spMkLst>
        </pc:spChg>
        <pc:spChg chg="mod">
          <ac:chgData name="KAREN TATIANA VIDUEÑEZ MORA" userId="21322815-5f62-459c-89d8-a3728d2b2521" providerId="ADAL" clId="{C70CD23C-40BD-42F1-8F3E-8B57A4681DBC}" dt="2024-04-09T18:08:20.002" v="80" actId="20577"/>
          <ac:spMkLst>
            <pc:docMk/>
            <pc:sldMk cId="2905114207" sldId="2073"/>
            <ac:spMk id="12" creationId="{E135C1EC-8FC9-4366-8FC3-CF68E8977A81}"/>
          </ac:spMkLst>
        </pc:spChg>
        <pc:graphicFrameChg chg="del">
          <ac:chgData name="KAREN TATIANA VIDUEÑEZ MORA" userId="21322815-5f62-459c-89d8-a3728d2b2521" providerId="ADAL" clId="{C70CD23C-40BD-42F1-8F3E-8B57A4681DBC}" dt="2024-04-09T18:07:57.153" v="72" actId="478"/>
          <ac:graphicFrameMkLst>
            <pc:docMk/>
            <pc:sldMk cId="2905114207" sldId="2073"/>
            <ac:graphicFrameMk id="2" creationId="{732EA650-D9AB-4F7C-86BE-51029C3D68BF}"/>
          </ac:graphicFrameMkLst>
        </pc:graphicFrameChg>
        <pc:graphicFrameChg chg="add mod">
          <ac:chgData name="KAREN TATIANA VIDUEÑEZ MORA" userId="21322815-5f62-459c-89d8-a3728d2b2521" providerId="ADAL" clId="{C70CD23C-40BD-42F1-8F3E-8B57A4681DBC}" dt="2024-04-09T18:08:07.530" v="76" actId="1076"/>
          <ac:graphicFrameMkLst>
            <pc:docMk/>
            <pc:sldMk cId="2905114207" sldId="2073"/>
            <ac:graphicFrameMk id="3" creationId="{732EA650-D9AB-4F7C-86BE-51029C3D68BF}"/>
          </ac:graphicFrameMkLst>
        </pc:graphicFrameChg>
      </pc:sldChg>
      <pc:sldChg chg="addSp delSp modSp mod">
        <pc:chgData name="KAREN TATIANA VIDUEÑEZ MORA" userId="21322815-5f62-459c-89d8-a3728d2b2521" providerId="ADAL" clId="{C70CD23C-40BD-42F1-8F3E-8B57A4681DBC}" dt="2024-04-09T18:10:36.535" v="136" actId="20577"/>
        <pc:sldMkLst>
          <pc:docMk/>
          <pc:sldMk cId="1365904532" sldId="2074"/>
        </pc:sldMkLst>
        <pc:spChg chg="mod">
          <ac:chgData name="KAREN TATIANA VIDUEÑEZ MORA" userId="21322815-5f62-459c-89d8-a3728d2b2521" providerId="ADAL" clId="{C70CD23C-40BD-42F1-8F3E-8B57A4681DBC}" dt="2024-04-09T18:10:36.535" v="136" actId="20577"/>
          <ac:spMkLst>
            <pc:docMk/>
            <pc:sldMk cId="1365904532" sldId="2074"/>
            <ac:spMk id="7" creationId="{39A11E74-B4AA-B824-2E46-AB197B9F92B7}"/>
          </ac:spMkLst>
        </pc:spChg>
        <pc:spChg chg="mod">
          <ac:chgData name="KAREN TATIANA VIDUEÑEZ MORA" userId="21322815-5f62-459c-89d8-a3728d2b2521" providerId="ADAL" clId="{C70CD23C-40BD-42F1-8F3E-8B57A4681DBC}" dt="2024-04-09T18:08:41.773" v="87" actId="20577"/>
          <ac:spMkLst>
            <pc:docMk/>
            <pc:sldMk cId="1365904532" sldId="2074"/>
            <ac:spMk id="12" creationId="{E135C1EC-8FC9-4366-8FC3-CF68E8977A81}"/>
          </ac:spMkLst>
        </pc:spChg>
        <pc:graphicFrameChg chg="del">
          <ac:chgData name="KAREN TATIANA VIDUEÑEZ MORA" userId="21322815-5f62-459c-89d8-a3728d2b2521" providerId="ADAL" clId="{C70CD23C-40BD-42F1-8F3E-8B57A4681DBC}" dt="2024-04-09T18:08:31.772" v="81" actId="478"/>
          <ac:graphicFrameMkLst>
            <pc:docMk/>
            <pc:sldMk cId="1365904532" sldId="2074"/>
            <ac:graphicFrameMk id="2" creationId="{5BCA8984-5F74-4D81-8F50-32EB9AC36EA9}"/>
          </ac:graphicFrameMkLst>
        </pc:graphicFrameChg>
        <pc:graphicFrameChg chg="add mod">
          <ac:chgData name="KAREN TATIANA VIDUEÑEZ MORA" userId="21322815-5f62-459c-89d8-a3728d2b2521" providerId="ADAL" clId="{C70CD23C-40BD-42F1-8F3E-8B57A4681DBC}" dt="2024-04-09T18:08:39.420" v="85" actId="1076"/>
          <ac:graphicFrameMkLst>
            <pc:docMk/>
            <pc:sldMk cId="1365904532" sldId="2074"/>
            <ac:graphicFrameMk id="4" creationId="{5BCA8984-5F74-4D81-8F50-32EB9AC36EA9}"/>
          </ac:graphicFrameMkLst>
        </pc:graphicFrameChg>
      </pc:sldChg>
      <pc:sldChg chg="addSp delSp modSp mod">
        <pc:chgData name="KAREN TATIANA VIDUEÑEZ MORA" userId="21322815-5f62-459c-89d8-a3728d2b2521" providerId="ADAL" clId="{C70CD23C-40BD-42F1-8F3E-8B57A4681DBC}" dt="2024-04-09T18:10:46.361" v="150" actId="20577"/>
        <pc:sldMkLst>
          <pc:docMk/>
          <pc:sldMk cId="2632707064" sldId="2076"/>
        </pc:sldMkLst>
        <pc:spChg chg="mod">
          <ac:chgData name="KAREN TATIANA VIDUEÑEZ MORA" userId="21322815-5f62-459c-89d8-a3728d2b2521" providerId="ADAL" clId="{C70CD23C-40BD-42F1-8F3E-8B57A4681DBC}" dt="2024-04-09T18:10:46.361" v="150" actId="20577"/>
          <ac:spMkLst>
            <pc:docMk/>
            <pc:sldMk cId="2632707064" sldId="2076"/>
            <ac:spMk id="7" creationId="{39A11E74-B4AA-B824-2E46-AB197B9F92B7}"/>
          </ac:spMkLst>
        </pc:spChg>
        <pc:graphicFrameChg chg="add mod">
          <ac:chgData name="KAREN TATIANA VIDUEÑEZ MORA" userId="21322815-5f62-459c-89d8-a3728d2b2521" providerId="ADAL" clId="{C70CD23C-40BD-42F1-8F3E-8B57A4681DBC}" dt="2024-04-09T18:09:42.300" v="103" actId="14100"/>
          <ac:graphicFrameMkLst>
            <pc:docMk/>
            <pc:sldMk cId="2632707064" sldId="2076"/>
            <ac:graphicFrameMk id="2" creationId="{AF468271-8B2A-43D3-8934-C05D823F2D5A}"/>
          </ac:graphicFrameMkLst>
        </pc:graphicFrameChg>
        <pc:graphicFrameChg chg="del">
          <ac:chgData name="KAREN TATIANA VIDUEÑEZ MORA" userId="21322815-5f62-459c-89d8-a3728d2b2521" providerId="ADAL" clId="{C70CD23C-40BD-42F1-8F3E-8B57A4681DBC}" dt="2024-04-09T18:09:34.612" v="99" actId="478"/>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C70CD23C-40BD-42F1-8F3E-8B57A4681DBC}" dt="2024-04-09T18:10:51.583" v="157" actId="20577"/>
        <pc:sldMkLst>
          <pc:docMk/>
          <pc:sldMk cId="1787980501" sldId="2077"/>
        </pc:sldMkLst>
        <pc:spChg chg="mod">
          <ac:chgData name="KAREN TATIANA VIDUEÑEZ MORA" userId="21322815-5f62-459c-89d8-a3728d2b2521" providerId="ADAL" clId="{C70CD23C-40BD-42F1-8F3E-8B57A4681DBC}" dt="2024-04-09T18:10:51.583" v="157" actId="20577"/>
          <ac:spMkLst>
            <pc:docMk/>
            <pc:sldMk cId="1787980501" sldId="2077"/>
            <ac:spMk id="7" creationId="{39A11E74-B4AA-B824-2E46-AB197B9F92B7}"/>
          </ac:spMkLst>
        </pc:spChg>
        <pc:spChg chg="mod">
          <ac:chgData name="KAREN TATIANA VIDUEÑEZ MORA" userId="21322815-5f62-459c-89d8-a3728d2b2521" providerId="ADAL" clId="{C70CD23C-40BD-42F1-8F3E-8B57A4681DBC}" dt="2024-04-09T18:10:08.702" v="112" actId="20577"/>
          <ac:spMkLst>
            <pc:docMk/>
            <pc:sldMk cId="1787980501" sldId="2077"/>
            <ac:spMk id="12" creationId="{E135C1EC-8FC9-4366-8FC3-CF68E8977A81}"/>
          </ac:spMkLst>
        </pc:spChg>
        <pc:graphicFrameChg chg="del">
          <ac:chgData name="KAREN TATIANA VIDUEÑEZ MORA" userId="21322815-5f62-459c-89d8-a3728d2b2521" providerId="ADAL" clId="{C70CD23C-40BD-42F1-8F3E-8B57A4681DBC}" dt="2024-04-09T18:09:57.428" v="104" actId="478"/>
          <ac:graphicFrameMkLst>
            <pc:docMk/>
            <pc:sldMk cId="1787980501" sldId="2077"/>
            <ac:graphicFrameMk id="2" creationId="{9B77AF48-E942-4BBA-A9CA-57D1F791301D}"/>
          </ac:graphicFrameMkLst>
        </pc:graphicFrameChg>
        <pc:graphicFrameChg chg="add mod">
          <ac:chgData name="KAREN TATIANA VIDUEÑEZ MORA" userId="21322815-5f62-459c-89d8-a3728d2b2521" providerId="ADAL" clId="{C70CD23C-40BD-42F1-8F3E-8B57A4681DBC}" dt="2024-04-09T18:10:02.828" v="107" actId="14100"/>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C70CD23C-40BD-42F1-8F3E-8B57A4681DBC}" dt="2024-04-09T18:10:41.080" v="143" actId="20577"/>
        <pc:sldMkLst>
          <pc:docMk/>
          <pc:sldMk cId="3064252573" sldId="2111"/>
        </pc:sldMkLst>
        <pc:spChg chg="mod">
          <ac:chgData name="KAREN TATIANA VIDUEÑEZ MORA" userId="21322815-5f62-459c-89d8-a3728d2b2521" providerId="ADAL" clId="{C70CD23C-40BD-42F1-8F3E-8B57A4681DBC}" dt="2024-04-09T18:10:41.080" v="143" actId="20577"/>
          <ac:spMkLst>
            <pc:docMk/>
            <pc:sldMk cId="3064252573" sldId="2111"/>
            <ac:spMk id="7" creationId="{39A11E74-B4AA-B824-2E46-AB197B9F92B7}"/>
          </ac:spMkLst>
        </pc:spChg>
        <pc:spChg chg="mod">
          <ac:chgData name="KAREN TATIANA VIDUEÑEZ MORA" userId="21322815-5f62-459c-89d8-a3728d2b2521" providerId="ADAL" clId="{C70CD23C-40BD-42F1-8F3E-8B57A4681DBC}" dt="2024-04-09T18:09:01.556" v="95" actId="20577"/>
          <ac:spMkLst>
            <pc:docMk/>
            <pc:sldMk cId="3064252573" sldId="2111"/>
            <ac:spMk id="12" creationId="{E135C1EC-8FC9-4366-8FC3-CF68E8977A81}"/>
          </ac:spMkLst>
        </pc:spChg>
        <pc:graphicFrameChg chg="add mod">
          <ac:chgData name="KAREN TATIANA VIDUEÑEZ MORA" userId="21322815-5f62-459c-89d8-a3728d2b2521" providerId="ADAL" clId="{C70CD23C-40BD-42F1-8F3E-8B57A4681DBC}" dt="2024-04-09T18:09:18.523" v="98" actId="403"/>
          <ac:graphicFrameMkLst>
            <pc:docMk/>
            <pc:sldMk cId="3064252573" sldId="2111"/>
            <ac:graphicFrameMk id="3" creationId="{887D5ACA-09C1-4DD4-8DAE-D811E1953600}"/>
          </ac:graphicFrameMkLst>
        </pc:graphicFrameChg>
        <pc:graphicFrameChg chg="del">
          <ac:chgData name="KAREN TATIANA VIDUEÑEZ MORA" userId="21322815-5f62-459c-89d8-a3728d2b2521" providerId="ADAL" clId="{C70CD23C-40BD-42F1-8F3E-8B57A4681DBC}" dt="2024-04-09T18:08:51.456" v="88" actId="478"/>
          <ac:graphicFrameMkLst>
            <pc:docMk/>
            <pc:sldMk cId="3064252573" sldId="2111"/>
            <ac:graphicFrameMk id="4" creationId="{887D5ACA-09C1-4DD4-8DAE-D811E1953600}"/>
          </ac:graphicFrameMkLst>
        </pc:graphicFrameChg>
      </pc:sldChg>
    </pc:docChg>
  </pc:docChgLst>
  <pc:docChgLst>
    <pc:chgData name="LILLINETH OCAMPO CASTAÑEDA" userId="651b59c4-c2a1-4852-ac00-d10213ba0680" providerId="ADAL" clId="{09BA05D2-99A4-4700-82EE-AC5A06B2A7D2}"/>
    <pc:docChg chg="undo custSel addSld delSld modSld">
      <pc:chgData name="LILLINETH OCAMPO CASTAÑEDA" userId="651b59c4-c2a1-4852-ac00-d10213ba0680" providerId="ADAL" clId="{09BA05D2-99A4-4700-82EE-AC5A06B2A7D2}" dt="2024-02-15T19:47:05.903" v="733" actId="255"/>
      <pc:docMkLst>
        <pc:docMk/>
      </pc:docMkLst>
      <pc:sldChg chg="modSp mod">
        <pc:chgData name="LILLINETH OCAMPO CASTAÑEDA" userId="651b59c4-c2a1-4852-ac00-d10213ba0680" providerId="ADAL" clId="{09BA05D2-99A4-4700-82EE-AC5A06B2A7D2}" dt="2024-02-13T15:16:04.004" v="33" actId="20577"/>
        <pc:sldMkLst>
          <pc:docMk/>
          <pc:sldMk cId="866167555" sldId="744"/>
        </pc:sldMkLst>
        <pc:spChg chg="mod">
          <ac:chgData name="LILLINETH OCAMPO CASTAÑEDA" userId="651b59c4-c2a1-4852-ac00-d10213ba0680" providerId="ADAL" clId="{09BA05D2-99A4-4700-82EE-AC5A06B2A7D2}" dt="2024-02-13T15:16:04.004" v="33" actId="20577"/>
          <ac:spMkLst>
            <pc:docMk/>
            <pc:sldMk cId="866167555" sldId="744"/>
            <ac:spMk id="14" creationId="{3757F1D3-5436-4867-B5B6-2D87078EC5B5}"/>
          </ac:spMkLst>
        </pc:spChg>
      </pc:sldChg>
      <pc:sldChg chg="addSp delSp modSp mod">
        <pc:chgData name="LILLINETH OCAMPO CASTAÑEDA" userId="651b59c4-c2a1-4852-ac00-d10213ba0680" providerId="ADAL" clId="{09BA05D2-99A4-4700-82EE-AC5A06B2A7D2}" dt="2024-02-13T21:27:12.742" v="398" actId="478"/>
        <pc:sldMkLst>
          <pc:docMk/>
          <pc:sldMk cId="4265816630" sldId="820"/>
        </pc:sldMkLst>
        <pc:graphicFrameChg chg="add del">
          <ac:chgData name="LILLINETH OCAMPO CASTAÑEDA" userId="651b59c4-c2a1-4852-ac00-d10213ba0680" providerId="ADAL" clId="{09BA05D2-99A4-4700-82EE-AC5A06B2A7D2}" dt="2024-02-13T21:27:12.742" v="398" actId="478"/>
          <ac:graphicFrameMkLst>
            <pc:docMk/>
            <pc:sldMk cId="4265816630" sldId="820"/>
            <ac:graphicFrameMk id="3" creationId="{5DCDE07E-4D3E-74F9-E005-6FF5ADC10F19}"/>
          </ac:graphicFrameMkLst>
        </pc:graphicFrameChg>
        <pc:graphicFrameChg chg="add mod modGraphic">
          <ac:chgData name="LILLINETH OCAMPO CASTAÑEDA" userId="651b59c4-c2a1-4852-ac00-d10213ba0680" providerId="ADAL" clId="{09BA05D2-99A4-4700-82EE-AC5A06B2A7D2}" dt="2024-02-13T21:27:11.103" v="397" actId="403"/>
          <ac:graphicFrameMkLst>
            <pc:docMk/>
            <pc:sldMk cId="4265816630" sldId="820"/>
            <ac:graphicFrameMk id="4" creationId="{BC1A1F22-FF83-B26C-CC45-A9E65F5193C8}"/>
          </ac:graphicFrameMkLst>
        </pc:graphicFrameChg>
      </pc:sldChg>
      <pc:sldChg chg="addSp delSp modSp mod">
        <pc:chgData name="LILLINETH OCAMPO CASTAÑEDA" userId="651b59c4-c2a1-4852-ac00-d10213ba0680" providerId="ADAL" clId="{09BA05D2-99A4-4700-82EE-AC5A06B2A7D2}" dt="2024-02-13T21:29:58.022" v="431" actId="404"/>
        <pc:sldMkLst>
          <pc:docMk/>
          <pc:sldMk cId="78578145" sldId="821"/>
        </pc:sldMkLst>
        <pc:spChg chg="mod">
          <ac:chgData name="LILLINETH OCAMPO CASTAÑEDA" userId="651b59c4-c2a1-4852-ac00-d10213ba0680" providerId="ADAL" clId="{09BA05D2-99A4-4700-82EE-AC5A06B2A7D2}" dt="2024-02-13T20:49:15.923" v="103"/>
          <ac:spMkLst>
            <pc:docMk/>
            <pc:sldMk cId="78578145" sldId="821"/>
            <ac:spMk id="19" creationId="{21F971B4-0847-4CEE-AC3A-2AF8592A3DA3}"/>
          </ac:spMkLst>
        </pc:spChg>
        <pc:graphicFrameChg chg="del">
          <ac:chgData name="LILLINETH OCAMPO CASTAÑEDA" userId="651b59c4-c2a1-4852-ac00-d10213ba0680" providerId="ADAL" clId="{09BA05D2-99A4-4700-82EE-AC5A06B2A7D2}" dt="2024-02-13T21:29:31.528" v="424" actId="478"/>
          <ac:graphicFrameMkLst>
            <pc:docMk/>
            <pc:sldMk cId="78578145" sldId="821"/>
            <ac:graphicFrameMk id="3" creationId="{0358197E-FAA8-CD3A-5882-36B151CC455C}"/>
          </ac:graphicFrameMkLst>
        </pc:graphicFrameChg>
        <pc:graphicFrameChg chg="add mod modGraphic">
          <ac:chgData name="LILLINETH OCAMPO CASTAÑEDA" userId="651b59c4-c2a1-4852-ac00-d10213ba0680" providerId="ADAL" clId="{09BA05D2-99A4-4700-82EE-AC5A06B2A7D2}" dt="2024-02-13T21:29:58.022" v="431" actId="404"/>
          <ac:graphicFrameMkLst>
            <pc:docMk/>
            <pc:sldMk cId="78578145" sldId="821"/>
            <ac:graphicFrameMk id="4" creationId="{1FD77F4C-C5B0-0AFB-AE25-AF5FD7012A9E}"/>
          </ac:graphicFrameMkLst>
        </pc:graphicFrameChg>
      </pc:sldChg>
      <pc:sldChg chg="addSp delSp modSp mod">
        <pc:chgData name="LILLINETH OCAMPO CASTAÑEDA" userId="651b59c4-c2a1-4852-ac00-d10213ba0680" providerId="ADAL" clId="{09BA05D2-99A4-4700-82EE-AC5A06B2A7D2}" dt="2024-02-13T21:21:10.578" v="325" actId="1076"/>
        <pc:sldMkLst>
          <pc:docMk/>
          <pc:sldMk cId="115904827" sldId="823"/>
        </pc:sldMkLst>
        <pc:graphicFrameChg chg="add mod modGraphic">
          <ac:chgData name="LILLINETH OCAMPO CASTAÑEDA" userId="651b59c4-c2a1-4852-ac00-d10213ba0680" providerId="ADAL" clId="{09BA05D2-99A4-4700-82EE-AC5A06B2A7D2}" dt="2024-02-13T21:11:24.801" v="245" actId="14100"/>
          <ac:graphicFrameMkLst>
            <pc:docMk/>
            <pc:sldMk cId="115904827" sldId="823"/>
            <ac:graphicFrameMk id="3" creationId="{18C15EA3-B460-E93E-30CC-30C688B7CABE}"/>
          </ac:graphicFrameMkLst>
        </pc:graphicFrameChg>
        <pc:graphicFrameChg chg="add del mod modGraphic">
          <ac:chgData name="LILLINETH OCAMPO CASTAÑEDA" userId="651b59c4-c2a1-4852-ac00-d10213ba0680" providerId="ADAL" clId="{09BA05D2-99A4-4700-82EE-AC5A06B2A7D2}" dt="2024-02-13T21:12:58.496" v="269" actId="478"/>
          <ac:graphicFrameMkLst>
            <pc:docMk/>
            <pc:sldMk cId="115904827" sldId="823"/>
            <ac:graphicFrameMk id="4" creationId="{76B8E6AD-7BBA-A273-927F-29F672DBED1E}"/>
          </ac:graphicFrameMkLst>
        </pc:graphicFrameChg>
        <pc:graphicFrameChg chg="add del mod modGraphic">
          <ac:chgData name="LILLINETH OCAMPO CASTAÑEDA" userId="651b59c4-c2a1-4852-ac00-d10213ba0680" providerId="ADAL" clId="{09BA05D2-99A4-4700-82EE-AC5A06B2A7D2}" dt="2024-02-13T21:19:11.249" v="302" actId="478"/>
          <ac:graphicFrameMkLst>
            <pc:docMk/>
            <pc:sldMk cId="115904827" sldId="823"/>
            <ac:graphicFrameMk id="5" creationId="{C1288171-444A-6C3E-114F-C0C9310EBF05}"/>
          </ac:graphicFrameMkLst>
        </pc:graphicFrameChg>
        <pc:graphicFrameChg chg="add mod modGraphic">
          <ac:chgData name="LILLINETH OCAMPO CASTAÑEDA" userId="651b59c4-c2a1-4852-ac00-d10213ba0680" providerId="ADAL" clId="{09BA05D2-99A4-4700-82EE-AC5A06B2A7D2}" dt="2024-02-13T21:21:10.578" v="325" actId="1076"/>
          <ac:graphicFrameMkLst>
            <pc:docMk/>
            <pc:sldMk cId="115904827" sldId="823"/>
            <ac:graphicFrameMk id="6" creationId="{434E3A8E-B658-6BFA-41F0-E56B81A15D89}"/>
          </ac:graphicFrameMkLst>
        </pc:graphicFrameChg>
        <pc:graphicFrameChg chg="del">
          <ac:chgData name="LILLINETH OCAMPO CASTAÑEDA" userId="651b59c4-c2a1-4852-ac00-d10213ba0680" providerId="ADAL" clId="{09BA05D2-99A4-4700-82EE-AC5A06B2A7D2}" dt="2024-02-13T21:11:08.601" v="240" actId="478"/>
          <ac:graphicFrameMkLst>
            <pc:docMk/>
            <pc:sldMk cId="115904827" sldId="823"/>
            <ac:graphicFrameMk id="9" creationId="{95DF42BF-4525-5FEC-BA54-E8916F0C53D7}"/>
          </ac:graphicFrameMkLst>
        </pc:graphicFrameChg>
      </pc:sldChg>
      <pc:sldChg chg="modSp mod">
        <pc:chgData name="LILLINETH OCAMPO CASTAÑEDA" userId="651b59c4-c2a1-4852-ac00-d10213ba0680" providerId="ADAL" clId="{09BA05D2-99A4-4700-82EE-AC5A06B2A7D2}" dt="2024-02-15T19:47:05.903" v="733" actId="255"/>
        <pc:sldMkLst>
          <pc:docMk/>
          <pc:sldMk cId="324547376" sldId="841"/>
        </pc:sldMkLst>
        <pc:spChg chg="mod">
          <ac:chgData name="LILLINETH OCAMPO CASTAÑEDA" userId="651b59c4-c2a1-4852-ac00-d10213ba0680" providerId="ADAL" clId="{09BA05D2-99A4-4700-82EE-AC5A06B2A7D2}" dt="2024-02-15T19:47:05.903" v="733" actId="255"/>
          <ac:spMkLst>
            <pc:docMk/>
            <pc:sldMk cId="324547376" sldId="841"/>
            <ac:spMk id="46" creationId="{0D2F997C-8D14-494C-AE5B-56C9049E3FBF}"/>
          </ac:spMkLst>
        </pc:spChg>
      </pc:sldChg>
      <pc:sldChg chg="addSp delSp modSp mod">
        <pc:chgData name="LILLINETH OCAMPO CASTAÑEDA" userId="651b59c4-c2a1-4852-ac00-d10213ba0680" providerId="ADAL" clId="{09BA05D2-99A4-4700-82EE-AC5A06B2A7D2}" dt="2024-02-14T13:53:08.933" v="625" actId="20577"/>
        <pc:sldMkLst>
          <pc:docMk/>
          <pc:sldMk cId="3509271106" sldId="846"/>
        </pc:sldMkLst>
        <pc:spChg chg="mod">
          <ac:chgData name="LILLINETH OCAMPO CASTAÑEDA" userId="651b59c4-c2a1-4852-ac00-d10213ba0680" providerId="ADAL" clId="{09BA05D2-99A4-4700-82EE-AC5A06B2A7D2}" dt="2024-02-14T13:53:08.933" v="625" actId="20577"/>
          <ac:spMkLst>
            <pc:docMk/>
            <pc:sldMk cId="3509271106" sldId="846"/>
            <ac:spMk id="19" creationId="{F7383330-82FF-48CE-BA66-168E9E5358A4}"/>
          </ac:spMkLst>
        </pc:spChg>
        <pc:graphicFrameChg chg="del">
          <ac:chgData name="LILLINETH OCAMPO CASTAÑEDA" userId="651b59c4-c2a1-4852-ac00-d10213ba0680" providerId="ADAL" clId="{09BA05D2-99A4-4700-82EE-AC5A06B2A7D2}" dt="2024-02-14T13:52:25.576" v="595" actId="478"/>
          <ac:graphicFrameMkLst>
            <pc:docMk/>
            <pc:sldMk cId="3509271106" sldId="846"/>
            <ac:graphicFrameMk id="2" creationId="{7E0B017D-9763-25B7-DEAB-819C49453A74}"/>
          </ac:graphicFrameMkLst>
        </pc:graphicFrameChg>
        <pc:graphicFrameChg chg="add mod">
          <ac:chgData name="LILLINETH OCAMPO CASTAÑEDA" userId="651b59c4-c2a1-4852-ac00-d10213ba0680" providerId="ADAL" clId="{09BA05D2-99A4-4700-82EE-AC5A06B2A7D2}" dt="2024-02-14T13:52:30.591" v="598" actId="1076"/>
          <ac:graphicFrameMkLst>
            <pc:docMk/>
            <pc:sldMk cId="3509271106" sldId="846"/>
            <ac:graphicFrameMk id="3" creationId="{C9B064E9-D005-A201-7137-6C29F08A188E}"/>
          </ac:graphicFrameMkLst>
        </pc:graphicFrameChg>
      </pc:sldChg>
      <pc:sldChg chg="modSp add del mod">
        <pc:chgData name="LILLINETH OCAMPO CASTAÑEDA" userId="651b59c4-c2a1-4852-ac00-d10213ba0680" providerId="ADAL" clId="{09BA05D2-99A4-4700-82EE-AC5A06B2A7D2}" dt="2024-02-14T13:52:56.722" v="614" actId="14100"/>
        <pc:sldMkLst>
          <pc:docMk/>
          <pc:sldMk cId="1509784700" sldId="856"/>
        </pc:sldMkLst>
        <pc:graphicFrameChg chg="mod modGraphic">
          <ac:chgData name="LILLINETH OCAMPO CASTAÑEDA" userId="651b59c4-c2a1-4852-ac00-d10213ba0680" providerId="ADAL" clId="{09BA05D2-99A4-4700-82EE-AC5A06B2A7D2}" dt="2024-02-14T13:52:56.722" v="614" actId="14100"/>
          <ac:graphicFrameMkLst>
            <pc:docMk/>
            <pc:sldMk cId="1509784700" sldId="856"/>
            <ac:graphicFrameMk id="7" creationId="{B74E3660-BCD9-4814-B4E9-874363A7D0A9}"/>
          </ac:graphicFrameMkLst>
        </pc:graphicFrameChg>
      </pc:sldChg>
      <pc:sldChg chg="modSp add del mod">
        <pc:chgData name="LILLINETH OCAMPO CASTAÑEDA" userId="651b59c4-c2a1-4852-ac00-d10213ba0680" providerId="ADAL" clId="{09BA05D2-99A4-4700-82EE-AC5A06B2A7D2}" dt="2024-02-14T13:53:55.422" v="628" actId="14100"/>
        <pc:sldMkLst>
          <pc:docMk/>
          <pc:sldMk cId="3653466254" sldId="857"/>
        </pc:sldMkLst>
        <pc:graphicFrameChg chg="mod modGraphic">
          <ac:chgData name="LILLINETH OCAMPO CASTAÑEDA" userId="651b59c4-c2a1-4852-ac00-d10213ba0680" providerId="ADAL" clId="{09BA05D2-99A4-4700-82EE-AC5A06B2A7D2}" dt="2024-02-14T13:53:55.422" v="628" actId="14100"/>
          <ac:graphicFrameMkLst>
            <pc:docMk/>
            <pc:sldMk cId="3653466254" sldId="857"/>
            <ac:graphicFrameMk id="7" creationId="{B74E3660-BCD9-4814-B4E9-874363A7D0A9}"/>
          </ac:graphicFrameMkLst>
        </pc:graphicFrameChg>
      </pc:sldChg>
      <pc:sldChg chg="add del">
        <pc:chgData name="LILLINETH OCAMPO CASTAÑEDA" userId="651b59c4-c2a1-4852-ac00-d10213ba0680" providerId="ADAL" clId="{09BA05D2-99A4-4700-82EE-AC5A06B2A7D2}" dt="2024-02-14T13:48:17.016" v="594"/>
        <pc:sldMkLst>
          <pc:docMk/>
          <pc:sldMk cId="3914692230" sldId="858"/>
        </pc:sldMkLst>
      </pc:sldChg>
      <pc:sldChg chg="del">
        <pc:chgData name="LILLINETH OCAMPO CASTAÑEDA" userId="651b59c4-c2a1-4852-ac00-d10213ba0680" providerId="ADAL" clId="{09BA05D2-99A4-4700-82EE-AC5A06B2A7D2}" dt="2024-02-14T13:48:09.255" v="593" actId="47"/>
        <pc:sldMkLst>
          <pc:docMk/>
          <pc:sldMk cId="1100996874" sldId="859"/>
        </pc:sldMkLst>
      </pc:sldChg>
      <pc:sldChg chg="del">
        <pc:chgData name="LILLINETH OCAMPO CASTAÑEDA" userId="651b59c4-c2a1-4852-ac00-d10213ba0680" providerId="ADAL" clId="{09BA05D2-99A4-4700-82EE-AC5A06B2A7D2}" dt="2024-02-14T13:48:05.077" v="592" actId="47"/>
        <pc:sldMkLst>
          <pc:docMk/>
          <pc:sldMk cId="1545770659" sldId="860"/>
        </pc:sldMkLst>
      </pc:sldChg>
      <pc:sldChg chg="addSp delSp modSp mod">
        <pc:chgData name="LILLINETH OCAMPO CASTAÑEDA" userId="651b59c4-c2a1-4852-ac00-d10213ba0680" providerId="ADAL" clId="{09BA05D2-99A4-4700-82EE-AC5A06B2A7D2}" dt="2024-02-13T21:06:18.484" v="229" actId="1076"/>
        <pc:sldMkLst>
          <pc:docMk/>
          <pc:sldMk cId="1050867591" sldId="1036"/>
        </pc:sldMkLst>
        <pc:spChg chg="mod">
          <ac:chgData name="LILLINETH OCAMPO CASTAÑEDA" userId="651b59c4-c2a1-4852-ac00-d10213ba0680" providerId="ADAL" clId="{09BA05D2-99A4-4700-82EE-AC5A06B2A7D2}" dt="2024-02-13T20:47:52.716" v="58" actId="20577"/>
          <ac:spMkLst>
            <pc:docMk/>
            <pc:sldMk cId="1050867591" sldId="1036"/>
            <ac:spMk id="8" creationId="{BDD62A7C-1288-4963-AD5C-695A118FDAC3}"/>
          </ac:spMkLst>
        </pc:spChg>
        <pc:spChg chg="mod">
          <ac:chgData name="LILLINETH OCAMPO CASTAÑEDA" userId="651b59c4-c2a1-4852-ac00-d10213ba0680" providerId="ADAL" clId="{09BA05D2-99A4-4700-82EE-AC5A06B2A7D2}" dt="2024-02-13T20:46:19.948" v="37" actId="20577"/>
          <ac:spMkLst>
            <pc:docMk/>
            <pc:sldMk cId="1050867591" sldId="1036"/>
            <ac:spMk id="13" creationId="{C5263FFE-FF8F-4C2A-AAB2-1E72C2D6FA56}"/>
          </ac:spMkLst>
        </pc:spChg>
        <pc:graphicFrameChg chg="add mod modGraphic">
          <ac:chgData name="LILLINETH OCAMPO CASTAÑEDA" userId="651b59c4-c2a1-4852-ac00-d10213ba0680" providerId="ADAL" clId="{09BA05D2-99A4-4700-82EE-AC5A06B2A7D2}" dt="2024-02-13T21:06:18.484" v="229" actId="1076"/>
          <ac:graphicFrameMkLst>
            <pc:docMk/>
            <pc:sldMk cId="1050867591" sldId="1036"/>
            <ac:graphicFrameMk id="2" creationId="{C248668E-05B4-044F-DC21-BD19F53588ED}"/>
          </ac:graphicFrameMkLst>
        </pc:graphicFrameChg>
        <pc:graphicFrameChg chg="del">
          <ac:chgData name="LILLINETH OCAMPO CASTAÑEDA" userId="651b59c4-c2a1-4852-ac00-d10213ba0680" providerId="ADAL" clId="{09BA05D2-99A4-4700-82EE-AC5A06B2A7D2}" dt="2024-02-13T21:05:14.960" v="217" actId="478"/>
          <ac:graphicFrameMkLst>
            <pc:docMk/>
            <pc:sldMk cId="1050867591" sldId="1036"/>
            <ac:graphicFrameMk id="3" creationId="{52CC697D-ECC3-4A18-AA34-8049051FABC3}"/>
          </ac:graphicFrameMkLst>
        </pc:graphicFrameChg>
        <pc:graphicFrameChg chg="add mod">
          <ac:chgData name="LILLINETH OCAMPO CASTAÑEDA" userId="651b59c4-c2a1-4852-ac00-d10213ba0680" providerId="ADAL" clId="{09BA05D2-99A4-4700-82EE-AC5A06B2A7D2}" dt="2024-02-13T21:06:04.190" v="227" actId="1036"/>
          <ac:graphicFrameMkLst>
            <pc:docMk/>
            <pc:sldMk cId="1050867591" sldId="1036"/>
            <ac:graphicFrameMk id="4" creationId="{52CC697D-ECC3-4A18-AA34-8049051FABC3}"/>
          </ac:graphicFrameMkLst>
        </pc:graphicFrameChg>
        <pc:graphicFrameChg chg="del">
          <ac:chgData name="LILLINETH OCAMPO CASTAÑEDA" userId="651b59c4-c2a1-4852-ac00-d10213ba0680" providerId="ADAL" clId="{09BA05D2-99A4-4700-82EE-AC5A06B2A7D2}" dt="2024-02-13T14:41:07.459" v="0" actId="478"/>
          <ac:graphicFrameMkLst>
            <pc:docMk/>
            <pc:sldMk cId="1050867591" sldId="1036"/>
            <ac:graphicFrameMk id="6" creationId="{4FCD8BB9-4CAE-9B44-C379-BB9A3699DFB5}"/>
          </ac:graphicFrameMkLst>
        </pc:graphicFrameChg>
      </pc:sldChg>
      <pc:sldChg chg="del">
        <pc:chgData name="LILLINETH OCAMPO CASTAÑEDA" userId="651b59c4-c2a1-4852-ac00-d10213ba0680" providerId="ADAL" clId="{09BA05D2-99A4-4700-82EE-AC5A06B2A7D2}" dt="2024-02-14T13:59:04.061" v="629" actId="47"/>
        <pc:sldMkLst>
          <pc:docMk/>
          <pc:sldMk cId="328406560" sldId="1067"/>
        </pc:sldMkLst>
      </pc:sldChg>
      <pc:sldChg chg="addSp delSp modSp mod">
        <pc:chgData name="LILLINETH OCAMPO CASTAÑEDA" userId="651b59c4-c2a1-4852-ac00-d10213ba0680" providerId="ADAL" clId="{09BA05D2-99A4-4700-82EE-AC5A06B2A7D2}" dt="2024-02-13T21:04:55.741" v="216" actId="14100"/>
        <pc:sldMkLst>
          <pc:docMk/>
          <pc:sldMk cId="1372120957" sldId="1093"/>
        </pc:sldMkLst>
        <pc:spChg chg="mod">
          <ac:chgData name="LILLINETH OCAMPO CASTAÑEDA" userId="651b59c4-c2a1-4852-ac00-d10213ba0680" providerId="ADAL" clId="{09BA05D2-99A4-4700-82EE-AC5A06B2A7D2}" dt="2024-02-13T20:47:47.244" v="56" actId="20577"/>
          <ac:spMkLst>
            <pc:docMk/>
            <pc:sldMk cId="1372120957" sldId="1093"/>
            <ac:spMk id="5" creationId="{65B12803-5723-4124-BA21-4275CB48163E}"/>
          </ac:spMkLst>
        </pc:spChg>
        <pc:spChg chg="mod">
          <ac:chgData name="LILLINETH OCAMPO CASTAÑEDA" userId="651b59c4-c2a1-4852-ac00-d10213ba0680" providerId="ADAL" clId="{09BA05D2-99A4-4700-82EE-AC5A06B2A7D2}" dt="2024-02-13T20:46:15.736" v="35" actId="20577"/>
          <ac:spMkLst>
            <pc:docMk/>
            <pc:sldMk cId="1372120957" sldId="1093"/>
            <ac:spMk id="18" creationId="{A7714CAC-86A3-41AC-B399-4C4280FF5B85}"/>
          </ac:spMkLst>
        </pc:spChg>
        <pc:graphicFrameChg chg="add mod modGraphic">
          <ac:chgData name="LILLINETH OCAMPO CASTAÑEDA" userId="651b59c4-c2a1-4852-ac00-d10213ba0680" providerId="ADAL" clId="{09BA05D2-99A4-4700-82EE-AC5A06B2A7D2}" dt="2024-02-13T21:04:55.741" v="216" actId="14100"/>
          <ac:graphicFrameMkLst>
            <pc:docMk/>
            <pc:sldMk cId="1372120957" sldId="1093"/>
            <ac:graphicFrameMk id="3" creationId="{08B4805D-8A1E-C835-DABC-D79738FDFD48}"/>
          </ac:graphicFrameMkLst>
        </pc:graphicFrameChg>
        <pc:graphicFrameChg chg="del">
          <ac:chgData name="LILLINETH OCAMPO CASTAÑEDA" userId="651b59c4-c2a1-4852-ac00-d10213ba0680" providerId="ADAL" clId="{09BA05D2-99A4-4700-82EE-AC5A06B2A7D2}" dt="2024-02-13T21:04:21.625" v="210" actId="478"/>
          <ac:graphicFrameMkLst>
            <pc:docMk/>
            <pc:sldMk cId="1372120957" sldId="1093"/>
            <ac:graphicFrameMk id="6" creationId="{E63C27A6-193A-3007-BB6E-C43AC50EEE41}"/>
          </ac:graphicFrameMkLst>
        </pc:graphicFrameChg>
      </pc:sldChg>
      <pc:sldChg chg="add del">
        <pc:chgData name="LILLINETH OCAMPO CASTAÑEDA" userId="651b59c4-c2a1-4852-ac00-d10213ba0680" providerId="ADAL" clId="{09BA05D2-99A4-4700-82EE-AC5A06B2A7D2}" dt="2024-02-14T13:47:10.313" v="587"/>
        <pc:sldMkLst>
          <pc:docMk/>
          <pc:sldMk cId="1764803345" sldId="1158"/>
        </pc:sldMkLst>
      </pc:sldChg>
      <pc:sldChg chg="add del">
        <pc:chgData name="LILLINETH OCAMPO CASTAÑEDA" userId="651b59c4-c2a1-4852-ac00-d10213ba0680" providerId="ADAL" clId="{09BA05D2-99A4-4700-82EE-AC5A06B2A7D2}" dt="2024-02-14T13:47:10.313" v="587"/>
        <pc:sldMkLst>
          <pc:docMk/>
          <pc:sldMk cId="159179092" sldId="1162"/>
        </pc:sldMkLst>
      </pc:sldChg>
      <pc:sldChg chg="add del">
        <pc:chgData name="LILLINETH OCAMPO CASTAÑEDA" userId="651b59c4-c2a1-4852-ac00-d10213ba0680" providerId="ADAL" clId="{09BA05D2-99A4-4700-82EE-AC5A06B2A7D2}" dt="2024-02-14T15:07:23.178" v="651" actId="47"/>
        <pc:sldMkLst>
          <pc:docMk/>
          <pc:sldMk cId="1160818935" sldId="1168"/>
        </pc:sldMkLst>
      </pc:sldChg>
      <pc:sldChg chg="add del">
        <pc:chgData name="LILLINETH OCAMPO CASTAÑEDA" userId="651b59c4-c2a1-4852-ac00-d10213ba0680" providerId="ADAL" clId="{09BA05D2-99A4-4700-82EE-AC5A06B2A7D2}" dt="2024-02-14T15:07:23.178" v="651" actId="47"/>
        <pc:sldMkLst>
          <pc:docMk/>
          <pc:sldMk cId="2166783440" sldId="1169"/>
        </pc:sldMkLst>
      </pc:sldChg>
      <pc:sldChg chg="addSp delSp modSp mod">
        <pc:chgData name="LILLINETH OCAMPO CASTAÑEDA" userId="651b59c4-c2a1-4852-ac00-d10213ba0680" providerId="ADAL" clId="{09BA05D2-99A4-4700-82EE-AC5A06B2A7D2}" dt="2024-02-13T21:06:46.788" v="236" actId="14100"/>
        <pc:sldMkLst>
          <pc:docMk/>
          <pc:sldMk cId="649487894" sldId="1584"/>
        </pc:sldMkLst>
        <pc:spChg chg="mod">
          <ac:chgData name="LILLINETH OCAMPO CASTAÑEDA" userId="651b59c4-c2a1-4852-ac00-d10213ba0680" providerId="ADAL" clId="{09BA05D2-99A4-4700-82EE-AC5A06B2A7D2}" dt="2024-02-13T20:48:12.621" v="87" actId="20577"/>
          <ac:spMkLst>
            <pc:docMk/>
            <pc:sldMk cId="649487894" sldId="1584"/>
            <ac:spMk id="5" creationId="{65B12803-5723-4124-BA21-4275CB48163E}"/>
          </ac:spMkLst>
        </pc:spChg>
        <pc:spChg chg="mod">
          <ac:chgData name="LILLINETH OCAMPO CASTAÑEDA" userId="651b59c4-c2a1-4852-ac00-d10213ba0680" providerId="ADAL" clId="{09BA05D2-99A4-4700-82EE-AC5A06B2A7D2}" dt="2024-02-13T20:46:45.333" v="39" actId="20577"/>
          <ac:spMkLst>
            <pc:docMk/>
            <pc:sldMk cId="649487894" sldId="1584"/>
            <ac:spMk id="18" creationId="{A7714CAC-86A3-41AC-B399-4C4280FF5B85}"/>
          </ac:spMkLst>
        </pc:spChg>
        <pc:graphicFrameChg chg="add mod modGraphic">
          <ac:chgData name="LILLINETH OCAMPO CASTAÑEDA" userId="651b59c4-c2a1-4852-ac00-d10213ba0680" providerId="ADAL" clId="{09BA05D2-99A4-4700-82EE-AC5A06B2A7D2}" dt="2024-02-13T21:06:46.788" v="236" actId="14100"/>
          <ac:graphicFrameMkLst>
            <pc:docMk/>
            <pc:sldMk cId="649487894" sldId="1584"/>
            <ac:graphicFrameMk id="3" creationId="{49E44183-27B5-8B6F-4EBE-63C99BCB7C66}"/>
          </ac:graphicFrameMkLst>
        </pc:graphicFrameChg>
        <pc:graphicFrameChg chg="del">
          <ac:chgData name="LILLINETH OCAMPO CASTAÑEDA" userId="651b59c4-c2a1-4852-ac00-d10213ba0680" providerId="ADAL" clId="{09BA05D2-99A4-4700-82EE-AC5A06B2A7D2}" dt="2024-02-13T21:06:25.418" v="230" actId="478"/>
          <ac:graphicFrameMkLst>
            <pc:docMk/>
            <pc:sldMk cId="649487894" sldId="1584"/>
            <ac:graphicFrameMk id="4" creationId="{11B44A23-C8B7-7D3C-EE8B-A442624EA9AD}"/>
          </ac:graphicFrameMkLst>
        </pc:graphicFrameChg>
      </pc:sldChg>
      <pc:sldChg chg="addSp delSp modSp mod">
        <pc:chgData name="LILLINETH OCAMPO CASTAÑEDA" userId="651b59c4-c2a1-4852-ac00-d10213ba0680" providerId="ADAL" clId="{09BA05D2-99A4-4700-82EE-AC5A06B2A7D2}" dt="2024-02-13T21:07:18.501" v="239" actId="1076"/>
        <pc:sldMkLst>
          <pc:docMk/>
          <pc:sldMk cId="28827384" sldId="1585"/>
        </pc:sldMkLst>
        <pc:spChg chg="mod">
          <ac:chgData name="LILLINETH OCAMPO CASTAÑEDA" userId="651b59c4-c2a1-4852-ac00-d10213ba0680" providerId="ADAL" clId="{09BA05D2-99A4-4700-82EE-AC5A06B2A7D2}" dt="2024-02-13T20:48:24.816" v="102" actId="20577"/>
          <ac:spMkLst>
            <pc:docMk/>
            <pc:sldMk cId="28827384" sldId="1585"/>
            <ac:spMk id="9" creationId="{83EE8067-572D-4692-883A-A21DF4B2DB3B}"/>
          </ac:spMkLst>
        </pc:spChg>
        <pc:spChg chg="mod">
          <ac:chgData name="LILLINETH OCAMPO CASTAÑEDA" userId="651b59c4-c2a1-4852-ac00-d10213ba0680" providerId="ADAL" clId="{09BA05D2-99A4-4700-82EE-AC5A06B2A7D2}" dt="2024-02-13T20:47:22.133" v="54" actId="20577"/>
          <ac:spMkLst>
            <pc:docMk/>
            <pc:sldMk cId="28827384" sldId="1585"/>
            <ac:spMk id="13" creationId="{C5263FFE-FF8F-4C2A-AAB2-1E72C2D6FA56}"/>
          </ac:spMkLst>
        </pc:spChg>
        <pc:graphicFrameChg chg="add del mod modGraphic">
          <ac:chgData name="LILLINETH OCAMPO CASTAÑEDA" userId="651b59c4-c2a1-4852-ac00-d10213ba0680" providerId="ADAL" clId="{09BA05D2-99A4-4700-82EE-AC5A06B2A7D2}" dt="2024-02-13T14:47:44.722" v="11" actId="478"/>
          <ac:graphicFrameMkLst>
            <pc:docMk/>
            <pc:sldMk cId="28827384" sldId="1585"/>
            <ac:graphicFrameMk id="2" creationId="{404E48DD-545D-1E33-E341-BE14C6C48028}"/>
          </ac:graphicFrameMkLst>
        </pc:graphicFrameChg>
        <pc:graphicFrameChg chg="del">
          <ac:chgData name="LILLINETH OCAMPO CASTAÑEDA" userId="651b59c4-c2a1-4852-ac00-d10213ba0680" providerId="ADAL" clId="{09BA05D2-99A4-4700-82EE-AC5A06B2A7D2}" dt="2024-02-13T21:07:06.008" v="237" actId="478"/>
          <ac:graphicFrameMkLst>
            <pc:docMk/>
            <pc:sldMk cId="28827384" sldId="1585"/>
            <ac:graphicFrameMk id="3" creationId="{857DB745-7081-433A-9B32-276B729D4EC1}"/>
          </ac:graphicFrameMkLst>
        </pc:graphicFrameChg>
        <pc:graphicFrameChg chg="del">
          <ac:chgData name="LILLINETH OCAMPO CASTAÑEDA" userId="651b59c4-c2a1-4852-ac00-d10213ba0680" providerId="ADAL" clId="{09BA05D2-99A4-4700-82EE-AC5A06B2A7D2}" dt="2024-02-13T14:41:41.765" v="5" actId="478"/>
          <ac:graphicFrameMkLst>
            <pc:docMk/>
            <pc:sldMk cId="28827384" sldId="1585"/>
            <ac:graphicFrameMk id="4" creationId="{034FCBA3-1F8B-C323-7627-14D87FF0BB0B}"/>
          </ac:graphicFrameMkLst>
        </pc:graphicFrameChg>
        <pc:graphicFrameChg chg="add mod">
          <ac:chgData name="LILLINETH OCAMPO CASTAÑEDA" userId="651b59c4-c2a1-4852-ac00-d10213ba0680" providerId="ADAL" clId="{09BA05D2-99A4-4700-82EE-AC5A06B2A7D2}" dt="2024-02-13T14:47:52.658" v="13" actId="1076"/>
          <ac:graphicFrameMkLst>
            <pc:docMk/>
            <pc:sldMk cId="28827384" sldId="1585"/>
            <ac:graphicFrameMk id="5" creationId="{59DE5380-E6B6-09F2-B5EE-CD80424BF3A6}"/>
          </ac:graphicFrameMkLst>
        </pc:graphicFrameChg>
        <pc:graphicFrameChg chg="add mod">
          <ac:chgData name="LILLINETH OCAMPO CASTAÑEDA" userId="651b59c4-c2a1-4852-ac00-d10213ba0680" providerId="ADAL" clId="{09BA05D2-99A4-4700-82EE-AC5A06B2A7D2}" dt="2024-02-13T21:07:18.501" v="239" actId="1076"/>
          <ac:graphicFrameMkLst>
            <pc:docMk/>
            <pc:sldMk cId="28827384" sldId="1585"/>
            <ac:graphicFrameMk id="6" creationId="{857DB745-7081-433A-9B32-276B729D4EC1}"/>
          </ac:graphicFrameMkLst>
        </pc:graphicFrameChg>
      </pc:sldChg>
      <pc:sldChg chg="addSp delSp modSp mod">
        <pc:chgData name="LILLINETH OCAMPO CASTAÑEDA" userId="651b59c4-c2a1-4852-ac00-d10213ba0680" providerId="ADAL" clId="{09BA05D2-99A4-4700-82EE-AC5A06B2A7D2}" dt="2024-02-13T21:22:11.885" v="341" actId="255"/>
        <pc:sldMkLst>
          <pc:docMk/>
          <pc:sldMk cId="4147581309" sldId="1587"/>
        </pc:sldMkLst>
        <pc:spChg chg="mod">
          <ac:chgData name="LILLINETH OCAMPO CASTAÑEDA" userId="651b59c4-c2a1-4852-ac00-d10213ba0680" providerId="ADAL" clId="{09BA05D2-99A4-4700-82EE-AC5A06B2A7D2}" dt="2024-02-13T20:49:15.923" v="103"/>
          <ac:spMkLst>
            <pc:docMk/>
            <pc:sldMk cId="4147581309" sldId="1587"/>
            <ac:spMk id="19" creationId="{038D656D-80D8-4F74-A956-7C50C582F320}"/>
          </ac:spMkLst>
        </pc:spChg>
        <pc:graphicFrameChg chg="del mod">
          <ac:chgData name="LILLINETH OCAMPO CASTAÑEDA" userId="651b59c4-c2a1-4852-ac00-d10213ba0680" providerId="ADAL" clId="{09BA05D2-99A4-4700-82EE-AC5A06B2A7D2}" dt="2024-02-13T21:15:49.017" v="301" actId="478"/>
          <ac:graphicFrameMkLst>
            <pc:docMk/>
            <pc:sldMk cId="4147581309" sldId="1587"/>
            <ac:graphicFrameMk id="3" creationId="{0EC15996-3389-EC3D-71FD-57B8B3B2431F}"/>
          </ac:graphicFrameMkLst>
        </pc:graphicFrameChg>
        <pc:graphicFrameChg chg="add mod modGraphic">
          <ac:chgData name="LILLINETH OCAMPO CASTAÑEDA" userId="651b59c4-c2a1-4852-ac00-d10213ba0680" providerId="ADAL" clId="{09BA05D2-99A4-4700-82EE-AC5A06B2A7D2}" dt="2024-02-13T21:22:11.885" v="341" actId="255"/>
          <ac:graphicFrameMkLst>
            <pc:docMk/>
            <pc:sldMk cId="4147581309" sldId="1587"/>
            <ac:graphicFrameMk id="4" creationId="{ACC9178D-7E8F-EFF3-4575-AD2772424AFC}"/>
          </ac:graphicFrameMkLst>
        </pc:graphicFrameChg>
      </pc:sldChg>
      <pc:sldChg chg="addSp delSp modSp mod">
        <pc:chgData name="LILLINETH OCAMPO CASTAÑEDA" userId="651b59c4-c2a1-4852-ac00-d10213ba0680" providerId="ADAL" clId="{09BA05D2-99A4-4700-82EE-AC5A06B2A7D2}" dt="2024-02-13T21:23:46.546" v="356" actId="14100"/>
        <pc:sldMkLst>
          <pc:docMk/>
          <pc:sldMk cId="1365990547" sldId="1588"/>
        </pc:sldMkLst>
        <pc:spChg chg="mod">
          <ac:chgData name="LILLINETH OCAMPO CASTAÑEDA" userId="651b59c4-c2a1-4852-ac00-d10213ba0680" providerId="ADAL" clId="{09BA05D2-99A4-4700-82EE-AC5A06B2A7D2}" dt="2024-02-13T20:49:15.923" v="103"/>
          <ac:spMkLst>
            <pc:docMk/>
            <pc:sldMk cId="1365990547" sldId="1588"/>
            <ac:spMk id="5" creationId="{65B12803-5723-4124-BA21-4275CB48163E}"/>
          </ac:spMkLst>
        </pc:spChg>
        <pc:graphicFrameChg chg="add mod modGraphic">
          <ac:chgData name="LILLINETH OCAMPO CASTAÑEDA" userId="651b59c4-c2a1-4852-ac00-d10213ba0680" providerId="ADAL" clId="{09BA05D2-99A4-4700-82EE-AC5A06B2A7D2}" dt="2024-02-13T21:23:46.546" v="356" actId="14100"/>
          <ac:graphicFrameMkLst>
            <pc:docMk/>
            <pc:sldMk cId="1365990547" sldId="1588"/>
            <ac:graphicFrameMk id="3" creationId="{FF45DB9C-A199-D065-4095-D9597FF30987}"/>
          </ac:graphicFrameMkLst>
        </pc:graphicFrameChg>
        <pc:graphicFrameChg chg="del">
          <ac:chgData name="LILLINETH OCAMPO CASTAÑEDA" userId="651b59c4-c2a1-4852-ac00-d10213ba0680" providerId="ADAL" clId="{09BA05D2-99A4-4700-82EE-AC5A06B2A7D2}" dt="2024-02-13T21:23:17.879" v="351" actId="478"/>
          <ac:graphicFrameMkLst>
            <pc:docMk/>
            <pc:sldMk cId="1365990547" sldId="1588"/>
            <ac:graphicFrameMk id="4" creationId="{E9B02037-AEFD-73CD-49BD-35A161E11086}"/>
          </ac:graphicFrameMkLst>
        </pc:graphicFrameChg>
      </pc:sldChg>
      <pc:sldChg chg="addSp delSp modSp mod">
        <pc:chgData name="LILLINETH OCAMPO CASTAÑEDA" userId="651b59c4-c2a1-4852-ac00-d10213ba0680" providerId="ADAL" clId="{09BA05D2-99A4-4700-82EE-AC5A06B2A7D2}" dt="2024-02-13T21:24:52.418" v="365" actId="1076"/>
        <pc:sldMkLst>
          <pc:docMk/>
          <pc:sldMk cId="3329316903" sldId="1589"/>
        </pc:sldMkLst>
        <pc:spChg chg="mod">
          <ac:chgData name="LILLINETH OCAMPO CASTAÑEDA" userId="651b59c4-c2a1-4852-ac00-d10213ba0680" providerId="ADAL" clId="{09BA05D2-99A4-4700-82EE-AC5A06B2A7D2}" dt="2024-02-13T20:49:15.923" v="103"/>
          <ac:spMkLst>
            <pc:docMk/>
            <pc:sldMk cId="3329316903" sldId="1589"/>
            <ac:spMk id="18" creationId="{0DC501D4-134E-4790-A923-6CCB2D1A6D53}"/>
          </ac:spMkLst>
        </pc:spChg>
        <pc:graphicFrameChg chg="add mod">
          <ac:chgData name="LILLINETH OCAMPO CASTAÑEDA" userId="651b59c4-c2a1-4852-ac00-d10213ba0680" providerId="ADAL" clId="{09BA05D2-99A4-4700-82EE-AC5A06B2A7D2}" dt="2024-02-13T21:24:27.700" v="359"/>
          <ac:graphicFrameMkLst>
            <pc:docMk/>
            <pc:sldMk cId="3329316903" sldId="1589"/>
            <ac:graphicFrameMk id="3" creationId="{833993C2-1BD8-2FDF-F908-A7404843EEEF}"/>
          </ac:graphicFrameMkLst>
        </pc:graphicFrameChg>
        <pc:graphicFrameChg chg="del modGraphic">
          <ac:chgData name="LILLINETH OCAMPO CASTAÑEDA" userId="651b59c4-c2a1-4852-ac00-d10213ba0680" providerId="ADAL" clId="{09BA05D2-99A4-4700-82EE-AC5A06B2A7D2}" dt="2024-02-13T21:24:25.190" v="358" actId="478"/>
          <ac:graphicFrameMkLst>
            <pc:docMk/>
            <pc:sldMk cId="3329316903" sldId="1589"/>
            <ac:graphicFrameMk id="4" creationId="{A3853C38-7A24-016E-2DB3-BB81CB73898D}"/>
          </ac:graphicFrameMkLst>
        </pc:graphicFrameChg>
        <pc:graphicFrameChg chg="add mod modGraphic">
          <ac:chgData name="LILLINETH OCAMPO CASTAÑEDA" userId="651b59c4-c2a1-4852-ac00-d10213ba0680" providerId="ADAL" clId="{09BA05D2-99A4-4700-82EE-AC5A06B2A7D2}" dt="2024-02-13T21:24:52.418" v="365" actId="1076"/>
          <ac:graphicFrameMkLst>
            <pc:docMk/>
            <pc:sldMk cId="3329316903" sldId="1589"/>
            <ac:graphicFrameMk id="5" creationId="{5D75ECE9-3CAE-3C30-12EB-1E60AD3318A8}"/>
          </ac:graphicFrameMkLst>
        </pc:graphicFrameChg>
      </pc:sldChg>
      <pc:sldChg chg="addSp delSp modSp mod">
        <pc:chgData name="LILLINETH OCAMPO CASTAÑEDA" userId="651b59c4-c2a1-4852-ac00-d10213ba0680" providerId="ADAL" clId="{09BA05D2-99A4-4700-82EE-AC5A06B2A7D2}" dt="2024-02-14T17:59:51.367" v="695" actId="255"/>
        <pc:sldMkLst>
          <pc:docMk/>
          <pc:sldMk cId="1472159952" sldId="1591"/>
        </pc:sldMkLst>
        <pc:spChg chg="mod">
          <ac:chgData name="LILLINETH OCAMPO CASTAÑEDA" userId="651b59c4-c2a1-4852-ac00-d10213ba0680" providerId="ADAL" clId="{09BA05D2-99A4-4700-82EE-AC5A06B2A7D2}" dt="2024-02-13T20:49:15.923" v="103"/>
          <ac:spMkLst>
            <pc:docMk/>
            <pc:sldMk cId="1472159952" sldId="1591"/>
            <ac:spMk id="24" creationId="{3F91377F-6DC8-449A-993C-D8BC54F202F2}"/>
          </ac:spMkLst>
        </pc:spChg>
        <pc:graphicFrameChg chg="del modGraphic">
          <ac:chgData name="LILLINETH OCAMPO CASTAÑEDA" userId="651b59c4-c2a1-4852-ac00-d10213ba0680" providerId="ADAL" clId="{09BA05D2-99A4-4700-82EE-AC5A06B2A7D2}" dt="2024-02-13T21:27:47.817" v="400" actId="478"/>
          <ac:graphicFrameMkLst>
            <pc:docMk/>
            <pc:sldMk cId="1472159952" sldId="1591"/>
            <ac:graphicFrameMk id="3" creationId="{27028ED0-6921-84E6-74BA-EE36BD2D0DCC}"/>
          </ac:graphicFrameMkLst>
        </pc:graphicFrameChg>
        <pc:graphicFrameChg chg="add del mod modGraphic">
          <ac:chgData name="LILLINETH OCAMPO CASTAÑEDA" userId="651b59c4-c2a1-4852-ac00-d10213ba0680" providerId="ADAL" clId="{09BA05D2-99A4-4700-82EE-AC5A06B2A7D2}" dt="2024-02-14T17:54:35.470" v="680" actId="478"/>
          <ac:graphicFrameMkLst>
            <pc:docMk/>
            <pc:sldMk cId="1472159952" sldId="1591"/>
            <ac:graphicFrameMk id="3" creationId="{EF96F465-F98D-5D58-3C72-E4776C3024C4}"/>
          </ac:graphicFrameMkLst>
        </pc:graphicFrameChg>
        <pc:graphicFrameChg chg="add del mod modGraphic">
          <ac:chgData name="LILLINETH OCAMPO CASTAÑEDA" userId="651b59c4-c2a1-4852-ac00-d10213ba0680" providerId="ADAL" clId="{09BA05D2-99A4-4700-82EE-AC5A06B2A7D2}" dt="2024-02-14T14:55:16.390" v="634" actId="478"/>
          <ac:graphicFrameMkLst>
            <pc:docMk/>
            <pc:sldMk cId="1472159952" sldId="1591"/>
            <ac:graphicFrameMk id="4" creationId="{905621F3-400B-C935-B806-13302A5048B7}"/>
          </ac:graphicFrameMkLst>
        </pc:graphicFrameChg>
        <pc:graphicFrameChg chg="add mod modGraphic">
          <ac:chgData name="LILLINETH OCAMPO CASTAÑEDA" userId="651b59c4-c2a1-4852-ac00-d10213ba0680" providerId="ADAL" clId="{09BA05D2-99A4-4700-82EE-AC5A06B2A7D2}" dt="2024-02-14T17:59:51.367" v="695" actId="255"/>
          <ac:graphicFrameMkLst>
            <pc:docMk/>
            <pc:sldMk cId="1472159952" sldId="1591"/>
            <ac:graphicFrameMk id="4" creationId="{A0C61FDA-34D7-08AB-425B-65C3CFF79289}"/>
          </ac:graphicFrameMkLst>
        </pc:graphicFrameChg>
      </pc:sldChg>
      <pc:sldChg chg="del">
        <pc:chgData name="LILLINETH OCAMPO CASTAÑEDA" userId="651b59c4-c2a1-4852-ac00-d10213ba0680" providerId="ADAL" clId="{09BA05D2-99A4-4700-82EE-AC5A06B2A7D2}" dt="2024-02-14T13:59:04.061" v="629" actId="47"/>
        <pc:sldMkLst>
          <pc:docMk/>
          <pc:sldMk cId="888257103" sldId="1685"/>
        </pc:sldMkLst>
      </pc:sldChg>
      <pc:sldChg chg="modSp del mod">
        <pc:chgData name="LILLINETH OCAMPO CASTAÑEDA" userId="651b59c4-c2a1-4852-ac00-d10213ba0680" providerId="ADAL" clId="{09BA05D2-99A4-4700-82EE-AC5A06B2A7D2}" dt="2024-02-14T13:59:04.061" v="629" actId="47"/>
        <pc:sldMkLst>
          <pc:docMk/>
          <pc:sldMk cId="1666633961" sldId="1713"/>
        </pc:sldMkLst>
        <pc:spChg chg="mod">
          <ac:chgData name="LILLINETH OCAMPO CASTAÑEDA" userId="651b59c4-c2a1-4852-ac00-d10213ba0680" providerId="ADAL" clId="{09BA05D2-99A4-4700-82EE-AC5A06B2A7D2}" dt="2024-02-13T20:57:55.910" v="160" actId="20577"/>
          <ac:spMkLst>
            <pc:docMk/>
            <pc:sldMk cId="1666633961" sldId="1713"/>
            <ac:spMk id="22" creationId="{795790A5-1AE5-443B-8754-0D1D2CB3FEB5}"/>
          </ac:spMkLst>
        </pc:spChg>
      </pc:sldChg>
      <pc:sldChg chg="addSp delSp mod">
        <pc:chgData name="LILLINETH OCAMPO CASTAÑEDA" userId="651b59c4-c2a1-4852-ac00-d10213ba0680" providerId="ADAL" clId="{09BA05D2-99A4-4700-82EE-AC5A06B2A7D2}" dt="2024-02-13T21:33:17.984" v="459" actId="478"/>
        <pc:sldMkLst>
          <pc:docMk/>
          <pc:sldMk cId="883292758" sldId="1814"/>
        </pc:sldMkLst>
        <pc:graphicFrameChg chg="add del">
          <ac:chgData name="LILLINETH OCAMPO CASTAÑEDA" userId="651b59c4-c2a1-4852-ac00-d10213ba0680" providerId="ADAL" clId="{09BA05D2-99A4-4700-82EE-AC5A06B2A7D2}" dt="2024-02-13T21:33:17.984" v="459" actId="478"/>
          <ac:graphicFrameMkLst>
            <pc:docMk/>
            <pc:sldMk cId="883292758" sldId="1814"/>
            <ac:graphicFrameMk id="5" creationId="{9400F0E1-2176-15A0-DF01-84710E5830B4}"/>
          </ac:graphicFrameMkLst>
        </pc:graphicFrameChg>
      </pc:sldChg>
      <pc:sldChg chg="addSp delSp modSp mod">
        <pc:chgData name="LILLINETH OCAMPO CASTAÑEDA" userId="651b59c4-c2a1-4852-ac00-d10213ba0680" providerId="ADAL" clId="{09BA05D2-99A4-4700-82EE-AC5A06B2A7D2}" dt="2024-02-13T21:33:44.510" v="467" actId="403"/>
        <pc:sldMkLst>
          <pc:docMk/>
          <pc:sldMk cId="3107540613" sldId="1815"/>
        </pc:sldMkLst>
        <pc:spChg chg="mod">
          <ac:chgData name="LILLINETH OCAMPO CASTAÑEDA" userId="651b59c4-c2a1-4852-ac00-d10213ba0680" providerId="ADAL" clId="{09BA05D2-99A4-4700-82EE-AC5A06B2A7D2}" dt="2024-02-13T20:49:15.923" v="103"/>
          <ac:spMkLst>
            <pc:docMk/>
            <pc:sldMk cId="3107540613" sldId="1815"/>
            <ac:spMk id="24" creationId="{658286C1-CBF0-4632-8D8F-345CEBB83FB9}"/>
          </ac:spMkLst>
        </pc:spChg>
        <pc:graphicFrameChg chg="del">
          <ac:chgData name="LILLINETH OCAMPO CASTAÑEDA" userId="651b59c4-c2a1-4852-ac00-d10213ba0680" providerId="ADAL" clId="{09BA05D2-99A4-4700-82EE-AC5A06B2A7D2}" dt="2024-02-13T21:33:23.839" v="460" actId="478"/>
          <ac:graphicFrameMkLst>
            <pc:docMk/>
            <pc:sldMk cId="3107540613" sldId="1815"/>
            <ac:graphicFrameMk id="3" creationId="{AF89036F-A879-7A20-3832-21381FF86D87}"/>
          </ac:graphicFrameMkLst>
        </pc:graphicFrameChg>
        <pc:graphicFrameChg chg="add mod modGraphic">
          <ac:chgData name="LILLINETH OCAMPO CASTAÑEDA" userId="651b59c4-c2a1-4852-ac00-d10213ba0680" providerId="ADAL" clId="{09BA05D2-99A4-4700-82EE-AC5A06B2A7D2}" dt="2024-02-13T21:33:44.510" v="467" actId="403"/>
          <ac:graphicFrameMkLst>
            <pc:docMk/>
            <pc:sldMk cId="3107540613" sldId="1815"/>
            <ac:graphicFrameMk id="4" creationId="{A5A3BD3F-D4D3-FFBE-A662-206ECF592CD0}"/>
          </ac:graphicFrameMkLst>
        </pc:graphicFrameChg>
      </pc:sldChg>
      <pc:sldChg chg="addSp delSp modSp add del mod">
        <pc:chgData name="LILLINETH OCAMPO CASTAÑEDA" userId="651b59c4-c2a1-4852-ac00-d10213ba0680" providerId="ADAL" clId="{09BA05D2-99A4-4700-82EE-AC5A06B2A7D2}" dt="2024-02-14T15:09:51.182" v="653"/>
        <pc:sldMkLst>
          <pc:docMk/>
          <pc:sldMk cId="494083295" sldId="1826"/>
        </pc:sldMkLst>
        <pc:spChg chg="mod">
          <ac:chgData name="LILLINETH OCAMPO CASTAÑEDA" userId="651b59c4-c2a1-4852-ac00-d10213ba0680" providerId="ADAL" clId="{09BA05D2-99A4-4700-82EE-AC5A06B2A7D2}" dt="2024-02-13T20:58:46.364" v="162" actId="20577"/>
          <ac:spMkLst>
            <pc:docMk/>
            <pc:sldMk cId="494083295" sldId="1826"/>
            <ac:spMk id="5" creationId="{65B12803-5723-4124-BA21-4275CB48163E}"/>
          </ac:spMkLst>
        </pc:spChg>
        <pc:spChg chg="mod">
          <ac:chgData name="LILLINETH OCAMPO CASTAÑEDA" userId="651b59c4-c2a1-4852-ac00-d10213ba0680" providerId="ADAL" clId="{09BA05D2-99A4-4700-82EE-AC5A06B2A7D2}" dt="2024-02-13T21:34:43.556" v="470" actId="20577"/>
          <ac:spMkLst>
            <pc:docMk/>
            <pc:sldMk cId="494083295" sldId="1826"/>
            <ac:spMk id="18" creationId="{A7714CAC-86A3-41AC-B399-4C4280FF5B85}"/>
          </ac:spMkLst>
        </pc:spChg>
        <pc:graphicFrameChg chg="del">
          <ac:chgData name="LILLINETH OCAMPO CASTAÑEDA" userId="651b59c4-c2a1-4852-ac00-d10213ba0680" providerId="ADAL" clId="{09BA05D2-99A4-4700-82EE-AC5A06B2A7D2}" dt="2024-02-13T21:34:40.984" v="468" actId="478"/>
          <ac:graphicFrameMkLst>
            <pc:docMk/>
            <pc:sldMk cId="494083295" sldId="1826"/>
            <ac:graphicFrameMk id="3" creationId="{2260C6A4-4330-8CEE-3A21-913D1CD60FCA}"/>
          </ac:graphicFrameMkLst>
        </pc:graphicFrameChg>
        <pc:graphicFrameChg chg="add mod modGraphic">
          <ac:chgData name="LILLINETH OCAMPO CASTAÑEDA" userId="651b59c4-c2a1-4852-ac00-d10213ba0680" providerId="ADAL" clId="{09BA05D2-99A4-4700-82EE-AC5A06B2A7D2}" dt="2024-02-13T21:35:04.962" v="475" actId="1076"/>
          <ac:graphicFrameMkLst>
            <pc:docMk/>
            <pc:sldMk cId="494083295" sldId="1826"/>
            <ac:graphicFrameMk id="4" creationId="{B95563C6-CACD-A2A2-5F89-DBCF6E24D333}"/>
          </ac:graphicFrameMkLst>
        </pc:graphicFrameChg>
      </pc:sldChg>
      <pc:sldChg chg="addSp delSp modSp mod">
        <pc:chgData name="LILLINETH OCAMPO CASTAÑEDA" userId="651b59c4-c2a1-4852-ac00-d10213ba0680" providerId="ADAL" clId="{09BA05D2-99A4-4700-82EE-AC5A06B2A7D2}" dt="2024-02-15T19:45:42.618" v="697" actId="20577"/>
        <pc:sldMkLst>
          <pc:docMk/>
          <pc:sldMk cId="2399709314" sldId="1827"/>
        </pc:sldMkLst>
        <pc:spChg chg="mod">
          <ac:chgData name="LILLINETH OCAMPO CASTAÑEDA" userId="651b59c4-c2a1-4852-ac00-d10213ba0680" providerId="ADAL" clId="{09BA05D2-99A4-4700-82EE-AC5A06B2A7D2}" dt="2024-02-13T20:58:51.453" v="164" actId="20577"/>
          <ac:spMkLst>
            <pc:docMk/>
            <pc:sldMk cId="2399709314" sldId="1827"/>
            <ac:spMk id="5" creationId="{65B12803-5723-4124-BA21-4275CB48163E}"/>
          </ac:spMkLst>
        </pc:spChg>
        <pc:spChg chg="mod">
          <ac:chgData name="LILLINETH OCAMPO CASTAÑEDA" userId="651b59c4-c2a1-4852-ac00-d10213ba0680" providerId="ADAL" clId="{09BA05D2-99A4-4700-82EE-AC5A06B2A7D2}" dt="2024-02-15T19:45:42.618" v="697" actId="20577"/>
          <ac:spMkLst>
            <pc:docMk/>
            <pc:sldMk cId="2399709314" sldId="1827"/>
            <ac:spMk id="19" creationId="{47C634B8-9F73-4559-927A-9F4CC823C494}"/>
          </ac:spMkLst>
        </pc:spChg>
        <pc:graphicFrameChg chg="del">
          <ac:chgData name="LILLINETH OCAMPO CASTAÑEDA" userId="651b59c4-c2a1-4852-ac00-d10213ba0680" providerId="ADAL" clId="{09BA05D2-99A4-4700-82EE-AC5A06B2A7D2}" dt="2024-02-13T21:36:27.716" v="486" actId="478"/>
          <ac:graphicFrameMkLst>
            <pc:docMk/>
            <pc:sldMk cId="2399709314" sldId="1827"/>
            <ac:graphicFrameMk id="3" creationId="{60476F85-EA13-4A61-E607-2C67E82BA79B}"/>
          </ac:graphicFrameMkLst>
        </pc:graphicFrameChg>
        <pc:graphicFrameChg chg="add mod">
          <ac:chgData name="LILLINETH OCAMPO CASTAÑEDA" userId="651b59c4-c2a1-4852-ac00-d10213ba0680" providerId="ADAL" clId="{09BA05D2-99A4-4700-82EE-AC5A06B2A7D2}" dt="2024-02-13T21:35:32.594" v="478" actId="1076"/>
          <ac:graphicFrameMkLst>
            <pc:docMk/>
            <pc:sldMk cId="2399709314" sldId="1827"/>
            <ac:graphicFrameMk id="4" creationId="{75615DB5-D547-461A-9DCA-307CF6F3AED3}"/>
          </ac:graphicFrameMkLst>
        </pc:graphicFrameChg>
        <pc:graphicFrameChg chg="del">
          <ac:chgData name="LILLINETH OCAMPO CASTAÑEDA" userId="651b59c4-c2a1-4852-ac00-d10213ba0680" providerId="ADAL" clId="{09BA05D2-99A4-4700-82EE-AC5A06B2A7D2}" dt="2024-02-13T21:35:59.340" v="479" actId="478"/>
          <ac:graphicFrameMkLst>
            <pc:docMk/>
            <pc:sldMk cId="2399709314" sldId="1827"/>
            <ac:graphicFrameMk id="6" creationId="{E945D140-501A-4BC3-D1E1-B52DB1A45901}"/>
          </ac:graphicFrameMkLst>
        </pc:graphicFrameChg>
        <pc:graphicFrameChg chg="add del mod modGraphic">
          <ac:chgData name="LILLINETH OCAMPO CASTAÑEDA" userId="651b59c4-c2a1-4852-ac00-d10213ba0680" providerId="ADAL" clId="{09BA05D2-99A4-4700-82EE-AC5A06B2A7D2}" dt="2024-02-13T21:36:50.060" v="487" actId="478"/>
          <ac:graphicFrameMkLst>
            <pc:docMk/>
            <pc:sldMk cId="2399709314" sldId="1827"/>
            <ac:graphicFrameMk id="7" creationId="{ABA7C510-06B9-4DDE-C31E-3213FE654EB0}"/>
          </ac:graphicFrameMkLst>
        </pc:graphicFrameChg>
        <pc:graphicFrameChg chg="add mod modGraphic">
          <ac:chgData name="LILLINETH OCAMPO CASTAÑEDA" userId="651b59c4-c2a1-4852-ac00-d10213ba0680" providerId="ADAL" clId="{09BA05D2-99A4-4700-82EE-AC5A06B2A7D2}" dt="2024-02-13T21:38:01.905" v="546" actId="20577"/>
          <ac:graphicFrameMkLst>
            <pc:docMk/>
            <pc:sldMk cId="2399709314" sldId="1827"/>
            <ac:graphicFrameMk id="8" creationId="{D6B0457A-BAE4-35CB-FDFF-E9E795408B81}"/>
          </ac:graphicFrameMkLst>
        </pc:graphicFrameChg>
        <pc:graphicFrameChg chg="add mod modGraphic">
          <ac:chgData name="LILLINETH OCAMPO CASTAÑEDA" userId="651b59c4-c2a1-4852-ac00-d10213ba0680" providerId="ADAL" clId="{09BA05D2-99A4-4700-82EE-AC5A06B2A7D2}" dt="2024-02-13T21:37:50.618" v="501" actId="1076"/>
          <ac:graphicFrameMkLst>
            <pc:docMk/>
            <pc:sldMk cId="2399709314" sldId="1827"/>
            <ac:graphicFrameMk id="9" creationId="{ABF35EB9-8330-CE5F-A7FB-38B534B0AC95}"/>
          </ac:graphicFrameMkLst>
        </pc:graphicFrameChg>
        <pc:picChg chg="del">
          <ac:chgData name="LILLINETH OCAMPO CASTAÑEDA" userId="651b59c4-c2a1-4852-ac00-d10213ba0680" providerId="ADAL" clId="{09BA05D2-99A4-4700-82EE-AC5A06B2A7D2}" dt="2024-02-13T21:35:24.419" v="476" actId="478"/>
          <ac:picMkLst>
            <pc:docMk/>
            <pc:sldMk cId="2399709314" sldId="1827"/>
            <ac:picMk id="2" creationId="{72019958-9AEB-0159-1498-8345716AE656}"/>
          </ac:picMkLst>
        </pc:picChg>
      </pc:sldChg>
      <pc:sldChg chg="addSp delSp modSp mod">
        <pc:chgData name="LILLINETH OCAMPO CASTAÑEDA" userId="651b59c4-c2a1-4852-ac00-d10213ba0680" providerId="ADAL" clId="{09BA05D2-99A4-4700-82EE-AC5A06B2A7D2}" dt="2024-02-15T19:45:54.030" v="699" actId="20577"/>
        <pc:sldMkLst>
          <pc:docMk/>
          <pc:sldMk cId="1799223727" sldId="1829"/>
        </pc:sldMkLst>
        <pc:spChg chg="mod">
          <ac:chgData name="LILLINETH OCAMPO CASTAÑEDA" userId="651b59c4-c2a1-4852-ac00-d10213ba0680" providerId="ADAL" clId="{09BA05D2-99A4-4700-82EE-AC5A06B2A7D2}" dt="2024-02-13T21:00:44.100" v="209" actId="20577"/>
          <ac:spMkLst>
            <pc:docMk/>
            <pc:sldMk cId="1799223727" sldId="1829"/>
            <ac:spMk id="5" creationId="{65B12803-5723-4124-BA21-4275CB48163E}"/>
          </ac:spMkLst>
        </pc:spChg>
        <pc:spChg chg="mod">
          <ac:chgData name="LILLINETH OCAMPO CASTAÑEDA" userId="651b59c4-c2a1-4852-ac00-d10213ba0680" providerId="ADAL" clId="{09BA05D2-99A4-4700-82EE-AC5A06B2A7D2}" dt="2024-02-15T19:45:54.030" v="699" actId="20577"/>
          <ac:spMkLst>
            <pc:docMk/>
            <pc:sldMk cId="1799223727" sldId="1829"/>
            <ac:spMk id="19" creationId="{47C634B8-9F73-4559-927A-9F4CC823C494}"/>
          </ac:spMkLst>
        </pc:spChg>
        <pc:graphicFrameChg chg="add mod">
          <ac:chgData name="LILLINETH OCAMPO CASTAÑEDA" userId="651b59c4-c2a1-4852-ac00-d10213ba0680" providerId="ADAL" clId="{09BA05D2-99A4-4700-82EE-AC5A06B2A7D2}" dt="2024-02-13T21:39:56.285" v="553"/>
          <ac:graphicFrameMkLst>
            <pc:docMk/>
            <pc:sldMk cId="1799223727" sldId="1829"/>
            <ac:graphicFrameMk id="2" creationId="{A0065AEF-4759-4443-00EF-538FAE86C143}"/>
          </ac:graphicFrameMkLst>
        </pc:graphicFrameChg>
        <pc:graphicFrameChg chg="add mod">
          <ac:chgData name="LILLINETH OCAMPO CASTAÑEDA" userId="651b59c4-c2a1-4852-ac00-d10213ba0680" providerId="ADAL" clId="{09BA05D2-99A4-4700-82EE-AC5A06B2A7D2}" dt="2024-02-14T15:06:39.406" v="648" actId="1076"/>
          <ac:graphicFrameMkLst>
            <pc:docMk/>
            <pc:sldMk cId="1799223727" sldId="1829"/>
            <ac:graphicFrameMk id="2" creationId="{C8736B44-5C6B-4CD2-9B86-BF18C27D322F}"/>
          </ac:graphicFrameMkLst>
        </pc:graphicFrameChg>
        <pc:graphicFrameChg chg="add del mod">
          <ac:chgData name="LILLINETH OCAMPO CASTAÑEDA" userId="651b59c4-c2a1-4852-ac00-d10213ba0680" providerId="ADAL" clId="{09BA05D2-99A4-4700-82EE-AC5A06B2A7D2}" dt="2024-02-14T15:06:25.873" v="646" actId="478"/>
          <ac:graphicFrameMkLst>
            <pc:docMk/>
            <pc:sldMk cId="1799223727" sldId="1829"/>
            <ac:graphicFrameMk id="3" creationId="{C8736B44-5C6B-4CD2-9B86-BF18C27D322F}"/>
          </ac:graphicFrameMkLst>
        </pc:graphicFrameChg>
        <pc:graphicFrameChg chg="del">
          <ac:chgData name="LILLINETH OCAMPO CASTAÑEDA" userId="651b59c4-c2a1-4852-ac00-d10213ba0680" providerId="ADAL" clId="{09BA05D2-99A4-4700-82EE-AC5A06B2A7D2}" dt="2024-02-13T21:40:19.499" v="556" actId="478"/>
          <ac:graphicFrameMkLst>
            <pc:docMk/>
            <pc:sldMk cId="1799223727" sldId="1829"/>
            <ac:graphicFrameMk id="4" creationId="{9035F8EA-58AA-4935-9D30-06ED3FBA7B6C}"/>
          </ac:graphicFrameMkLst>
        </pc:graphicFrameChg>
        <pc:graphicFrameChg chg="add del mod">
          <ac:chgData name="LILLINETH OCAMPO CASTAÑEDA" userId="651b59c4-c2a1-4852-ac00-d10213ba0680" providerId="ADAL" clId="{09BA05D2-99A4-4700-82EE-AC5A06B2A7D2}" dt="2024-02-13T21:40:55.876" v="559" actId="21"/>
          <ac:graphicFrameMkLst>
            <pc:docMk/>
            <pc:sldMk cId="1799223727" sldId="1829"/>
            <ac:graphicFrameMk id="6" creationId="{05A387B3-6273-F8FF-407B-C6B3D2529EE9}"/>
          </ac:graphicFrameMkLst>
        </pc:graphicFrameChg>
        <pc:graphicFrameChg chg="del">
          <ac:chgData name="LILLINETH OCAMPO CASTAÑEDA" userId="651b59c4-c2a1-4852-ac00-d10213ba0680" providerId="ADAL" clId="{09BA05D2-99A4-4700-82EE-AC5A06B2A7D2}" dt="2024-02-13T21:40:20.627" v="557" actId="478"/>
          <ac:graphicFrameMkLst>
            <pc:docMk/>
            <pc:sldMk cId="1799223727" sldId="1829"/>
            <ac:graphicFrameMk id="7" creationId="{EF1AD334-1457-D0D3-AF27-2DF50C777D65}"/>
          </ac:graphicFrameMkLst>
        </pc:graphicFrameChg>
        <pc:graphicFrameChg chg="del">
          <ac:chgData name="LILLINETH OCAMPO CASTAÑEDA" userId="651b59c4-c2a1-4852-ac00-d10213ba0680" providerId="ADAL" clId="{09BA05D2-99A4-4700-82EE-AC5A06B2A7D2}" dt="2024-02-13T21:39:43.703" v="552" actId="478"/>
          <ac:graphicFrameMkLst>
            <pc:docMk/>
            <pc:sldMk cId="1799223727" sldId="1829"/>
            <ac:graphicFrameMk id="8" creationId="{C8736B44-5C6B-4CD2-9B86-BF18C27D322F}"/>
          </ac:graphicFrameMkLst>
        </pc:graphicFrameChg>
        <pc:graphicFrameChg chg="add del mod">
          <ac:chgData name="LILLINETH OCAMPO CASTAÑEDA" userId="651b59c4-c2a1-4852-ac00-d10213ba0680" providerId="ADAL" clId="{09BA05D2-99A4-4700-82EE-AC5A06B2A7D2}" dt="2024-02-13T21:40:59.432" v="561" actId="21"/>
          <ac:graphicFrameMkLst>
            <pc:docMk/>
            <pc:sldMk cId="1799223727" sldId="1829"/>
            <ac:graphicFrameMk id="9" creationId="{36B45A91-AF2E-3688-F2EF-6B1A666C8D18}"/>
          </ac:graphicFrameMkLst>
        </pc:graphicFrameChg>
        <pc:graphicFrameChg chg="add del mod modGraphic">
          <ac:chgData name="LILLINETH OCAMPO CASTAÑEDA" userId="651b59c4-c2a1-4852-ac00-d10213ba0680" providerId="ADAL" clId="{09BA05D2-99A4-4700-82EE-AC5A06B2A7D2}" dt="2024-02-13T21:41:49.186" v="571" actId="478"/>
          <ac:graphicFrameMkLst>
            <pc:docMk/>
            <pc:sldMk cId="1799223727" sldId="1829"/>
            <ac:graphicFrameMk id="10" creationId="{93F5ED0C-AA80-CBD2-BE92-F603776F202C}"/>
          </ac:graphicFrameMkLst>
        </pc:graphicFrameChg>
        <pc:graphicFrameChg chg="add mod modGraphic">
          <ac:chgData name="LILLINETH OCAMPO CASTAÑEDA" userId="651b59c4-c2a1-4852-ac00-d10213ba0680" providerId="ADAL" clId="{09BA05D2-99A4-4700-82EE-AC5A06B2A7D2}" dt="2024-02-13T21:41:53.372" v="572" actId="122"/>
          <ac:graphicFrameMkLst>
            <pc:docMk/>
            <pc:sldMk cId="1799223727" sldId="1829"/>
            <ac:graphicFrameMk id="11" creationId="{8A954126-7B90-2700-BFAA-8BF3D288C6FF}"/>
          </ac:graphicFrameMkLst>
        </pc:graphicFrameChg>
        <pc:graphicFrameChg chg="add mod modGraphic">
          <ac:chgData name="LILLINETH OCAMPO CASTAÑEDA" userId="651b59c4-c2a1-4852-ac00-d10213ba0680" providerId="ADAL" clId="{09BA05D2-99A4-4700-82EE-AC5A06B2A7D2}" dt="2024-02-13T21:42:51.754" v="582" actId="122"/>
          <ac:graphicFrameMkLst>
            <pc:docMk/>
            <pc:sldMk cId="1799223727" sldId="1829"/>
            <ac:graphicFrameMk id="12" creationId="{F7F9F56F-1AEF-1250-07A6-5B41B79878CA}"/>
          </ac:graphicFrameMkLst>
        </pc:graphicFrameChg>
      </pc:sldChg>
      <pc:sldChg chg="addSp delSp modSp mod">
        <pc:chgData name="LILLINETH OCAMPO CASTAÑEDA" userId="651b59c4-c2a1-4852-ac00-d10213ba0680" providerId="ADAL" clId="{09BA05D2-99A4-4700-82EE-AC5A06B2A7D2}" dt="2024-02-13T21:32:14.252" v="446" actId="255"/>
        <pc:sldMkLst>
          <pc:docMk/>
          <pc:sldMk cId="2275366353" sldId="1926"/>
        </pc:sldMkLst>
        <pc:graphicFrameChg chg="del">
          <ac:chgData name="LILLINETH OCAMPO CASTAÑEDA" userId="651b59c4-c2a1-4852-ac00-d10213ba0680" providerId="ADAL" clId="{09BA05D2-99A4-4700-82EE-AC5A06B2A7D2}" dt="2024-02-13T21:30:23.713" v="432" actId="478"/>
          <ac:graphicFrameMkLst>
            <pc:docMk/>
            <pc:sldMk cId="2275366353" sldId="1926"/>
            <ac:graphicFrameMk id="3" creationId="{86D25E0E-6065-408A-0B15-47A0B34D79A5}"/>
          </ac:graphicFrameMkLst>
        </pc:graphicFrameChg>
        <pc:graphicFrameChg chg="add mod modGraphic">
          <ac:chgData name="LILLINETH OCAMPO CASTAÑEDA" userId="651b59c4-c2a1-4852-ac00-d10213ba0680" providerId="ADAL" clId="{09BA05D2-99A4-4700-82EE-AC5A06B2A7D2}" dt="2024-02-13T21:32:14.252" v="446" actId="255"/>
          <ac:graphicFrameMkLst>
            <pc:docMk/>
            <pc:sldMk cId="2275366353" sldId="1926"/>
            <ac:graphicFrameMk id="4" creationId="{44BAF564-E7B8-EA03-CAAB-EE6DB81CAF47}"/>
          </ac:graphicFrameMkLst>
        </pc:graphicFrameChg>
      </pc:sldChg>
      <pc:sldChg chg="addSp delSp modSp mod">
        <pc:chgData name="LILLINETH OCAMPO CASTAÑEDA" userId="651b59c4-c2a1-4852-ac00-d10213ba0680" providerId="ADAL" clId="{09BA05D2-99A4-4700-82EE-AC5A06B2A7D2}" dt="2024-02-13T21:32:58.562" v="457" actId="14100"/>
        <pc:sldMkLst>
          <pc:docMk/>
          <pc:sldMk cId="3527211914" sldId="1927"/>
        </pc:sldMkLst>
        <pc:spChg chg="mod">
          <ac:chgData name="LILLINETH OCAMPO CASTAÑEDA" userId="651b59c4-c2a1-4852-ac00-d10213ba0680" providerId="ADAL" clId="{09BA05D2-99A4-4700-82EE-AC5A06B2A7D2}" dt="2024-02-13T20:50:35.011" v="136" actId="20577"/>
          <ac:spMkLst>
            <pc:docMk/>
            <pc:sldMk cId="3527211914" sldId="1927"/>
            <ac:spMk id="24" creationId="{658286C1-CBF0-4632-8D8F-345CEBB83FB9}"/>
          </ac:spMkLst>
        </pc:spChg>
        <pc:graphicFrameChg chg="add mod modGraphic">
          <ac:chgData name="LILLINETH OCAMPO CASTAÑEDA" userId="651b59c4-c2a1-4852-ac00-d10213ba0680" providerId="ADAL" clId="{09BA05D2-99A4-4700-82EE-AC5A06B2A7D2}" dt="2024-02-13T21:32:58.562" v="457" actId="14100"/>
          <ac:graphicFrameMkLst>
            <pc:docMk/>
            <pc:sldMk cId="3527211914" sldId="1927"/>
            <ac:graphicFrameMk id="3" creationId="{96FD0084-551D-2658-D0FD-6DBA9964194B}"/>
          </ac:graphicFrameMkLst>
        </pc:graphicFrameChg>
        <pc:graphicFrameChg chg="del">
          <ac:chgData name="LILLINETH OCAMPO CASTAÑEDA" userId="651b59c4-c2a1-4852-ac00-d10213ba0680" providerId="ADAL" clId="{09BA05D2-99A4-4700-82EE-AC5A06B2A7D2}" dt="2024-02-13T21:32:26.337" v="447" actId="478"/>
          <ac:graphicFrameMkLst>
            <pc:docMk/>
            <pc:sldMk cId="3527211914" sldId="1927"/>
            <ac:graphicFrameMk id="4" creationId="{C325E744-71BD-9159-7779-C8B483CBBC90}"/>
          </ac:graphicFrameMkLst>
        </pc:graphicFrameChg>
      </pc:sldChg>
      <pc:sldChg chg="add del">
        <pc:chgData name="LILLINETH OCAMPO CASTAÑEDA" userId="651b59c4-c2a1-4852-ac00-d10213ba0680" providerId="ADAL" clId="{09BA05D2-99A4-4700-82EE-AC5A06B2A7D2}" dt="2024-02-14T13:46:22.698" v="585"/>
        <pc:sldMkLst>
          <pc:docMk/>
          <pc:sldMk cId="1453484966" sldId="2047"/>
        </pc:sldMkLst>
      </pc:sldChg>
      <pc:sldChg chg="add del">
        <pc:chgData name="LILLINETH OCAMPO CASTAÑEDA" userId="651b59c4-c2a1-4852-ac00-d10213ba0680" providerId="ADAL" clId="{09BA05D2-99A4-4700-82EE-AC5A06B2A7D2}" dt="2024-02-14T13:46:22.698" v="585"/>
        <pc:sldMkLst>
          <pc:docMk/>
          <pc:sldMk cId="1603932459" sldId="2048"/>
        </pc:sldMkLst>
      </pc:sldChg>
      <pc:sldChg chg="addSp delSp modSp mod">
        <pc:chgData name="LILLINETH OCAMPO CASTAÑEDA" userId="651b59c4-c2a1-4852-ac00-d10213ba0680" providerId="ADAL" clId="{09BA05D2-99A4-4700-82EE-AC5A06B2A7D2}" dt="2024-02-14T15:10:58.678" v="679"/>
        <pc:sldMkLst>
          <pc:docMk/>
          <pc:sldMk cId="596543018" sldId="2055"/>
        </pc:sldMkLst>
        <pc:spChg chg="mod">
          <ac:chgData name="LILLINETH OCAMPO CASTAÑEDA" userId="651b59c4-c2a1-4852-ac00-d10213ba0680" providerId="ADAL" clId="{09BA05D2-99A4-4700-82EE-AC5A06B2A7D2}" dt="2024-02-13T20:59:09.125" v="191" actId="20577"/>
          <ac:spMkLst>
            <pc:docMk/>
            <pc:sldMk cId="596543018" sldId="2055"/>
            <ac:spMk id="5" creationId="{65B12803-5723-4124-BA21-4275CB48163E}"/>
          </ac:spMkLst>
        </pc:spChg>
        <pc:spChg chg="mod">
          <ac:chgData name="LILLINETH OCAMPO CASTAÑEDA" userId="651b59c4-c2a1-4852-ac00-d10213ba0680" providerId="ADAL" clId="{09BA05D2-99A4-4700-82EE-AC5A06B2A7D2}" dt="2024-02-13T20:58:56.870" v="166" actId="20577"/>
          <ac:spMkLst>
            <pc:docMk/>
            <pc:sldMk cId="596543018" sldId="2055"/>
            <ac:spMk id="18" creationId="{A7714CAC-86A3-41AC-B399-4C4280FF5B85}"/>
          </ac:spMkLst>
        </pc:spChg>
        <pc:graphicFrameChg chg="add del mod modGraphic">
          <ac:chgData name="LILLINETH OCAMPO CASTAÑEDA" userId="651b59c4-c2a1-4852-ac00-d10213ba0680" providerId="ADAL" clId="{09BA05D2-99A4-4700-82EE-AC5A06B2A7D2}" dt="2024-02-14T15:05:37.927" v="642" actId="478"/>
          <ac:graphicFrameMkLst>
            <pc:docMk/>
            <pc:sldMk cId="596543018" sldId="2055"/>
            <ac:graphicFrameMk id="3" creationId="{0DB78A99-85F0-FE40-8D95-95B07FF0D0DB}"/>
          </ac:graphicFrameMkLst>
        </pc:graphicFrameChg>
        <pc:graphicFrameChg chg="add mod modGraphic">
          <ac:chgData name="LILLINETH OCAMPO CASTAÑEDA" userId="651b59c4-c2a1-4852-ac00-d10213ba0680" providerId="ADAL" clId="{09BA05D2-99A4-4700-82EE-AC5A06B2A7D2}" dt="2024-02-14T15:10:58.678" v="679"/>
          <ac:graphicFrameMkLst>
            <pc:docMk/>
            <pc:sldMk cId="596543018" sldId="2055"/>
            <ac:graphicFrameMk id="4" creationId="{3969F654-3CAD-5A8B-9D25-0914202E5257}"/>
          </ac:graphicFrameMkLst>
        </pc:graphicFrameChg>
        <pc:graphicFrameChg chg="del">
          <ac:chgData name="LILLINETH OCAMPO CASTAÑEDA" userId="651b59c4-c2a1-4852-ac00-d10213ba0680" providerId="ADAL" clId="{09BA05D2-99A4-4700-82EE-AC5A06B2A7D2}" dt="2024-02-13T21:39:05.968" v="547" actId="478"/>
          <ac:graphicFrameMkLst>
            <pc:docMk/>
            <pc:sldMk cId="596543018" sldId="2055"/>
            <ac:graphicFrameMk id="4" creationId="{F5E10B7E-ACA9-5CA0-90C6-888022BBC442}"/>
          </ac:graphicFrameMkLst>
        </pc:graphicFrameChg>
      </pc:sldChg>
      <pc:sldChg chg="add del">
        <pc:chgData name="LILLINETH OCAMPO CASTAÑEDA" userId="651b59c4-c2a1-4852-ac00-d10213ba0680" providerId="ADAL" clId="{09BA05D2-99A4-4700-82EE-AC5A06B2A7D2}" dt="2024-02-14T13:47:10.313" v="587"/>
        <pc:sldMkLst>
          <pc:docMk/>
          <pc:sldMk cId="1879461600" sldId="2056"/>
        </pc:sldMkLst>
      </pc:sldChg>
      <pc:sldChg chg="add del">
        <pc:chgData name="LILLINETH OCAMPO CASTAÑEDA" userId="651b59c4-c2a1-4852-ac00-d10213ba0680" providerId="ADAL" clId="{09BA05D2-99A4-4700-82EE-AC5A06B2A7D2}" dt="2024-02-14T13:47:10.313" v="587"/>
        <pc:sldMkLst>
          <pc:docMk/>
          <pc:sldMk cId="3494863975" sldId="2057"/>
        </pc:sldMkLst>
      </pc:sldChg>
      <pc:sldChg chg="add del">
        <pc:chgData name="LILLINETH OCAMPO CASTAÑEDA" userId="651b59c4-c2a1-4852-ac00-d10213ba0680" providerId="ADAL" clId="{09BA05D2-99A4-4700-82EE-AC5A06B2A7D2}" dt="2024-02-14T13:47:10.313" v="587"/>
        <pc:sldMkLst>
          <pc:docMk/>
          <pc:sldMk cId="2380587592" sldId="2059"/>
        </pc:sldMkLst>
      </pc:sldChg>
      <pc:sldChg chg="add del">
        <pc:chgData name="LILLINETH OCAMPO CASTAÑEDA" userId="651b59c4-c2a1-4852-ac00-d10213ba0680" providerId="ADAL" clId="{09BA05D2-99A4-4700-82EE-AC5A06B2A7D2}" dt="2024-02-14T13:46:22.698" v="585"/>
        <pc:sldMkLst>
          <pc:docMk/>
          <pc:sldMk cId="2347149286" sldId="2062"/>
        </pc:sldMkLst>
      </pc:sldChg>
      <pc:sldChg chg="add del">
        <pc:chgData name="LILLINETH OCAMPO CASTAÑEDA" userId="651b59c4-c2a1-4852-ac00-d10213ba0680" providerId="ADAL" clId="{09BA05D2-99A4-4700-82EE-AC5A06B2A7D2}" dt="2024-02-14T13:46:22.698" v="585"/>
        <pc:sldMkLst>
          <pc:docMk/>
          <pc:sldMk cId="28123494" sldId="2064"/>
        </pc:sldMkLst>
      </pc:sldChg>
      <pc:sldChg chg="add del">
        <pc:chgData name="LILLINETH OCAMPO CASTAÑEDA" userId="651b59c4-c2a1-4852-ac00-d10213ba0680" providerId="ADAL" clId="{09BA05D2-99A4-4700-82EE-AC5A06B2A7D2}" dt="2024-02-14T13:46:22.698" v="585"/>
        <pc:sldMkLst>
          <pc:docMk/>
          <pc:sldMk cId="2375687897" sldId="2065"/>
        </pc:sldMkLst>
      </pc:sldChg>
      <pc:sldChg chg="add del">
        <pc:chgData name="LILLINETH OCAMPO CASTAÑEDA" userId="651b59c4-c2a1-4852-ac00-d10213ba0680" providerId="ADAL" clId="{09BA05D2-99A4-4700-82EE-AC5A06B2A7D2}" dt="2024-02-14T13:46:22.698" v="585"/>
        <pc:sldMkLst>
          <pc:docMk/>
          <pc:sldMk cId="1424997194" sldId="2066"/>
        </pc:sldMkLst>
      </pc:sldChg>
      <pc:sldChg chg="add del">
        <pc:chgData name="LILLINETH OCAMPO CASTAÑEDA" userId="651b59c4-c2a1-4852-ac00-d10213ba0680" providerId="ADAL" clId="{09BA05D2-99A4-4700-82EE-AC5A06B2A7D2}" dt="2024-02-14T13:46:22.698" v="585"/>
        <pc:sldMkLst>
          <pc:docMk/>
          <pc:sldMk cId="2020907878" sldId="2075"/>
        </pc:sldMkLst>
      </pc:sldChg>
      <pc:sldChg chg="add del">
        <pc:chgData name="LILLINETH OCAMPO CASTAÑEDA" userId="651b59c4-c2a1-4852-ac00-d10213ba0680" providerId="ADAL" clId="{09BA05D2-99A4-4700-82EE-AC5A06B2A7D2}" dt="2024-02-14T13:46:22.698" v="585"/>
        <pc:sldMkLst>
          <pc:docMk/>
          <pc:sldMk cId="2553520785" sldId="2118"/>
        </pc:sldMkLst>
      </pc:sldChg>
      <pc:sldChg chg="add del">
        <pc:chgData name="LILLINETH OCAMPO CASTAÑEDA" userId="651b59c4-c2a1-4852-ac00-d10213ba0680" providerId="ADAL" clId="{09BA05D2-99A4-4700-82EE-AC5A06B2A7D2}" dt="2024-02-14T13:46:22.698" v="585"/>
        <pc:sldMkLst>
          <pc:docMk/>
          <pc:sldMk cId="3882393671" sldId="2121"/>
        </pc:sldMkLst>
      </pc:sldChg>
      <pc:sldChg chg="addSp delSp modSp mod">
        <pc:chgData name="LILLINETH OCAMPO CASTAÑEDA" userId="651b59c4-c2a1-4852-ac00-d10213ba0680" providerId="ADAL" clId="{09BA05D2-99A4-4700-82EE-AC5A06B2A7D2}" dt="2024-02-13T21:23:10.874" v="350" actId="403"/>
        <pc:sldMkLst>
          <pc:docMk/>
          <pc:sldMk cId="1335027568" sldId="2122"/>
        </pc:sldMkLst>
        <pc:graphicFrameChg chg="del">
          <ac:chgData name="LILLINETH OCAMPO CASTAÑEDA" userId="651b59c4-c2a1-4852-ac00-d10213ba0680" providerId="ADAL" clId="{09BA05D2-99A4-4700-82EE-AC5A06B2A7D2}" dt="2024-02-13T21:22:21.086" v="342" actId="478"/>
          <ac:graphicFrameMkLst>
            <pc:docMk/>
            <pc:sldMk cId="1335027568" sldId="2122"/>
            <ac:graphicFrameMk id="3" creationId="{832D66B5-CC39-5965-8EC5-CAF8CCA27540}"/>
          </ac:graphicFrameMkLst>
        </pc:graphicFrameChg>
        <pc:graphicFrameChg chg="add mod modGraphic">
          <ac:chgData name="LILLINETH OCAMPO CASTAÑEDA" userId="651b59c4-c2a1-4852-ac00-d10213ba0680" providerId="ADAL" clId="{09BA05D2-99A4-4700-82EE-AC5A06B2A7D2}" dt="2024-02-13T21:23:10.874" v="350" actId="403"/>
          <ac:graphicFrameMkLst>
            <pc:docMk/>
            <pc:sldMk cId="1335027568" sldId="2122"/>
            <ac:graphicFrameMk id="4" creationId="{145ADB7F-7F63-D081-8637-CA4C0EE6CC9C}"/>
          </ac:graphicFrameMkLst>
        </pc:graphicFrameChg>
      </pc:sldChg>
      <pc:sldChg chg="addSp delSp modSp mod">
        <pc:chgData name="LILLINETH OCAMPO CASTAÑEDA" userId="651b59c4-c2a1-4852-ac00-d10213ba0680" providerId="ADAL" clId="{09BA05D2-99A4-4700-82EE-AC5A06B2A7D2}" dt="2024-02-13T21:25:42.439" v="373" actId="14100"/>
        <pc:sldMkLst>
          <pc:docMk/>
          <pc:sldMk cId="2944071904" sldId="2124"/>
        </pc:sldMkLst>
        <pc:spChg chg="mod">
          <ac:chgData name="LILLINETH OCAMPO CASTAÑEDA" userId="651b59c4-c2a1-4852-ac00-d10213ba0680" providerId="ADAL" clId="{09BA05D2-99A4-4700-82EE-AC5A06B2A7D2}" dt="2024-02-13T20:49:15.923" v="103"/>
          <ac:spMkLst>
            <pc:docMk/>
            <pc:sldMk cId="2944071904" sldId="2124"/>
            <ac:spMk id="5" creationId="{65B12803-5723-4124-BA21-4275CB48163E}"/>
          </ac:spMkLst>
        </pc:spChg>
        <pc:graphicFrameChg chg="del">
          <ac:chgData name="LILLINETH OCAMPO CASTAÑEDA" userId="651b59c4-c2a1-4852-ac00-d10213ba0680" providerId="ADAL" clId="{09BA05D2-99A4-4700-82EE-AC5A06B2A7D2}" dt="2024-02-13T21:25:20.880" v="366" actId="478"/>
          <ac:graphicFrameMkLst>
            <pc:docMk/>
            <pc:sldMk cId="2944071904" sldId="2124"/>
            <ac:graphicFrameMk id="3" creationId="{8A8BAA33-6198-78D7-69B2-42320D029496}"/>
          </ac:graphicFrameMkLst>
        </pc:graphicFrameChg>
        <pc:graphicFrameChg chg="add mod modGraphic">
          <ac:chgData name="LILLINETH OCAMPO CASTAÑEDA" userId="651b59c4-c2a1-4852-ac00-d10213ba0680" providerId="ADAL" clId="{09BA05D2-99A4-4700-82EE-AC5A06B2A7D2}" dt="2024-02-13T21:25:42.439" v="373" actId="14100"/>
          <ac:graphicFrameMkLst>
            <pc:docMk/>
            <pc:sldMk cId="2944071904" sldId="2124"/>
            <ac:graphicFrameMk id="4" creationId="{EECC27BE-584B-1A8B-4733-3A1DB4B01AE7}"/>
          </ac:graphicFrameMkLst>
        </pc:graphicFrameChg>
      </pc:sldChg>
    </pc:docChg>
  </pc:docChgLst>
  <pc:docChgLst>
    <pc:chgData name="KAREN TATIANA VIDUEÑEZ MORA" userId="21322815-5f62-459c-89d8-a3728d2b2521" providerId="ADAL" clId="{1BC55439-6185-4299-A3A1-55E33ED5F79B}"/>
    <pc:docChg chg="modSld">
      <pc:chgData name="KAREN TATIANA VIDUEÑEZ MORA" userId="21322815-5f62-459c-89d8-a3728d2b2521" providerId="ADAL" clId="{1BC55439-6185-4299-A3A1-55E33ED5F79B}" dt="2024-01-15T21:16:09.820" v="46" actId="339"/>
      <pc:docMkLst>
        <pc:docMk/>
      </pc:docMkLst>
      <pc:sldChg chg="modSp mod">
        <pc:chgData name="KAREN TATIANA VIDUEÑEZ MORA" userId="21322815-5f62-459c-89d8-a3728d2b2521" providerId="ADAL" clId="{1BC55439-6185-4299-A3A1-55E33ED5F79B}" dt="2024-01-15T21:16:09.820" v="46" actId="339"/>
        <pc:sldMkLst>
          <pc:docMk/>
          <pc:sldMk cId="469450967" sldId="2071"/>
        </pc:sldMkLst>
        <pc:graphicFrameChg chg="mod">
          <ac:chgData name="KAREN TATIANA VIDUEÑEZ MORA" userId="21322815-5f62-459c-89d8-a3728d2b2521" providerId="ADAL" clId="{1BC55439-6185-4299-A3A1-55E33ED5F79B}" dt="2024-01-15T21:16:09.820" v="46" actId="339"/>
          <ac:graphicFrameMkLst>
            <pc:docMk/>
            <pc:sldMk cId="469450967" sldId="2071"/>
            <ac:graphicFrameMk id="10" creationId="{8E7B3927-0F7A-6224-B69E-72F84BC90B51}"/>
          </ac:graphicFrameMkLst>
        </pc:graphicFrameChg>
      </pc:sldChg>
      <pc:sldChg chg="modSp mod">
        <pc:chgData name="KAREN TATIANA VIDUEÑEZ MORA" userId="21322815-5f62-459c-89d8-a3728d2b2521" providerId="ADAL" clId="{1BC55439-6185-4299-A3A1-55E33ED5F79B}" dt="2024-01-15T21:12:39.860" v="24"/>
        <pc:sldMkLst>
          <pc:docMk/>
          <pc:sldMk cId="2905114207" sldId="2073"/>
        </pc:sldMkLst>
        <pc:graphicFrameChg chg="mod">
          <ac:chgData name="KAREN TATIANA VIDUEÑEZ MORA" userId="21322815-5f62-459c-89d8-a3728d2b2521" providerId="ADAL" clId="{1BC55439-6185-4299-A3A1-55E33ED5F79B}" dt="2024-01-15T21:12:39.860" v="24"/>
          <ac:graphicFrameMkLst>
            <pc:docMk/>
            <pc:sldMk cId="2905114207" sldId="2073"/>
            <ac:graphicFrameMk id="2" creationId="{732EA650-D9AB-4F7C-86BE-51029C3D68BF}"/>
          </ac:graphicFrameMkLst>
        </pc:graphicFrameChg>
      </pc:sldChg>
      <pc:sldChg chg="modSp">
        <pc:chgData name="KAREN TATIANA VIDUEÑEZ MORA" userId="21322815-5f62-459c-89d8-a3728d2b2521" providerId="ADAL" clId="{1BC55439-6185-4299-A3A1-55E33ED5F79B}" dt="2024-01-15T21:13:02.430" v="29"/>
        <pc:sldMkLst>
          <pc:docMk/>
          <pc:sldMk cId="1365904532" sldId="2074"/>
        </pc:sldMkLst>
        <pc:graphicFrameChg chg="mod">
          <ac:chgData name="KAREN TATIANA VIDUEÑEZ MORA" userId="21322815-5f62-459c-89d8-a3728d2b2521" providerId="ADAL" clId="{1BC55439-6185-4299-A3A1-55E33ED5F79B}" dt="2024-01-15T21:13:02.430" v="29"/>
          <ac:graphicFrameMkLst>
            <pc:docMk/>
            <pc:sldMk cId="1365904532" sldId="2074"/>
            <ac:graphicFrameMk id="2" creationId="{49DF6FFC-5F75-E4E8-842E-BF5D6C23867C}"/>
          </ac:graphicFrameMkLst>
        </pc:graphicFrameChg>
      </pc:sldChg>
      <pc:sldChg chg="modSp">
        <pc:chgData name="KAREN TATIANA VIDUEÑEZ MORA" userId="21322815-5f62-459c-89d8-a3728d2b2521" providerId="ADAL" clId="{1BC55439-6185-4299-A3A1-55E33ED5F79B}" dt="2024-01-15T21:13:52.556" v="39"/>
        <pc:sldMkLst>
          <pc:docMk/>
          <pc:sldMk cId="2632707064" sldId="2076"/>
        </pc:sldMkLst>
        <pc:graphicFrameChg chg="mod">
          <ac:chgData name="KAREN TATIANA VIDUEÑEZ MORA" userId="21322815-5f62-459c-89d8-a3728d2b2521" providerId="ADAL" clId="{1BC55439-6185-4299-A3A1-55E33ED5F79B}" dt="2024-01-15T21:13:52.556" v="39"/>
          <ac:graphicFrameMkLst>
            <pc:docMk/>
            <pc:sldMk cId="2632707064" sldId="2076"/>
            <ac:graphicFrameMk id="3" creationId="{AF468271-8B2A-43D3-8934-C05D823F2D5A}"/>
          </ac:graphicFrameMkLst>
        </pc:graphicFrameChg>
      </pc:sldChg>
      <pc:sldChg chg="modSp">
        <pc:chgData name="KAREN TATIANA VIDUEÑEZ MORA" userId="21322815-5f62-459c-89d8-a3728d2b2521" providerId="ADAL" clId="{1BC55439-6185-4299-A3A1-55E33ED5F79B}" dt="2024-01-15T21:14:24.611" v="45"/>
        <pc:sldMkLst>
          <pc:docMk/>
          <pc:sldMk cId="1787980501" sldId="2077"/>
        </pc:sldMkLst>
        <pc:graphicFrameChg chg="mod">
          <ac:chgData name="KAREN TATIANA VIDUEÑEZ MORA" userId="21322815-5f62-459c-89d8-a3728d2b2521" providerId="ADAL" clId="{1BC55439-6185-4299-A3A1-55E33ED5F79B}" dt="2024-01-15T21:14:24.611" v="45"/>
          <ac:graphicFrameMkLst>
            <pc:docMk/>
            <pc:sldMk cId="1787980501" sldId="2077"/>
            <ac:graphicFrameMk id="2" creationId="{9B77AF48-E942-4BBA-A9CA-57D1F791301D}"/>
          </ac:graphicFrameMkLst>
        </pc:graphicFrameChg>
      </pc:sldChg>
      <pc:sldChg chg="modSp">
        <pc:chgData name="KAREN TATIANA VIDUEÑEZ MORA" userId="21322815-5f62-459c-89d8-a3728d2b2521" providerId="ADAL" clId="{1BC55439-6185-4299-A3A1-55E33ED5F79B}" dt="2024-01-15T21:13:26.476" v="34"/>
        <pc:sldMkLst>
          <pc:docMk/>
          <pc:sldMk cId="3064252573" sldId="2111"/>
        </pc:sldMkLst>
        <pc:graphicFrameChg chg="mod">
          <ac:chgData name="KAREN TATIANA VIDUEÑEZ MORA" userId="21322815-5f62-459c-89d8-a3728d2b2521" providerId="ADAL" clId="{1BC55439-6185-4299-A3A1-55E33ED5F79B}" dt="2024-01-15T21:13:26.476" v="34"/>
          <ac:graphicFrameMkLst>
            <pc:docMk/>
            <pc:sldMk cId="3064252573" sldId="2111"/>
            <ac:graphicFrameMk id="4" creationId="{887D5ACA-09C1-4DD4-8DAE-D811E1953600}"/>
          </ac:graphicFrameMkLst>
        </pc:graphicFrameChg>
      </pc:sldChg>
    </pc:docChg>
  </pc:docChgLst>
  <pc:docChgLst>
    <pc:chgData name="KAREN TATIANA VIDUEÑEZ MORA" userId="21322815-5f62-459c-89d8-a3728d2b2521" providerId="ADAL" clId="{C38FB98B-4C2F-4C00-BE04-C377B97C6C30}"/>
    <pc:docChg chg="undo custSel modSld">
      <pc:chgData name="KAREN TATIANA VIDUEÑEZ MORA" userId="21322815-5f62-459c-89d8-a3728d2b2521" providerId="ADAL" clId="{C38FB98B-4C2F-4C00-BE04-C377B97C6C30}" dt="2024-02-13T20:23:29.038" v="205" actId="20577"/>
      <pc:docMkLst>
        <pc:docMk/>
      </pc:docMkLst>
      <pc:sldChg chg="modSp mod">
        <pc:chgData name="KAREN TATIANA VIDUEÑEZ MORA" userId="21322815-5f62-459c-89d8-a3728d2b2521" providerId="ADAL" clId="{C38FB98B-4C2F-4C00-BE04-C377B97C6C30}" dt="2024-02-13T20:01:19.131" v="70" actId="20577"/>
        <pc:sldMkLst>
          <pc:docMk/>
          <pc:sldMk cId="324547376" sldId="841"/>
        </pc:sldMkLst>
        <pc:spChg chg="mod">
          <ac:chgData name="KAREN TATIANA VIDUEÑEZ MORA" userId="21322815-5f62-459c-89d8-a3728d2b2521" providerId="ADAL" clId="{C38FB98B-4C2F-4C00-BE04-C377B97C6C30}" dt="2024-02-13T20:01:11.643" v="61" actId="20577"/>
          <ac:spMkLst>
            <pc:docMk/>
            <pc:sldMk cId="324547376" sldId="841"/>
            <ac:spMk id="29" creationId="{588C04A8-1E35-439D-9E0E-10C016717BD8}"/>
          </ac:spMkLst>
        </pc:spChg>
        <pc:spChg chg="mod">
          <ac:chgData name="KAREN TATIANA VIDUEÑEZ MORA" userId="21322815-5f62-459c-89d8-a3728d2b2521" providerId="ADAL" clId="{C38FB98B-4C2F-4C00-BE04-C377B97C6C30}" dt="2024-02-13T19:52:09.678" v="7" actId="20577"/>
          <ac:spMkLst>
            <pc:docMk/>
            <pc:sldMk cId="324547376" sldId="841"/>
            <ac:spMk id="31" creationId="{1AA7EF3A-414C-415E-BF5C-C6AE57FA4037}"/>
          </ac:spMkLst>
        </pc:spChg>
        <pc:spChg chg="mod">
          <ac:chgData name="KAREN TATIANA VIDUEÑEZ MORA" userId="21322815-5f62-459c-89d8-a3728d2b2521" providerId="ADAL" clId="{C38FB98B-4C2F-4C00-BE04-C377B97C6C30}" dt="2024-02-13T19:56:34.367" v="13" actId="20577"/>
          <ac:spMkLst>
            <pc:docMk/>
            <pc:sldMk cId="324547376" sldId="841"/>
            <ac:spMk id="37" creationId="{AB5E4685-D5FC-4A03-8E49-083BA87DE68A}"/>
          </ac:spMkLst>
        </pc:spChg>
        <pc:spChg chg="mod">
          <ac:chgData name="KAREN TATIANA VIDUEÑEZ MORA" userId="21322815-5f62-459c-89d8-a3728d2b2521" providerId="ADAL" clId="{C38FB98B-4C2F-4C00-BE04-C377B97C6C30}" dt="2024-02-13T19:57:39.907" v="19" actId="20577"/>
          <ac:spMkLst>
            <pc:docMk/>
            <pc:sldMk cId="324547376" sldId="841"/>
            <ac:spMk id="39" creationId="{91E551CB-B92A-4112-8B63-680A286A437E}"/>
          </ac:spMkLst>
        </pc:spChg>
        <pc:spChg chg="mod">
          <ac:chgData name="KAREN TATIANA VIDUEÑEZ MORA" userId="21322815-5f62-459c-89d8-a3728d2b2521" providerId="ADAL" clId="{C38FB98B-4C2F-4C00-BE04-C377B97C6C30}" dt="2024-02-13T19:58:01.614" v="25" actId="20577"/>
          <ac:spMkLst>
            <pc:docMk/>
            <pc:sldMk cId="324547376" sldId="841"/>
            <ac:spMk id="41" creationId="{23272282-A121-4524-8042-9CD43A48DEA9}"/>
          </ac:spMkLst>
        </pc:spChg>
        <pc:spChg chg="mod">
          <ac:chgData name="KAREN TATIANA VIDUEÑEZ MORA" userId="21322815-5f62-459c-89d8-a3728d2b2521" providerId="ADAL" clId="{C38FB98B-4C2F-4C00-BE04-C377B97C6C30}" dt="2024-02-13T19:59:29.158" v="45" actId="20577"/>
          <ac:spMkLst>
            <pc:docMk/>
            <pc:sldMk cId="324547376" sldId="841"/>
            <ac:spMk id="42" creationId="{4CF750E2-5796-45AD-9833-EDDD30728378}"/>
          </ac:spMkLst>
        </pc:spChg>
        <pc:spChg chg="mod">
          <ac:chgData name="KAREN TATIANA VIDUEÑEZ MORA" userId="21322815-5f62-459c-89d8-a3728d2b2521" providerId="ADAL" clId="{C38FB98B-4C2F-4C00-BE04-C377B97C6C30}" dt="2024-02-13T20:01:19.131" v="70" actId="20577"/>
          <ac:spMkLst>
            <pc:docMk/>
            <pc:sldMk cId="324547376" sldId="841"/>
            <ac:spMk id="46" creationId="{0D2F997C-8D14-494C-AE5B-56C9049E3FBF}"/>
          </ac:spMkLst>
        </pc:spChg>
        <pc:spChg chg="mod">
          <ac:chgData name="KAREN TATIANA VIDUEÑEZ MORA" userId="21322815-5f62-459c-89d8-a3728d2b2521" providerId="ADAL" clId="{C38FB98B-4C2F-4C00-BE04-C377B97C6C30}" dt="2024-02-13T19:57:53.284" v="21" actId="20577"/>
          <ac:spMkLst>
            <pc:docMk/>
            <pc:sldMk cId="324547376" sldId="841"/>
            <ac:spMk id="71" creationId="{B38A43B2-F208-4131-9014-D000FFBE723B}"/>
          </ac:spMkLst>
        </pc:spChg>
        <pc:spChg chg="mod">
          <ac:chgData name="KAREN TATIANA VIDUEÑEZ MORA" userId="21322815-5f62-459c-89d8-a3728d2b2521" providerId="ADAL" clId="{C38FB98B-4C2F-4C00-BE04-C377B97C6C30}" dt="2024-02-13T20:00:42.531" v="53" actId="20577"/>
          <ac:spMkLst>
            <pc:docMk/>
            <pc:sldMk cId="324547376" sldId="841"/>
            <ac:spMk id="73" creationId="{546EF7EC-FA94-4DC6-B6F8-31F3D48A3E2B}"/>
          </ac:spMkLst>
        </pc:spChg>
        <pc:spChg chg="mod">
          <ac:chgData name="KAREN TATIANA VIDUEÑEZ MORA" userId="21322815-5f62-459c-89d8-a3728d2b2521" providerId="ADAL" clId="{C38FB98B-4C2F-4C00-BE04-C377B97C6C30}" dt="2024-02-13T19:58:55.579" v="37" actId="20577"/>
          <ac:spMkLst>
            <pc:docMk/>
            <pc:sldMk cId="324547376" sldId="841"/>
            <ac:spMk id="75" creationId="{44E12EB4-74B8-4F5A-9673-950CE519F319}"/>
          </ac:spMkLst>
        </pc:spChg>
        <pc:spChg chg="mod">
          <ac:chgData name="KAREN TATIANA VIDUEÑEZ MORA" userId="21322815-5f62-459c-89d8-a3728d2b2521" providerId="ADAL" clId="{C38FB98B-4C2F-4C00-BE04-C377B97C6C30}" dt="2024-02-13T19:58:19.747" v="29" actId="20577"/>
          <ac:spMkLst>
            <pc:docMk/>
            <pc:sldMk cId="324547376" sldId="841"/>
            <ac:spMk id="77" creationId="{A6957FE2-3410-4876-BA8A-998BF11EA5E9}"/>
          </ac:spMkLst>
        </pc:spChg>
        <pc:spChg chg="mod">
          <ac:chgData name="KAREN TATIANA VIDUEÑEZ MORA" userId="21322815-5f62-459c-89d8-a3728d2b2521" providerId="ADAL" clId="{C38FB98B-4C2F-4C00-BE04-C377B97C6C30}" dt="2024-02-13T19:59:18.331" v="41" actId="20577"/>
          <ac:spMkLst>
            <pc:docMk/>
            <pc:sldMk cId="324547376" sldId="841"/>
            <ac:spMk id="83" creationId="{AF0521F0-A2AA-4B4E-9584-F4C817836268}"/>
          </ac:spMkLst>
        </pc:spChg>
      </pc:sldChg>
      <pc:sldChg chg="addSp delSp modSp mod">
        <pc:chgData name="KAREN TATIANA VIDUEÑEZ MORA" userId="21322815-5f62-459c-89d8-a3728d2b2521" providerId="ADAL" clId="{C38FB98B-4C2F-4C00-BE04-C377B97C6C30}" dt="2024-02-13T20:22:57.233" v="160" actId="1076"/>
        <pc:sldMkLst>
          <pc:docMk/>
          <pc:sldMk cId="469450967" sldId="2071"/>
        </pc:sldMkLst>
        <pc:spChg chg="mod">
          <ac:chgData name="KAREN TATIANA VIDUEÑEZ MORA" userId="21322815-5f62-459c-89d8-a3728d2b2521" providerId="ADAL" clId="{C38FB98B-4C2F-4C00-BE04-C377B97C6C30}" dt="2024-02-13T20:22:57.233" v="160" actId="1076"/>
          <ac:spMkLst>
            <pc:docMk/>
            <pc:sldMk cId="469450967" sldId="2071"/>
            <ac:spMk id="5" creationId="{25BE53E8-7D48-4EA8-8CE5-909E00E3099E}"/>
          </ac:spMkLst>
        </pc:spChg>
        <pc:graphicFrameChg chg="add mod">
          <ac:chgData name="KAREN TATIANA VIDUEÑEZ MORA" userId="21322815-5f62-459c-89d8-a3728d2b2521" providerId="ADAL" clId="{C38FB98B-4C2F-4C00-BE04-C377B97C6C30}" dt="2024-02-13T20:17:30.269" v="74" actId="14100"/>
          <ac:graphicFrameMkLst>
            <pc:docMk/>
            <pc:sldMk cId="469450967" sldId="2071"/>
            <ac:graphicFrameMk id="3" creationId="{8E7B3927-0F7A-6224-B69E-72F84BC90B51}"/>
          </ac:graphicFrameMkLst>
        </pc:graphicFrameChg>
        <pc:graphicFrameChg chg="del">
          <ac:chgData name="KAREN TATIANA VIDUEÑEZ MORA" userId="21322815-5f62-459c-89d8-a3728d2b2521" providerId="ADAL" clId="{C38FB98B-4C2F-4C00-BE04-C377B97C6C30}" dt="2024-02-13T20:17:21.421" v="71" actId="478"/>
          <ac:graphicFrameMkLst>
            <pc:docMk/>
            <pc:sldMk cId="469450967" sldId="2071"/>
            <ac:graphicFrameMk id="10" creationId="{8E7B3927-0F7A-6224-B69E-72F84BC90B51}"/>
          </ac:graphicFrameMkLst>
        </pc:graphicFrameChg>
      </pc:sldChg>
      <pc:sldChg chg="addSp delSp modSp mod">
        <pc:chgData name="KAREN TATIANA VIDUEÑEZ MORA" userId="21322815-5f62-459c-89d8-a3728d2b2521" providerId="ADAL" clId="{C38FB98B-4C2F-4C00-BE04-C377B97C6C30}" dt="2024-02-13T20:23:01.904" v="169" actId="20577"/>
        <pc:sldMkLst>
          <pc:docMk/>
          <pc:sldMk cId="2905114207" sldId="2073"/>
        </pc:sldMkLst>
        <pc:spChg chg="mod">
          <ac:chgData name="KAREN TATIANA VIDUEÑEZ MORA" userId="21322815-5f62-459c-89d8-a3728d2b2521" providerId="ADAL" clId="{C38FB98B-4C2F-4C00-BE04-C377B97C6C30}" dt="2024-02-13T20:23:01.904" v="169" actId="20577"/>
          <ac:spMkLst>
            <pc:docMk/>
            <pc:sldMk cId="2905114207" sldId="2073"/>
            <ac:spMk id="6" creationId="{8A7DBE6E-1551-4ECE-96C4-D72AD63074F4}"/>
          </ac:spMkLst>
        </pc:spChg>
        <pc:spChg chg="mod">
          <ac:chgData name="KAREN TATIANA VIDUEÑEZ MORA" userId="21322815-5f62-459c-89d8-a3728d2b2521" providerId="ADAL" clId="{C38FB98B-4C2F-4C00-BE04-C377B97C6C30}" dt="2024-02-13T20:19:19.998" v="97" actId="20577"/>
          <ac:spMkLst>
            <pc:docMk/>
            <pc:sldMk cId="2905114207" sldId="2073"/>
            <ac:spMk id="12" creationId="{E135C1EC-8FC9-4366-8FC3-CF68E8977A81}"/>
          </ac:spMkLst>
        </pc:spChg>
        <pc:graphicFrameChg chg="del">
          <ac:chgData name="KAREN TATIANA VIDUEÑEZ MORA" userId="21322815-5f62-459c-89d8-a3728d2b2521" providerId="ADAL" clId="{C38FB98B-4C2F-4C00-BE04-C377B97C6C30}" dt="2024-02-13T20:17:42.668" v="75" actId="478"/>
          <ac:graphicFrameMkLst>
            <pc:docMk/>
            <pc:sldMk cId="2905114207" sldId="2073"/>
            <ac:graphicFrameMk id="2" creationId="{732EA650-D9AB-4F7C-86BE-51029C3D68BF}"/>
          </ac:graphicFrameMkLst>
        </pc:graphicFrameChg>
        <pc:graphicFrameChg chg="add mod">
          <ac:chgData name="KAREN TATIANA VIDUEÑEZ MORA" userId="21322815-5f62-459c-89d8-a3728d2b2521" providerId="ADAL" clId="{C38FB98B-4C2F-4C00-BE04-C377B97C6C30}" dt="2024-02-13T20:19:03.246" v="89" actId="403"/>
          <ac:graphicFrameMkLst>
            <pc:docMk/>
            <pc:sldMk cId="2905114207" sldId="2073"/>
            <ac:graphicFrameMk id="3" creationId="{732EA650-D9AB-4F7C-86BE-51029C3D68BF}"/>
          </ac:graphicFrameMkLst>
        </pc:graphicFrameChg>
      </pc:sldChg>
      <pc:sldChg chg="addSp delSp modSp mod">
        <pc:chgData name="KAREN TATIANA VIDUEÑEZ MORA" userId="21322815-5f62-459c-89d8-a3728d2b2521" providerId="ADAL" clId="{C38FB98B-4C2F-4C00-BE04-C377B97C6C30}" dt="2024-02-13T20:23:07.933" v="178" actId="20577"/>
        <pc:sldMkLst>
          <pc:docMk/>
          <pc:sldMk cId="1365904532" sldId="2074"/>
        </pc:sldMkLst>
        <pc:spChg chg="mod">
          <ac:chgData name="KAREN TATIANA VIDUEÑEZ MORA" userId="21322815-5f62-459c-89d8-a3728d2b2521" providerId="ADAL" clId="{C38FB98B-4C2F-4C00-BE04-C377B97C6C30}" dt="2024-02-13T20:23:07.933" v="178" actId="20577"/>
          <ac:spMkLst>
            <pc:docMk/>
            <pc:sldMk cId="1365904532" sldId="2074"/>
            <ac:spMk id="7" creationId="{39A11E74-B4AA-B824-2E46-AB197B9F92B7}"/>
          </ac:spMkLst>
        </pc:spChg>
        <pc:spChg chg="mod">
          <ac:chgData name="KAREN TATIANA VIDUEÑEZ MORA" userId="21322815-5f62-459c-89d8-a3728d2b2521" providerId="ADAL" clId="{C38FB98B-4C2F-4C00-BE04-C377B97C6C30}" dt="2024-02-13T20:19:45.941" v="107" actId="20577"/>
          <ac:spMkLst>
            <pc:docMk/>
            <pc:sldMk cId="1365904532" sldId="2074"/>
            <ac:spMk id="12" creationId="{E135C1EC-8FC9-4366-8FC3-CF68E8977A81}"/>
          </ac:spMkLst>
        </pc:spChg>
        <pc:graphicFrameChg chg="del">
          <ac:chgData name="KAREN TATIANA VIDUEÑEZ MORA" userId="21322815-5f62-459c-89d8-a3728d2b2521" providerId="ADAL" clId="{C38FB98B-4C2F-4C00-BE04-C377B97C6C30}" dt="2024-02-13T20:19:30.392" v="98" actId="478"/>
          <ac:graphicFrameMkLst>
            <pc:docMk/>
            <pc:sldMk cId="1365904532" sldId="2074"/>
            <ac:graphicFrameMk id="2" creationId="{49DF6FFC-5F75-E4E8-842E-BF5D6C23867C}"/>
          </ac:graphicFrameMkLst>
        </pc:graphicFrameChg>
        <pc:graphicFrameChg chg="add mod">
          <ac:chgData name="KAREN TATIANA VIDUEÑEZ MORA" userId="21322815-5f62-459c-89d8-a3728d2b2521" providerId="ADAL" clId="{C38FB98B-4C2F-4C00-BE04-C377B97C6C30}" dt="2024-02-13T20:19:42.142" v="105" actId="403"/>
          <ac:graphicFrameMkLst>
            <pc:docMk/>
            <pc:sldMk cId="1365904532" sldId="2074"/>
            <ac:graphicFrameMk id="4" creationId="{5BCA8984-5F74-4D81-8F50-32EB9AC36EA9}"/>
          </ac:graphicFrameMkLst>
        </pc:graphicFrameChg>
      </pc:sldChg>
      <pc:sldChg chg="addSp delSp modSp mod">
        <pc:chgData name="KAREN TATIANA VIDUEÑEZ MORA" userId="21322815-5f62-459c-89d8-a3728d2b2521" providerId="ADAL" clId="{C38FB98B-4C2F-4C00-BE04-C377B97C6C30}" dt="2024-02-13T20:23:24.630" v="196" actId="20577"/>
        <pc:sldMkLst>
          <pc:docMk/>
          <pc:sldMk cId="2632707064" sldId="2076"/>
        </pc:sldMkLst>
        <pc:spChg chg="mod">
          <ac:chgData name="KAREN TATIANA VIDUEÑEZ MORA" userId="21322815-5f62-459c-89d8-a3728d2b2521" providerId="ADAL" clId="{C38FB98B-4C2F-4C00-BE04-C377B97C6C30}" dt="2024-02-13T20:23:24.630" v="196" actId="20577"/>
          <ac:spMkLst>
            <pc:docMk/>
            <pc:sldMk cId="2632707064" sldId="2076"/>
            <ac:spMk id="7" creationId="{39A11E74-B4AA-B824-2E46-AB197B9F92B7}"/>
          </ac:spMkLst>
        </pc:spChg>
        <pc:graphicFrameChg chg="add mod">
          <ac:chgData name="KAREN TATIANA VIDUEÑEZ MORA" userId="21322815-5f62-459c-89d8-a3728d2b2521" providerId="ADAL" clId="{C38FB98B-4C2F-4C00-BE04-C377B97C6C30}" dt="2024-02-13T20:21:23.101" v="132" actId="403"/>
          <ac:graphicFrameMkLst>
            <pc:docMk/>
            <pc:sldMk cId="2632707064" sldId="2076"/>
            <ac:graphicFrameMk id="2" creationId="{AF468271-8B2A-43D3-8934-C05D823F2D5A}"/>
          </ac:graphicFrameMkLst>
        </pc:graphicFrameChg>
        <pc:graphicFrameChg chg="del">
          <ac:chgData name="KAREN TATIANA VIDUEÑEZ MORA" userId="21322815-5f62-459c-89d8-a3728d2b2521" providerId="ADAL" clId="{C38FB98B-4C2F-4C00-BE04-C377B97C6C30}" dt="2024-02-13T20:20:51.645" v="122" actId="478"/>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C38FB98B-4C2F-4C00-BE04-C377B97C6C30}" dt="2024-02-13T20:23:29.038" v="205" actId="20577"/>
        <pc:sldMkLst>
          <pc:docMk/>
          <pc:sldMk cId="1787980501" sldId="2077"/>
        </pc:sldMkLst>
        <pc:spChg chg="mod">
          <ac:chgData name="KAREN TATIANA VIDUEÑEZ MORA" userId="21322815-5f62-459c-89d8-a3728d2b2521" providerId="ADAL" clId="{C38FB98B-4C2F-4C00-BE04-C377B97C6C30}" dt="2024-02-13T20:23:29.038" v="205" actId="20577"/>
          <ac:spMkLst>
            <pc:docMk/>
            <pc:sldMk cId="1787980501" sldId="2077"/>
            <ac:spMk id="7" creationId="{39A11E74-B4AA-B824-2E46-AB197B9F92B7}"/>
          </ac:spMkLst>
        </pc:spChg>
        <pc:spChg chg="mod">
          <ac:chgData name="KAREN TATIANA VIDUEÑEZ MORA" userId="21322815-5f62-459c-89d8-a3728d2b2521" providerId="ADAL" clId="{C38FB98B-4C2F-4C00-BE04-C377B97C6C30}" dt="2024-02-13T20:22:27.403" v="149" actId="20577"/>
          <ac:spMkLst>
            <pc:docMk/>
            <pc:sldMk cId="1787980501" sldId="2077"/>
            <ac:spMk id="12" creationId="{E135C1EC-8FC9-4366-8FC3-CF68E8977A81}"/>
          </ac:spMkLst>
        </pc:spChg>
        <pc:graphicFrameChg chg="del">
          <ac:chgData name="KAREN TATIANA VIDUEÑEZ MORA" userId="21322815-5f62-459c-89d8-a3728d2b2521" providerId="ADAL" clId="{C38FB98B-4C2F-4C00-BE04-C377B97C6C30}" dt="2024-02-13T20:21:42.619" v="133" actId="478"/>
          <ac:graphicFrameMkLst>
            <pc:docMk/>
            <pc:sldMk cId="1787980501" sldId="2077"/>
            <ac:graphicFrameMk id="2" creationId="{9B77AF48-E942-4BBA-A9CA-57D1F791301D}"/>
          </ac:graphicFrameMkLst>
        </pc:graphicFrameChg>
        <pc:graphicFrameChg chg="add mod">
          <ac:chgData name="KAREN TATIANA VIDUEÑEZ MORA" userId="21322815-5f62-459c-89d8-a3728d2b2521" providerId="ADAL" clId="{C38FB98B-4C2F-4C00-BE04-C377B97C6C30}" dt="2024-02-13T20:22:18.301" v="145" actId="403"/>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C38FB98B-4C2F-4C00-BE04-C377B97C6C30}" dt="2024-02-13T20:23:13.337" v="187" actId="20577"/>
        <pc:sldMkLst>
          <pc:docMk/>
          <pc:sldMk cId="3064252573" sldId="2111"/>
        </pc:sldMkLst>
        <pc:spChg chg="mod">
          <ac:chgData name="KAREN TATIANA VIDUEÑEZ MORA" userId="21322815-5f62-459c-89d8-a3728d2b2521" providerId="ADAL" clId="{C38FB98B-4C2F-4C00-BE04-C377B97C6C30}" dt="2024-02-13T20:23:13.337" v="187" actId="20577"/>
          <ac:spMkLst>
            <pc:docMk/>
            <pc:sldMk cId="3064252573" sldId="2111"/>
            <ac:spMk id="7" creationId="{39A11E74-B4AA-B824-2E46-AB197B9F92B7}"/>
          </ac:spMkLst>
        </pc:spChg>
        <pc:spChg chg="mod">
          <ac:chgData name="KAREN TATIANA VIDUEÑEZ MORA" userId="21322815-5f62-459c-89d8-a3728d2b2521" providerId="ADAL" clId="{C38FB98B-4C2F-4C00-BE04-C377B97C6C30}" dt="2024-02-13T20:20:39.703" v="121" actId="20577"/>
          <ac:spMkLst>
            <pc:docMk/>
            <pc:sldMk cId="3064252573" sldId="2111"/>
            <ac:spMk id="12" creationId="{E135C1EC-8FC9-4366-8FC3-CF68E8977A81}"/>
          </ac:spMkLst>
        </pc:spChg>
        <pc:graphicFrameChg chg="add mod">
          <ac:chgData name="KAREN TATIANA VIDUEÑEZ MORA" userId="21322815-5f62-459c-89d8-a3728d2b2521" providerId="ADAL" clId="{C38FB98B-4C2F-4C00-BE04-C377B97C6C30}" dt="2024-02-13T20:20:30.308" v="117"/>
          <ac:graphicFrameMkLst>
            <pc:docMk/>
            <pc:sldMk cId="3064252573" sldId="2111"/>
            <ac:graphicFrameMk id="3" creationId="{887D5ACA-09C1-4DD4-8DAE-D811E1953600}"/>
          </ac:graphicFrameMkLst>
        </pc:graphicFrameChg>
        <pc:graphicFrameChg chg="del">
          <ac:chgData name="KAREN TATIANA VIDUEÑEZ MORA" userId="21322815-5f62-459c-89d8-a3728d2b2521" providerId="ADAL" clId="{C38FB98B-4C2F-4C00-BE04-C377B97C6C30}" dt="2024-02-13T20:20:02.473" v="108" actId="478"/>
          <ac:graphicFrameMkLst>
            <pc:docMk/>
            <pc:sldMk cId="3064252573" sldId="2111"/>
            <ac:graphicFrameMk id="4" creationId="{887D5ACA-09C1-4DD4-8DAE-D811E1953600}"/>
          </ac:graphicFrameMkLst>
        </pc:graphicFrameChg>
      </pc:sldChg>
    </pc:docChg>
  </pc:docChgLst>
  <pc:docChgLst>
    <pc:chgData name="LILLINETH OCAMPO CASTAÑEDA" userId="651b59c4-c2a1-4852-ac00-d10213ba0680" providerId="ADAL" clId="{A7AE0A48-3D2D-48A5-967D-429DB8DFE18B}"/>
    <pc:docChg chg="undo custSel addSld delSld modSld delMainMaster">
      <pc:chgData name="LILLINETH OCAMPO CASTAÑEDA" userId="651b59c4-c2a1-4852-ac00-d10213ba0680" providerId="ADAL" clId="{A7AE0A48-3D2D-48A5-967D-429DB8DFE18B}" dt="2024-01-11T14:52:04.946" v="168" actId="14100"/>
      <pc:docMkLst>
        <pc:docMk/>
      </pc:docMkLst>
      <pc:sldChg chg="modSp mod">
        <pc:chgData name="LILLINETH OCAMPO CASTAÑEDA" userId="651b59c4-c2a1-4852-ac00-d10213ba0680" providerId="ADAL" clId="{A7AE0A48-3D2D-48A5-967D-429DB8DFE18B}" dt="2024-01-10T17:30:35.370" v="18" actId="20577"/>
        <pc:sldMkLst>
          <pc:docMk/>
          <pc:sldMk cId="866167555" sldId="744"/>
        </pc:sldMkLst>
        <pc:spChg chg="mod">
          <ac:chgData name="LILLINETH OCAMPO CASTAÑEDA" userId="651b59c4-c2a1-4852-ac00-d10213ba0680" providerId="ADAL" clId="{A7AE0A48-3D2D-48A5-967D-429DB8DFE18B}" dt="2024-01-10T17:30:35.370" v="18" actId="20577"/>
          <ac:spMkLst>
            <pc:docMk/>
            <pc:sldMk cId="866167555" sldId="744"/>
            <ac:spMk id="14" creationId="{3757F1D3-5436-4867-B5B6-2D87078EC5B5}"/>
          </ac:spMkLst>
        </pc:spChg>
      </pc:sldChg>
      <pc:sldChg chg="addSp delSp add mod">
        <pc:chgData name="LILLINETH OCAMPO CASTAÑEDA" userId="651b59c4-c2a1-4852-ac00-d10213ba0680" providerId="ADAL" clId="{A7AE0A48-3D2D-48A5-967D-429DB8DFE18B}" dt="2024-01-10T20:24:21.235" v="58" actId="478"/>
        <pc:sldMkLst>
          <pc:docMk/>
          <pc:sldMk cId="550913855" sldId="818"/>
        </pc:sldMkLst>
        <pc:graphicFrameChg chg="add del">
          <ac:chgData name="LILLINETH OCAMPO CASTAÑEDA" userId="651b59c4-c2a1-4852-ac00-d10213ba0680" providerId="ADAL" clId="{A7AE0A48-3D2D-48A5-967D-429DB8DFE18B}" dt="2024-01-10T20:24:21.235" v="58" actId="478"/>
          <ac:graphicFrameMkLst>
            <pc:docMk/>
            <pc:sldMk cId="550913855" sldId="818"/>
            <ac:graphicFrameMk id="4" creationId="{49654277-9E9D-F427-F82E-96C7050E194C}"/>
          </ac:graphicFrameMkLst>
        </pc:graphicFrameChg>
      </pc:sldChg>
      <pc:sldChg chg="addSp delSp modSp mod">
        <pc:chgData name="LILLINETH OCAMPO CASTAÑEDA" userId="651b59c4-c2a1-4852-ac00-d10213ba0680" providerId="ADAL" clId="{A7AE0A48-3D2D-48A5-967D-429DB8DFE18B}" dt="2024-01-10T20:29:14.415" v="84" actId="1076"/>
        <pc:sldMkLst>
          <pc:docMk/>
          <pc:sldMk cId="78578145" sldId="821"/>
        </pc:sldMkLst>
        <pc:spChg chg="mod">
          <ac:chgData name="LILLINETH OCAMPO CASTAÑEDA" userId="651b59c4-c2a1-4852-ac00-d10213ba0680" providerId="ADAL" clId="{A7AE0A48-3D2D-48A5-967D-429DB8DFE18B}" dt="2024-01-10T17:30:16.908" v="6"/>
          <ac:spMkLst>
            <pc:docMk/>
            <pc:sldMk cId="78578145" sldId="821"/>
            <ac:spMk id="19" creationId="{21F971B4-0847-4CEE-AC3A-2AF8592A3DA3}"/>
          </ac:spMkLst>
        </pc:spChg>
        <pc:graphicFrameChg chg="add mod modGraphic">
          <ac:chgData name="LILLINETH OCAMPO CASTAÑEDA" userId="651b59c4-c2a1-4852-ac00-d10213ba0680" providerId="ADAL" clId="{A7AE0A48-3D2D-48A5-967D-429DB8DFE18B}" dt="2024-01-10T20:29:14.415" v="84" actId="1076"/>
          <ac:graphicFrameMkLst>
            <pc:docMk/>
            <pc:sldMk cId="78578145" sldId="821"/>
            <ac:graphicFrameMk id="3" creationId="{0358197E-FAA8-CD3A-5882-36B151CC455C}"/>
          </ac:graphicFrameMkLst>
        </pc:graphicFrameChg>
        <pc:graphicFrameChg chg="del">
          <ac:chgData name="LILLINETH OCAMPO CASTAÑEDA" userId="651b59c4-c2a1-4852-ac00-d10213ba0680" providerId="ADAL" clId="{A7AE0A48-3D2D-48A5-967D-429DB8DFE18B}" dt="2024-01-10T20:28:59.876" v="80" actId="478"/>
          <ac:graphicFrameMkLst>
            <pc:docMk/>
            <pc:sldMk cId="78578145" sldId="821"/>
            <ac:graphicFrameMk id="4" creationId="{BB37FBA6-F62C-EE91-735E-3604009CACE1}"/>
          </ac:graphicFrameMkLst>
        </pc:graphicFrameChg>
      </pc:sldChg>
      <pc:sldChg chg="addSp delSp mod">
        <pc:chgData name="LILLINETH OCAMPO CASTAÑEDA" userId="651b59c4-c2a1-4852-ac00-d10213ba0680" providerId="ADAL" clId="{A7AE0A48-3D2D-48A5-967D-429DB8DFE18B}" dt="2024-01-10T20:22:30.300" v="44" actId="478"/>
        <pc:sldMkLst>
          <pc:docMk/>
          <pc:sldMk cId="115904827" sldId="823"/>
        </pc:sldMkLst>
        <pc:graphicFrameChg chg="add del">
          <ac:chgData name="LILLINETH OCAMPO CASTAÑEDA" userId="651b59c4-c2a1-4852-ac00-d10213ba0680" providerId="ADAL" clId="{A7AE0A48-3D2D-48A5-967D-429DB8DFE18B}" dt="2024-01-10T20:22:30.300" v="44" actId="478"/>
          <ac:graphicFrameMkLst>
            <pc:docMk/>
            <pc:sldMk cId="115904827" sldId="823"/>
            <ac:graphicFrameMk id="3" creationId="{B37A474D-24A7-C566-73D2-89152BEE98BC}"/>
          </ac:graphicFrameMkLst>
        </pc:graphicFrameChg>
      </pc:sldChg>
      <pc:sldChg chg="modSp mod">
        <pc:chgData name="LILLINETH OCAMPO CASTAÑEDA" userId="651b59c4-c2a1-4852-ac00-d10213ba0680" providerId="ADAL" clId="{A7AE0A48-3D2D-48A5-967D-429DB8DFE18B}" dt="2024-01-10T20:39:24.401" v="133" actId="20577"/>
        <pc:sldMkLst>
          <pc:docMk/>
          <pc:sldMk cId="324547376" sldId="841"/>
        </pc:sldMkLst>
        <pc:spChg chg="mod">
          <ac:chgData name="LILLINETH OCAMPO CASTAÑEDA" userId="651b59c4-c2a1-4852-ac00-d10213ba0680" providerId="ADAL" clId="{A7AE0A48-3D2D-48A5-967D-429DB8DFE18B}" dt="2024-01-10T20:39:24.401" v="133" actId="20577"/>
          <ac:spMkLst>
            <pc:docMk/>
            <pc:sldMk cId="324547376" sldId="841"/>
            <ac:spMk id="46" creationId="{0D2F997C-8D14-494C-AE5B-56C9049E3FBF}"/>
          </ac:spMkLst>
        </pc:spChg>
      </pc:sldChg>
      <pc:sldChg chg="addSp delSp modSp mod">
        <pc:chgData name="LILLINETH OCAMPO CASTAÑEDA" userId="651b59c4-c2a1-4852-ac00-d10213ba0680" providerId="ADAL" clId="{A7AE0A48-3D2D-48A5-967D-429DB8DFE18B}" dt="2024-01-10T20:42:57.334" v="141"/>
        <pc:sldMkLst>
          <pc:docMk/>
          <pc:sldMk cId="3509271106" sldId="846"/>
        </pc:sldMkLst>
        <pc:graphicFrameChg chg="add mod">
          <ac:chgData name="LILLINETH OCAMPO CASTAÑEDA" userId="651b59c4-c2a1-4852-ac00-d10213ba0680" providerId="ADAL" clId="{A7AE0A48-3D2D-48A5-967D-429DB8DFE18B}" dt="2024-01-10T20:42:57.334" v="141"/>
          <ac:graphicFrameMkLst>
            <pc:docMk/>
            <pc:sldMk cId="3509271106" sldId="846"/>
            <ac:graphicFrameMk id="2" creationId="{7E0B017D-9763-25B7-DEAB-819C49453A74}"/>
          </ac:graphicFrameMkLst>
        </pc:graphicFrameChg>
        <pc:graphicFrameChg chg="del">
          <ac:chgData name="LILLINETH OCAMPO CASTAÑEDA" userId="651b59c4-c2a1-4852-ac00-d10213ba0680" providerId="ADAL" clId="{A7AE0A48-3D2D-48A5-967D-429DB8DFE18B}" dt="2024-01-10T20:42:41.745" v="134" actId="478"/>
          <ac:graphicFrameMkLst>
            <pc:docMk/>
            <pc:sldMk cId="3509271106" sldId="846"/>
            <ac:graphicFrameMk id="3" creationId="{D6DD236B-2B84-CC8C-DE01-54AE4C408962}"/>
          </ac:graphicFrameMkLst>
        </pc:graphicFrameChg>
      </pc:sldChg>
      <pc:sldChg chg="add del">
        <pc:chgData name="LILLINETH OCAMPO CASTAÑEDA" userId="651b59c4-c2a1-4852-ac00-d10213ba0680" providerId="ADAL" clId="{A7AE0A48-3D2D-48A5-967D-429DB8DFE18B}" dt="2024-01-10T20:43:38.082" v="144"/>
        <pc:sldMkLst>
          <pc:docMk/>
          <pc:sldMk cId="290732888" sldId="855"/>
        </pc:sldMkLst>
      </pc:sldChg>
      <pc:sldChg chg="add del">
        <pc:chgData name="LILLINETH OCAMPO CASTAÑEDA" userId="651b59c4-c2a1-4852-ac00-d10213ba0680" providerId="ADAL" clId="{A7AE0A48-3D2D-48A5-967D-429DB8DFE18B}" dt="2024-01-10T20:43:38.082" v="144"/>
        <pc:sldMkLst>
          <pc:docMk/>
          <pc:sldMk cId="1509784700" sldId="856"/>
        </pc:sldMkLst>
      </pc:sldChg>
      <pc:sldChg chg="add del">
        <pc:chgData name="LILLINETH OCAMPO CASTAÑEDA" userId="651b59c4-c2a1-4852-ac00-d10213ba0680" providerId="ADAL" clId="{A7AE0A48-3D2D-48A5-967D-429DB8DFE18B}" dt="2024-01-10T20:43:38.082" v="144"/>
        <pc:sldMkLst>
          <pc:docMk/>
          <pc:sldMk cId="3653466254" sldId="857"/>
        </pc:sldMkLst>
      </pc:sldChg>
      <pc:sldChg chg="add del">
        <pc:chgData name="LILLINETH OCAMPO CASTAÑEDA" userId="651b59c4-c2a1-4852-ac00-d10213ba0680" providerId="ADAL" clId="{A7AE0A48-3D2D-48A5-967D-429DB8DFE18B}" dt="2024-01-10T20:43:38.082" v="144"/>
        <pc:sldMkLst>
          <pc:docMk/>
          <pc:sldMk cId="3914692230" sldId="858"/>
        </pc:sldMkLst>
      </pc:sldChg>
      <pc:sldChg chg="add">
        <pc:chgData name="LILLINETH OCAMPO CASTAÑEDA" userId="651b59c4-c2a1-4852-ac00-d10213ba0680" providerId="ADAL" clId="{A7AE0A48-3D2D-48A5-967D-429DB8DFE18B}" dt="2024-01-10T20:43:38.082" v="144"/>
        <pc:sldMkLst>
          <pc:docMk/>
          <pc:sldMk cId="1100996874" sldId="859"/>
        </pc:sldMkLst>
      </pc:sldChg>
      <pc:sldChg chg="add">
        <pc:chgData name="LILLINETH OCAMPO CASTAÑEDA" userId="651b59c4-c2a1-4852-ac00-d10213ba0680" providerId="ADAL" clId="{A7AE0A48-3D2D-48A5-967D-429DB8DFE18B}" dt="2024-01-10T20:43:38.082" v="144"/>
        <pc:sldMkLst>
          <pc:docMk/>
          <pc:sldMk cId="1545770659" sldId="860"/>
        </pc:sldMkLst>
      </pc:sldChg>
      <pc:sldChg chg="add del">
        <pc:chgData name="LILLINETH OCAMPO CASTAÑEDA" userId="651b59c4-c2a1-4852-ac00-d10213ba0680" providerId="ADAL" clId="{A7AE0A48-3D2D-48A5-967D-429DB8DFE18B}" dt="2024-01-11T14:51:24.270" v="165"/>
        <pc:sldMkLst>
          <pc:docMk/>
          <pc:sldMk cId="517449092" sldId="868"/>
        </pc:sldMkLst>
      </pc:sldChg>
      <pc:sldChg chg="del">
        <pc:chgData name="LILLINETH OCAMPO CASTAÑEDA" userId="651b59c4-c2a1-4852-ac00-d10213ba0680" providerId="ADAL" clId="{A7AE0A48-3D2D-48A5-967D-429DB8DFE18B}" dt="2024-01-04T16:19:33.277" v="3" actId="47"/>
        <pc:sldMkLst>
          <pc:docMk/>
          <pc:sldMk cId="701642109" sldId="869"/>
        </pc:sldMkLst>
      </pc:sldChg>
      <pc:sldChg chg="add del">
        <pc:chgData name="LILLINETH OCAMPO CASTAÑEDA" userId="651b59c4-c2a1-4852-ac00-d10213ba0680" providerId="ADAL" clId="{A7AE0A48-3D2D-48A5-967D-429DB8DFE18B}" dt="2024-01-11T14:51:24.270" v="165"/>
        <pc:sldMkLst>
          <pc:docMk/>
          <pc:sldMk cId="328406560" sldId="1067"/>
        </pc:sldMkLst>
      </pc:sldChg>
      <pc:sldChg chg="add del">
        <pc:chgData name="LILLINETH OCAMPO CASTAÑEDA" userId="651b59c4-c2a1-4852-ac00-d10213ba0680" providerId="ADAL" clId="{A7AE0A48-3D2D-48A5-967D-429DB8DFE18B}" dt="2024-01-11T14:45:25.794" v="160"/>
        <pc:sldMkLst>
          <pc:docMk/>
          <pc:sldMk cId="1764803345" sldId="1158"/>
        </pc:sldMkLst>
      </pc:sldChg>
      <pc:sldChg chg="add del">
        <pc:chgData name="LILLINETH OCAMPO CASTAÑEDA" userId="651b59c4-c2a1-4852-ac00-d10213ba0680" providerId="ADAL" clId="{A7AE0A48-3D2D-48A5-967D-429DB8DFE18B}" dt="2024-01-11T14:45:25.794" v="160"/>
        <pc:sldMkLst>
          <pc:docMk/>
          <pc:sldMk cId="159179092" sldId="1162"/>
        </pc:sldMkLst>
      </pc:sldChg>
      <pc:sldChg chg="del">
        <pc:chgData name="LILLINETH OCAMPO CASTAÑEDA" userId="651b59c4-c2a1-4852-ac00-d10213ba0680" providerId="ADAL" clId="{A7AE0A48-3D2D-48A5-967D-429DB8DFE18B}" dt="2024-01-10T21:48:07.105" v="145" actId="47"/>
        <pc:sldMkLst>
          <pc:docMk/>
          <pc:sldMk cId="1160818935" sldId="1168"/>
        </pc:sldMkLst>
      </pc:sldChg>
      <pc:sldChg chg="del">
        <pc:chgData name="LILLINETH OCAMPO CASTAÑEDA" userId="651b59c4-c2a1-4852-ac00-d10213ba0680" providerId="ADAL" clId="{A7AE0A48-3D2D-48A5-967D-429DB8DFE18B}" dt="2024-01-10T21:48:08.672" v="146" actId="47"/>
        <pc:sldMkLst>
          <pc:docMk/>
          <pc:sldMk cId="2166783440" sldId="1169"/>
        </pc:sldMkLst>
      </pc:sldChg>
      <pc:sldChg chg="add del">
        <pc:chgData name="LILLINETH OCAMPO CASTAÑEDA" userId="651b59c4-c2a1-4852-ac00-d10213ba0680" providerId="ADAL" clId="{A7AE0A48-3D2D-48A5-967D-429DB8DFE18B}" dt="2024-01-04T16:19:29.535" v="2" actId="47"/>
        <pc:sldMkLst>
          <pc:docMk/>
          <pc:sldMk cId="3382804404" sldId="1339"/>
        </pc:sldMkLst>
      </pc:sldChg>
      <pc:sldChg chg="addSp delSp modSp mod">
        <pc:chgData name="LILLINETH OCAMPO CASTAÑEDA" userId="651b59c4-c2a1-4852-ac00-d10213ba0680" providerId="ADAL" clId="{A7AE0A48-3D2D-48A5-967D-429DB8DFE18B}" dt="2024-01-10T19:45:28.006" v="23" actId="14100"/>
        <pc:sldMkLst>
          <pc:docMk/>
          <pc:sldMk cId="649487894" sldId="1584"/>
        </pc:sldMkLst>
        <pc:spChg chg="mod">
          <ac:chgData name="LILLINETH OCAMPO CASTAÑEDA" userId="651b59c4-c2a1-4852-ac00-d10213ba0680" providerId="ADAL" clId="{A7AE0A48-3D2D-48A5-967D-429DB8DFE18B}" dt="2024-01-10T17:29:36.252" v="5"/>
          <ac:spMkLst>
            <pc:docMk/>
            <pc:sldMk cId="649487894" sldId="1584"/>
            <ac:spMk id="5" creationId="{65B12803-5723-4124-BA21-4275CB48163E}"/>
          </ac:spMkLst>
        </pc:spChg>
        <pc:graphicFrameChg chg="del">
          <ac:chgData name="LILLINETH OCAMPO CASTAÑEDA" userId="651b59c4-c2a1-4852-ac00-d10213ba0680" providerId="ADAL" clId="{A7AE0A48-3D2D-48A5-967D-429DB8DFE18B}" dt="2024-01-10T19:45:09.811" v="19" actId="478"/>
          <ac:graphicFrameMkLst>
            <pc:docMk/>
            <pc:sldMk cId="649487894" sldId="1584"/>
            <ac:graphicFrameMk id="3" creationId="{522E2CA7-EDE9-A816-8378-033B82EC5E5C}"/>
          </ac:graphicFrameMkLst>
        </pc:graphicFrameChg>
        <pc:graphicFrameChg chg="add mod modGraphic">
          <ac:chgData name="LILLINETH OCAMPO CASTAÑEDA" userId="651b59c4-c2a1-4852-ac00-d10213ba0680" providerId="ADAL" clId="{A7AE0A48-3D2D-48A5-967D-429DB8DFE18B}" dt="2024-01-10T19:45:28.006" v="23" actId="14100"/>
          <ac:graphicFrameMkLst>
            <pc:docMk/>
            <pc:sldMk cId="649487894" sldId="1584"/>
            <ac:graphicFrameMk id="4" creationId="{11B44A23-C8B7-7D3C-EE8B-A442624EA9AD}"/>
          </ac:graphicFrameMkLst>
        </pc:graphicFrameChg>
      </pc:sldChg>
      <pc:sldChg chg="addSp delSp modSp mod">
        <pc:chgData name="LILLINETH OCAMPO CASTAÑEDA" userId="651b59c4-c2a1-4852-ac00-d10213ba0680" providerId="ADAL" clId="{A7AE0A48-3D2D-48A5-967D-429DB8DFE18B}" dt="2024-01-10T19:47:25.273" v="42" actId="1076"/>
        <pc:sldMkLst>
          <pc:docMk/>
          <pc:sldMk cId="28827384" sldId="1585"/>
        </pc:sldMkLst>
        <pc:spChg chg="mod">
          <ac:chgData name="LILLINETH OCAMPO CASTAÑEDA" userId="651b59c4-c2a1-4852-ac00-d10213ba0680" providerId="ADAL" clId="{A7AE0A48-3D2D-48A5-967D-429DB8DFE18B}" dt="2024-01-10T17:29:36.252" v="5"/>
          <ac:spMkLst>
            <pc:docMk/>
            <pc:sldMk cId="28827384" sldId="1585"/>
            <ac:spMk id="9" creationId="{83EE8067-572D-4692-883A-A21DF4B2DB3B}"/>
          </ac:spMkLst>
        </pc:spChg>
        <pc:graphicFrameChg chg="del">
          <ac:chgData name="LILLINETH OCAMPO CASTAÑEDA" userId="651b59c4-c2a1-4852-ac00-d10213ba0680" providerId="ADAL" clId="{A7AE0A48-3D2D-48A5-967D-429DB8DFE18B}" dt="2024-01-10T19:45:50.285" v="24" actId="478"/>
          <ac:graphicFrameMkLst>
            <pc:docMk/>
            <pc:sldMk cId="28827384" sldId="1585"/>
            <ac:graphicFrameMk id="2" creationId="{857DB745-7081-433A-9B32-276B729D4EC1}"/>
          </ac:graphicFrameMkLst>
        </pc:graphicFrameChg>
        <pc:graphicFrameChg chg="add mod">
          <ac:chgData name="LILLINETH OCAMPO CASTAÑEDA" userId="651b59c4-c2a1-4852-ac00-d10213ba0680" providerId="ADAL" clId="{A7AE0A48-3D2D-48A5-967D-429DB8DFE18B}" dt="2024-01-10T19:46:16.801" v="39" actId="1076"/>
          <ac:graphicFrameMkLst>
            <pc:docMk/>
            <pc:sldMk cId="28827384" sldId="1585"/>
            <ac:graphicFrameMk id="3" creationId="{857DB745-7081-433A-9B32-276B729D4EC1}"/>
          </ac:graphicFrameMkLst>
        </pc:graphicFrameChg>
        <pc:graphicFrameChg chg="add mod">
          <ac:chgData name="LILLINETH OCAMPO CASTAÑEDA" userId="651b59c4-c2a1-4852-ac00-d10213ba0680" providerId="ADAL" clId="{A7AE0A48-3D2D-48A5-967D-429DB8DFE18B}" dt="2024-01-10T19:47:25.273" v="42" actId="1076"/>
          <ac:graphicFrameMkLst>
            <pc:docMk/>
            <pc:sldMk cId="28827384" sldId="1585"/>
            <ac:graphicFrameMk id="4" creationId="{034FCBA3-1F8B-C323-7627-14D87FF0BB0B}"/>
          </ac:graphicFrameMkLst>
        </pc:graphicFrameChg>
        <pc:graphicFrameChg chg="del">
          <ac:chgData name="LILLINETH OCAMPO CASTAÑEDA" userId="651b59c4-c2a1-4852-ac00-d10213ba0680" providerId="ADAL" clId="{A7AE0A48-3D2D-48A5-967D-429DB8DFE18B}" dt="2024-01-10T19:46:19.003" v="40" actId="478"/>
          <ac:graphicFrameMkLst>
            <pc:docMk/>
            <pc:sldMk cId="28827384" sldId="1585"/>
            <ac:graphicFrameMk id="6" creationId="{2C9DA204-24BA-288E-C2E5-865AD57F541D}"/>
          </ac:graphicFrameMkLst>
        </pc:graphicFrameChg>
      </pc:sldChg>
      <pc:sldChg chg="addSp delSp modSp mod">
        <pc:chgData name="LILLINETH OCAMPO CASTAÑEDA" userId="651b59c4-c2a1-4852-ac00-d10213ba0680" providerId="ADAL" clId="{A7AE0A48-3D2D-48A5-967D-429DB8DFE18B}" dt="2024-01-10T20:23:11.655" v="49" actId="255"/>
        <pc:sldMkLst>
          <pc:docMk/>
          <pc:sldMk cId="4147581309" sldId="1587"/>
        </pc:sldMkLst>
        <pc:spChg chg="mod">
          <ac:chgData name="LILLINETH OCAMPO CASTAÑEDA" userId="651b59c4-c2a1-4852-ac00-d10213ba0680" providerId="ADAL" clId="{A7AE0A48-3D2D-48A5-967D-429DB8DFE18B}" dt="2024-01-10T17:30:16.908" v="6"/>
          <ac:spMkLst>
            <pc:docMk/>
            <pc:sldMk cId="4147581309" sldId="1587"/>
            <ac:spMk id="19" creationId="{038D656D-80D8-4F74-A956-7C50C582F320}"/>
          </ac:spMkLst>
        </pc:spChg>
        <pc:graphicFrameChg chg="del">
          <ac:chgData name="LILLINETH OCAMPO CASTAÑEDA" userId="651b59c4-c2a1-4852-ac00-d10213ba0680" providerId="ADAL" clId="{A7AE0A48-3D2D-48A5-967D-429DB8DFE18B}" dt="2024-01-10T20:22:50.557" v="45" actId="478"/>
          <ac:graphicFrameMkLst>
            <pc:docMk/>
            <pc:sldMk cId="4147581309" sldId="1587"/>
            <ac:graphicFrameMk id="3" creationId="{C6AFCF96-1F38-C1DA-8973-0D71ED9665C0}"/>
          </ac:graphicFrameMkLst>
        </pc:graphicFrameChg>
        <pc:graphicFrameChg chg="add mod modGraphic">
          <ac:chgData name="LILLINETH OCAMPO CASTAÑEDA" userId="651b59c4-c2a1-4852-ac00-d10213ba0680" providerId="ADAL" clId="{A7AE0A48-3D2D-48A5-967D-429DB8DFE18B}" dt="2024-01-10T20:23:11.655" v="49" actId="255"/>
          <ac:graphicFrameMkLst>
            <pc:docMk/>
            <pc:sldMk cId="4147581309" sldId="1587"/>
            <ac:graphicFrameMk id="4" creationId="{55B50910-011E-67D2-6F81-A834D748D2FE}"/>
          </ac:graphicFrameMkLst>
        </pc:graphicFrameChg>
      </pc:sldChg>
      <pc:sldChg chg="addSp delSp modSp add mod">
        <pc:chgData name="LILLINETH OCAMPO CASTAÑEDA" userId="651b59c4-c2a1-4852-ac00-d10213ba0680" providerId="ADAL" clId="{A7AE0A48-3D2D-48A5-967D-429DB8DFE18B}" dt="2024-01-10T20:24:09.871" v="56" actId="255"/>
        <pc:sldMkLst>
          <pc:docMk/>
          <pc:sldMk cId="1365990547" sldId="1588"/>
        </pc:sldMkLst>
        <pc:spChg chg="mod">
          <ac:chgData name="LILLINETH OCAMPO CASTAÑEDA" userId="651b59c4-c2a1-4852-ac00-d10213ba0680" providerId="ADAL" clId="{A7AE0A48-3D2D-48A5-967D-429DB8DFE18B}" dt="2024-01-10T17:30:16.908" v="6"/>
          <ac:spMkLst>
            <pc:docMk/>
            <pc:sldMk cId="1365990547" sldId="1588"/>
            <ac:spMk id="5" creationId="{65B12803-5723-4124-BA21-4275CB48163E}"/>
          </ac:spMkLst>
        </pc:spChg>
        <pc:graphicFrameChg chg="del mod">
          <ac:chgData name="LILLINETH OCAMPO CASTAÑEDA" userId="651b59c4-c2a1-4852-ac00-d10213ba0680" providerId="ADAL" clId="{A7AE0A48-3D2D-48A5-967D-429DB8DFE18B}" dt="2024-01-10T20:23:53.563" v="50" actId="478"/>
          <ac:graphicFrameMkLst>
            <pc:docMk/>
            <pc:sldMk cId="1365990547" sldId="1588"/>
            <ac:graphicFrameMk id="3" creationId="{6997CB91-0667-5F5E-E1E1-ED75BA1F0DD2}"/>
          </ac:graphicFrameMkLst>
        </pc:graphicFrameChg>
        <pc:graphicFrameChg chg="add mod modGraphic">
          <ac:chgData name="LILLINETH OCAMPO CASTAÑEDA" userId="651b59c4-c2a1-4852-ac00-d10213ba0680" providerId="ADAL" clId="{A7AE0A48-3D2D-48A5-967D-429DB8DFE18B}" dt="2024-01-10T20:24:09.871" v="56" actId="255"/>
          <ac:graphicFrameMkLst>
            <pc:docMk/>
            <pc:sldMk cId="1365990547" sldId="1588"/>
            <ac:graphicFrameMk id="4" creationId="{E9B02037-AEFD-73CD-49BD-35A161E11086}"/>
          </ac:graphicFrameMkLst>
        </pc:graphicFrameChg>
      </pc:sldChg>
      <pc:sldChg chg="addSp delSp modSp add mod">
        <pc:chgData name="LILLINETH OCAMPO CASTAÑEDA" userId="651b59c4-c2a1-4852-ac00-d10213ba0680" providerId="ADAL" clId="{A7AE0A48-3D2D-48A5-967D-429DB8DFE18B}" dt="2024-01-10T20:25:41.353" v="65" actId="255"/>
        <pc:sldMkLst>
          <pc:docMk/>
          <pc:sldMk cId="3329316903" sldId="1589"/>
        </pc:sldMkLst>
        <pc:spChg chg="mod">
          <ac:chgData name="LILLINETH OCAMPO CASTAÑEDA" userId="651b59c4-c2a1-4852-ac00-d10213ba0680" providerId="ADAL" clId="{A7AE0A48-3D2D-48A5-967D-429DB8DFE18B}" dt="2024-01-10T17:30:16.908" v="6"/>
          <ac:spMkLst>
            <pc:docMk/>
            <pc:sldMk cId="3329316903" sldId="1589"/>
            <ac:spMk id="18" creationId="{0DC501D4-134E-4790-A923-6CCB2D1A6D53}"/>
          </ac:spMkLst>
        </pc:spChg>
        <pc:graphicFrameChg chg="del modGraphic">
          <ac:chgData name="LILLINETH OCAMPO CASTAÑEDA" userId="651b59c4-c2a1-4852-ac00-d10213ba0680" providerId="ADAL" clId="{A7AE0A48-3D2D-48A5-967D-429DB8DFE18B}" dt="2024-01-10T20:24:42.122" v="60" actId="478"/>
          <ac:graphicFrameMkLst>
            <pc:docMk/>
            <pc:sldMk cId="3329316903" sldId="1589"/>
            <ac:graphicFrameMk id="3" creationId="{1DB0883C-C44D-1DA3-BBCE-E31D1E158B81}"/>
          </ac:graphicFrameMkLst>
        </pc:graphicFrameChg>
        <pc:graphicFrameChg chg="add mod modGraphic">
          <ac:chgData name="LILLINETH OCAMPO CASTAÑEDA" userId="651b59c4-c2a1-4852-ac00-d10213ba0680" providerId="ADAL" clId="{A7AE0A48-3D2D-48A5-967D-429DB8DFE18B}" dt="2024-01-10T20:25:41.353" v="65" actId="255"/>
          <ac:graphicFrameMkLst>
            <pc:docMk/>
            <pc:sldMk cId="3329316903" sldId="1589"/>
            <ac:graphicFrameMk id="4" creationId="{A3853C38-7A24-016E-2DB3-BB81CB73898D}"/>
          </ac:graphicFrameMkLst>
        </pc:graphicFrameChg>
      </pc:sldChg>
      <pc:sldChg chg="del">
        <pc:chgData name="LILLINETH OCAMPO CASTAÑEDA" userId="651b59c4-c2a1-4852-ac00-d10213ba0680" providerId="ADAL" clId="{A7AE0A48-3D2D-48A5-967D-429DB8DFE18B}" dt="2024-01-04T16:20:33.535" v="4" actId="47"/>
        <pc:sldMkLst>
          <pc:docMk/>
          <pc:sldMk cId="1270435214" sldId="1590"/>
        </pc:sldMkLst>
      </pc:sldChg>
      <pc:sldChg chg="addSp delSp modSp mod">
        <pc:chgData name="LILLINETH OCAMPO CASTAÑEDA" userId="651b59c4-c2a1-4852-ac00-d10213ba0680" providerId="ADAL" clId="{A7AE0A48-3D2D-48A5-967D-429DB8DFE18B}" dt="2024-01-10T20:28:31.232" v="79" actId="255"/>
        <pc:sldMkLst>
          <pc:docMk/>
          <pc:sldMk cId="1472159952" sldId="1591"/>
        </pc:sldMkLst>
        <pc:spChg chg="mod">
          <ac:chgData name="LILLINETH OCAMPO CASTAÑEDA" userId="651b59c4-c2a1-4852-ac00-d10213ba0680" providerId="ADAL" clId="{A7AE0A48-3D2D-48A5-967D-429DB8DFE18B}" dt="2024-01-10T17:30:16.908" v="6"/>
          <ac:spMkLst>
            <pc:docMk/>
            <pc:sldMk cId="1472159952" sldId="1591"/>
            <ac:spMk id="24" creationId="{3F91377F-6DC8-449A-993C-D8BC54F202F2}"/>
          </ac:spMkLst>
        </pc:spChg>
        <pc:graphicFrameChg chg="add mod modGraphic">
          <ac:chgData name="LILLINETH OCAMPO CASTAÑEDA" userId="651b59c4-c2a1-4852-ac00-d10213ba0680" providerId="ADAL" clId="{A7AE0A48-3D2D-48A5-967D-429DB8DFE18B}" dt="2024-01-10T20:28:31.232" v="79" actId="255"/>
          <ac:graphicFrameMkLst>
            <pc:docMk/>
            <pc:sldMk cId="1472159952" sldId="1591"/>
            <ac:graphicFrameMk id="3" creationId="{27028ED0-6921-84E6-74BA-EE36BD2D0DCC}"/>
          </ac:graphicFrameMkLst>
        </pc:graphicFrameChg>
        <pc:graphicFrameChg chg="del">
          <ac:chgData name="LILLINETH OCAMPO CASTAÑEDA" userId="651b59c4-c2a1-4852-ac00-d10213ba0680" providerId="ADAL" clId="{A7AE0A48-3D2D-48A5-967D-429DB8DFE18B}" dt="2024-01-10T20:27:53.038" v="72" actId="478"/>
          <ac:graphicFrameMkLst>
            <pc:docMk/>
            <pc:sldMk cId="1472159952" sldId="1591"/>
            <ac:graphicFrameMk id="4" creationId="{0171A77C-BF06-A11C-BC0B-B64750B260E0}"/>
          </ac:graphicFrameMkLst>
        </pc:graphicFrameChg>
      </pc:sldChg>
      <pc:sldChg chg="modSp add del mod">
        <pc:chgData name="LILLINETH OCAMPO CASTAÑEDA" userId="651b59c4-c2a1-4852-ac00-d10213ba0680" providerId="ADAL" clId="{A7AE0A48-3D2D-48A5-967D-429DB8DFE18B}" dt="2024-01-11T14:52:04.946" v="168" actId="14100"/>
        <pc:sldMkLst>
          <pc:docMk/>
          <pc:sldMk cId="888257103" sldId="1685"/>
        </pc:sldMkLst>
        <pc:graphicFrameChg chg="mod modGraphic">
          <ac:chgData name="LILLINETH OCAMPO CASTAÑEDA" userId="651b59c4-c2a1-4852-ac00-d10213ba0680" providerId="ADAL" clId="{A7AE0A48-3D2D-48A5-967D-429DB8DFE18B}" dt="2024-01-11T14:52:04.946" v="168" actId="14100"/>
          <ac:graphicFrameMkLst>
            <pc:docMk/>
            <pc:sldMk cId="888257103" sldId="1685"/>
            <ac:graphicFrameMk id="5" creationId="{1C67B392-4D7D-BA5B-0AA8-53F2BE2AB002}"/>
          </ac:graphicFrameMkLst>
        </pc:graphicFrameChg>
      </pc:sldChg>
      <pc:sldChg chg="modSp add del">
        <pc:chgData name="LILLINETH OCAMPO CASTAÑEDA" userId="651b59c4-c2a1-4852-ac00-d10213ba0680" providerId="ADAL" clId="{A7AE0A48-3D2D-48A5-967D-429DB8DFE18B}" dt="2024-01-11T14:51:24.270" v="165"/>
        <pc:sldMkLst>
          <pc:docMk/>
          <pc:sldMk cId="1666633961" sldId="1713"/>
        </pc:sldMkLst>
        <pc:spChg chg="mod">
          <ac:chgData name="LILLINETH OCAMPO CASTAÑEDA" userId="651b59c4-c2a1-4852-ac00-d10213ba0680" providerId="ADAL" clId="{A7AE0A48-3D2D-48A5-967D-429DB8DFE18B}" dt="2024-01-10T17:30:16.908" v="6"/>
          <ac:spMkLst>
            <pc:docMk/>
            <pc:sldMk cId="1666633961" sldId="1713"/>
            <ac:spMk id="22" creationId="{795790A5-1AE5-443B-8754-0D1D2CB3FEB5}"/>
          </ac:spMkLst>
        </pc:spChg>
      </pc:sldChg>
      <pc:sldChg chg="addSp delSp modSp mod">
        <pc:chgData name="LILLINETH OCAMPO CASTAÑEDA" userId="651b59c4-c2a1-4852-ac00-d10213ba0680" providerId="ADAL" clId="{A7AE0A48-3D2D-48A5-967D-429DB8DFE18B}" dt="2024-01-10T20:31:16.830" v="103" actId="14100"/>
        <pc:sldMkLst>
          <pc:docMk/>
          <pc:sldMk cId="3107540613" sldId="1815"/>
        </pc:sldMkLst>
        <pc:spChg chg="mod">
          <ac:chgData name="LILLINETH OCAMPO CASTAÑEDA" userId="651b59c4-c2a1-4852-ac00-d10213ba0680" providerId="ADAL" clId="{A7AE0A48-3D2D-48A5-967D-429DB8DFE18B}" dt="2024-01-10T17:30:16.908" v="6"/>
          <ac:spMkLst>
            <pc:docMk/>
            <pc:sldMk cId="3107540613" sldId="1815"/>
            <ac:spMk id="24" creationId="{658286C1-CBF0-4632-8D8F-345CEBB83FB9}"/>
          </ac:spMkLst>
        </pc:spChg>
        <pc:graphicFrameChg chg="add mod modGraphic">
          <ac:chgData name="LILLINETH OCAMPO CASTAÑEDA" userId="651b59c4-c2a1-4852-ac00-d10213ba0680" providerId="ADAL" clId="{A7AE0A48-3D2D-48A5-967D-429DB8DFE18B}" dt="2024-01-10T20:31:16.830" v="103" actId="14100"/>
          <ac:graphicFrameMkLst>
            <pc:docMk/>
            <pc:sldMk cId="3107540613" sldId="1815"/>
            <ac:graphicFrameMk id="3" creationId="{AF89036F-A879-7A20-3832-21381FF86D87}"/>
          </ac:graphicFrameMkLst>
        </pc:graphicFrameChg>
        <pc:graphicFrameChg chg="del">
          <ac:chgData name="LILLINETH OCAMPO CASTAÑEDA" userId="651b59c4-c2a1-4852-ac00-d10213ba0680" providerId="ADAL" clId="{A7AE0A48-3D2D-48A5-967D-429DB8DFE18B}" dt="2024-01-10T20:31:01.539" v="98" actId="478"/>
          <ac:graphicFrameMkLst>
            <pc:docMk/>
            <pc:sldMk cId="3107540613" sldId="1815"/>
            <ac:graphicFrameMk id="4" creationId="{1B67C75F-85AD-5B99-9E42-2EEBA249BBB7}"/>
          </ac:graphicFrameMkLst>
        </pc:graphicFrameChg>
      </pc:sldChg>
      <pc:sldChg chg="addSp delSp modSp mod">
        <pc:chgData name="LILLINETH OCAMPO CASTAÑEDA" userId="651b59c4-c2a1-4852-ac00-d10213ba0680" providerId="ADAL" clId="{A7AE0A48-3D2D-48A5-967D-429DB8DFE18B}" dt="2024-01-10T20:34:54.064" v="127" actId="1076"/>
        <pc:sldMkLst>
          <pc:docMk/>
          <pc:sldMk cId="1799223727" sldId="1829"/>
        </pc:sldMkLst>
        <pc:spChg chg="mod">
          <ac:chgData name="LILLINETH OCAMPO CASTAÑEDA" userId="651b59c4-c2a1-4852-ac00-d10213ba0680" providerId="ADAL" clId="{A7AE0A48-3D2D-48A5-967D-429DB8DFE18B}" dt="2024-01-10T17:29:36.252" v="5"/>
          <ac:spMkLst>
            <pc:docMk/>
            <pc:sldMk cId="1799223727" sldId="1829"/>
            <ac:spMk id="5" creationId="{65B12803-5723-4124-BA21-4275CB48163E}"/>
          </ac:spMkLst>
        </pc:spChg>
        <pc:graphicFrameChg chg="del">
          <ac:chgData name="LILLINETH OCAMPO CASTAÑEDA" userId="651b59c4-c2a1-4852-ac00-d10213ba0680" providerId="ADAL" clId="{A7AE0A48-3D2D-48A5-967D-429DB8DFE18B}" dt="2024-01-10T20:34:43.692" v="125" actId="478"/>
          <ac:graphicFrameMkLst>
            <pc:docMk/>
            <pc:sldMk cId="1799223727" sldId="1829"/>
            <ac:graphicFrameMk id="2" creationId="{C8736B44-5C6B-4CD2-9B86-BF18C27D322F}"/>
          </ac:graphicFrameMkLst>
        </pc:graphicFrameChg>
        <pc:graphicFrameChg chg="del">
          <ac:chgData name="LILLINETH OCAMPO CASTAÑEDA" userId="651b59c4-c2a1-4852-ac00-d10213ba0680" providerId="ADAL" clId="{A7AE0A48-3D2D-48A5-967D-429DB8DFE18B}" dt="2024-01-10T20:33:38.656" v="108" actId="478"/>
          <ac:graphicFrameMkLst>
            <pc:docMk/>
            <pc:sldMk cId="1799223727" sldId="1829"/>
            <ac:graphicFrameMk id="3" creationId="{D6C6EF1A-5536-A0C3-18AD-181971F1DB0B}"/>
          </ac:graphicFrameMkLst>
        </pc:graphicFrameChg>
        <pc:graphicFrameChg chg="add mod modGraphic">
          <ac:chgData name="LILLINETH OCAMPO CASTAÑEDA" userId="651b59c4-c2a1-4852-ac00-d10213ba0680" providerId="ADAL" clId="{A7AE0A48-3D2D-48A5-967D-429DB8DFE18B}" dt="2024-01-10T20:34:32.566" v="124" actId="1076"/>
          <ac:graphicFrameMkLst>
            <pc:docMk/>
            <pc:sldMk cId="1799223727" sldId="1829"/>
            <ac:graphicFrameMk id="4" creationId="{9035F8EA-58AA-4935-9D30-06ED3FBA7B6C}"/>
          </ac:graphicFrameMkLst>
        </pc:graphicFrameChg>
        <pc:graphicFrameChg chg="del">
          <ac:chgData name="LILLINETH OCAMPO CASTAÑEDA" userId="651b59c4-c2a1-4852-ac00-d10213ba0680" providerId="ADAL" clId="{A7AE0A48-3D2D-48A5-967D-429DB8DFE18B}" dt="2024-01-10T20:33:53.720" v="111" actId="478"/>
          <ac:graphicFrameMkLst>
            <pc:docMk/>
            <pc:sldMk cId="1799223727" sldId="1829"/>
            <ac:graphicFrameMk id="6" creationId="{8A5BD727-AF92-CCB4-B478-0691E6B8BAE8}"/>
          </ac:graphicFrameMkLst>
        </pc:graphicFrameChg>
        <pc:graphicFrameChg chg="add mod">
          <ac:chgData name="LILLINETH OCAMPO CASTAÑEDA" userId="651b59c4-c2a1-4852-ac00-d10213ba0680" providerId="ADAL" clId="{A7AE0A48-3D2D-48A5-967D-429DB8DFE18B}" dt="2024-01-10T20:34:23.662" v="121" actId="1037"/>
          <ac:graphicFrameMkLst>
            <pc:docMk/>
            <pc:sldMk cId="1799223727" sldId="1829"/>
            <ac:graphicFrameMk id="7" creationId="{EF1AD334-1457-D0D3-AF27-2DF50C777D65}"/>
          </ac:graphicFrameMkLst>
        </pc:graphicFrameChg>
        <pc:graphicFrameChg chg="add mod">
          <ac:chgData name="LILLINETH OCAMPO CASTAÑEDA" userId="651b59c4-c2a1-4852-ac00-d10213ba0680" providerId="ADAL" clId="{A7AE0A48-3D2D-48A5-967D-429DB8DFE18B}" dt="2024-01-10T20:34:54.064" v="127" actId="1076"/>
          <ac:graphicFrameMkLst>
            <pc:docMk/>
            <pc:sldMk cId="1799223727" sldId="1829"/>
            <ac:graphicFrameMk id="8" creationId="{C8736B44-5C6B-4CD2-9B86-BF18C27D322F}"/>
          </ac:graphicFrameMkLst>
        </pc:graphicFrameChg>
      </pc:sldChg>
      <pc:sldChg chg="addSp delSp modSp mod">
        <pc:chgData name="LILLINETH OCAMPO CASTAÑEDA" userId="651b59c4-c2a1-4852-ac00-d10213ba0680" providerId="ADAL" clId="{A7AE0A48-3D2D-48A5-967D-429DB8DFE18B}" dt="2024-01-10T20:30:24.632" v="97" actId="14100"/>
        <pc:sldMkLst>
          <pc:docMk/>
          <pc:sldMk cId="3527211914" sldId="1927"/>
        </pc:sldMkLst>
        <pc:spChg chg="mod">
          <ac:chgData name="LILLINETH OCAMPO CASTAÑEDA" userId="651b59c4-c2a1-4852-ac00-d10213ba0680" providerId="ADAL" clId="{A7AE0A48-3D2D-48A5-967D-429DB8DFE18B}" dt="2024-01-10T17:30:16.908" v="6"/>
          <ac:spMkLst>
            <pc:docMk/>
            <pc:sldMk cId="3527211914" sldId="1927"/>
            <ac:spMk id="24" creationId="{658286C1-CBF0-4632-8D8F-345CEBB83FB9}"/>
          </ac:spMkLst>
        </pc:spChg>
        <pc:graphicFrameChg chg="del">
          <ac:chgData name="LILLINETH OCAMPO CASTAÑEDA" userId="651b59c4-c2a1-4852-ac00-d10213ba0680" providerId="ADAL" clId="{A7AE0A48-3D2D-48A5-967D-429DB8DFE18B}" dt="2024-01-10T20:29:41.060" v="85" actId="478"/>
          <ac:graphicFrameMkLst>
            <pc:docMk/>
            <pc:sldMk cId="3527211914" sldId="1927"/>
            <ac:graphicFrameMk id="3" creationId="{7389271C-4E08-581E-1C31-9B540A01B823}"/>
          </ac:graphicFrameMkLst>
        </pc:graphicFrameChg>
        <pc:graphicFrameChg chg="add mod modGraphic">
          <ac:chgData name="LILLINETH OCAMPO CASTAÑEDA" userId="651b59c4-c2a1-4852-ac00-d10213ba0680" providerId="ADAL" clId="{A7AE0A48-3D2D-48A5-967D-429DB8DFE18B}" dt="2024-01-10T20:30:24.632" v="97" actId="14100"/>
          <ac:graphicFrameMkLst>
            <pc:docMk/>
            <pc:sldMk cId="3527211914" sldId="1927"/>
            <ac:graphicFrameMk id="4" creationId="{C325E744-71BD-9159-7779-C8B483CBBC90}"/>
          </ac:graphicFrameMkLst>
        </pc:graphicFrameChg>
      </pc:sldChg>
      <pc:sldChg chg="add del">
        <pc:chgData name="LILLINETH OCAMPO CASTAÑEDA" userId="651b59c4-c2a1-4852-ac00-d10213ba0680" providerId="ADAL" clId="{A7AE0A48-3D2D-48A5-967D-429DB8DFE18B}" dt="2024-01-11T14:43:13.273" v="151"/>
        <pc:sldMkLst>
          <pc:docMk/>
          <pc:sldMk cId="1453484966" sldId="2047"/>
        </pc:sldMkLst>
      </pc:sldChg>
      <pc:sldChg chg="add del">
        <pc:chgData name="LILLINETH OCAMPO CASTAÑEDA" userId="651b59c4-c2a1-4852-ac00-d10213ba0680" providerId="ADAL" clId="{A7AE0A48-3D2D-48A5-967D-429DB8DFE18B}" dt="2024-01-11T14:43:13.273" v="151"/>
        <pc:sldMkLst>
          <pc:docMk/>
          <pc:sldMk cId="1603932459" sldId="2048"/>
        </pc:sldMkLst>
      </pc:sldChg>
      <pc:sldChg chg="addSp delSp modSp mod">
        <pc:chgData name="LILLINETH OCAMPO CASTAÑEDA" userId="651b59c4-c2a1-4852-ac00-d10213ba0680" providerId="ADAL" clId="{A7AE0A48-3D2D-48A5-967D-429DB8DFE18B}" dt="2024-01-10T20:33:18.497" v="107" actId="14100"/>
        <pc:sldMkLst>
          <pc:docMk/>
          <pc:sldMk cId="596543018" sldId="2055"/>
        </pc:sldMkLst>
        <pc:spChg chg="mod">
          <ac:chgData name="LILLINETH OCAMPO CASTAÑEDA" userId="651b59c4-c2a1-4852-ac00-d10213ba0680" providerId="ADAL" clId="{A7AE0A48-3D2D-48A5-967D-429DB8DFE18B}" dt="2024-01-10T17:29:36.252" v="5"/>
          <ac:spMkLst>
            <pc:docMk/>
            <pc:sldMk cId="596543018" sldId="2055"/>
            <ac:spMk id="5" creationId="{65B12803-5723-4124-BA21-4275CB48163E}"/>
          </ac:spMkLst>
        </pc:spChg>
        <pc:graphicFrameChg chg="del">
          <ac:chgData name="LILLINETH OCAMPO CASTAÑEDA" userId="651b59c4-c2a1-4852-ac00-d10213ba0680" providerId="ADAL" clId="{A7AE0A48-3D2D-48A5-967D-429DB8DFE18B}" dt="2024-01-10T20:33:07.262" v="104" actId="478"/>
          <ac:graphicFrameMkLst>
            <pc:docMk/>
            <pc:sldMk cId="596543018" sldId="2055"/>
            <ac:graphicFrameMk id="3" creationId="{FB6613DF-8446-0914-76BB-4321388BE0B6}"/>
          </ac:graphicFrameMkLst>
        </pc:graphicFrameChg>
        <pc:graphicFrameChg chg="add mod modGraphic">
          <ac:chgData name="LILLINETH OCAMPO CASTAÑEDA" userId="651b59c4-c2a1-4852-ac00-d10213ba0680" providerId="ADAL" clId="{A7AE0A48-3D2D-48A5-967D-429DB8DFE18B}" dt="2024-01-10T20:33:18.497" v="107" actId="14100"/>
          <ac:graphicFrameMkLst>
            <pc:docMk/>
            <pc:sldMk cId="596543018" sldId="2055"/>
            <ac:graphicFrameMk id="4" creationId="{F5E10B7E-ACA9-5CA0-90C6-888022BBC442}"/>
          </ac:graphicFrameMkLst>
        </pc:graphicFrameChg>
      </pc:sldChg>
      <pc:sldChg chg="add del">
        <pc:chgData name="LILLINETH OCAMPO CASTAÑEDA" userId="651b59c4-c2a1-4852-ac00-d10213ba0680" providerId="ADAL" clId="{A7AE0A48-3D2D-48A5-967D-429DB8DFE18B}" dt="2024-01-11T14:45:25.794" v="160"/>
        <pc:sldMkLst>
          <pc:docMk/>
          <pc:sldMk cId="1879461600" sldId="2056"/>
        </pc:sldMkLst>
      </pc:sldChg>
      <pc:sldChg chg="add del">
        <pc:chgData name="LILLINETH OCAMPO CASTAÑEDA" userId="651b59c4-c2a1-4852-ac00-d10213ba0680" providerId="ADAL" clId="{A7AE0A48-3D2D-48A5-967D-429DB8DFE18B}" dt="2024-01-11T14:45:25.794" v="160"/>
        <pc:sldMkLst>
          <pc:docMk/>
          <pc:sldMk cId="3494863975" sldId="2057"/>
        </pc:sldMkLst>
      </pc:sldChg>
      <pc:sldChg chg="add del">
        <pc:chgData name="LILLINETH OCAMPO CASTAÑEDA" userId="651b59c4-c2a1-4852-ac00-d10213ba0680" providerId="ADAL" clId="{A7AE0A48-3D2D-48A5-967D-429DB8DFE18B}" dt="2024-01-11T14:45:25.794" v="160"/>
        <pc:sldMkLst>
          <pc:docMk/>
          <pc:sldMk cId="2380587592" sldId="2059"/>
        </pc:sldMkLst>
      </pc:sldChg>
      <pc:sldChg chg="add del">
        <pc:chgData name="LILLINETH OCAMPO CASTAÑEDA" userId="651b59c4-c2a1-4852-ac00-d10213ba0680" providerId="ADAL" clId="{A7AE0A48-3D2D-48A5-967D-429DB8DFE18B}" dt="2024-01-11T14:43:13.273" v="151"/>
        <pc:sldMkLst>
          <pc:docMk/>
          <pc:sldMk cId="2347149286" sldId="2062"/>
        </pc:sldMkLst>
      </pc:sldChg>
      <pc:sldChg chg="add del">
        <pc:chgData name="LILLINETH OCAMPO CASTAÑEDA" userId="651b59c4-c2a1-4852-ac00-d10213ba0680" providerId="ADAL" clId="{A7AE0A48-3D2D-48A5-967D-429DB8DFE18B}" dt="2024-01-11T14:44:42.223" v="153"/>
        <pc:sldMkLst>
          <pc:docMk/>
          <pc:sldMk cId="28123494" sldId="2064"/>
        </pc:sldMkLst>
      </pc:sldChg>
      <pc:sldChg chg="add del">
        <pc:chgData name="LILLINETH OCAMPO CASTAÑEDA" userId="651b59c4-c2a1-4852-ac00-d10213ba0680" providerId="ADAL" clId="{A7AE0A48-3D2D-48A5-967D-429DB8DFE18B}" dt="2024-01-11T14:44:42.223" v="153"/>
        <pc:sldMkLst>
          <pc:docMk/>
          <pc:sldMk cId="2375687897" sldId="2065"/>
        </pc:sldMkLst>
      </pc:sldChg>
      <pc:sldChg chg="add del">
        <pc:chgData name="LILLINETH OCAMPO CASTAÑEDA" userId="651b59c4-c2a1-4852-ac00-d10213ba0680" providerId="ADAL" clId="{A7AE0A48-3D2D-48A5-967D-429DB8DFE18B}" dt="2024-01-11T14:44:42.223" v="153"/>
        <pc:sldMkLst>
          <pc:docMk/>
          <pc:sldMk cId="1424997194" sldId="2066"/>
        </pc:sldMkLst>
      </pc:sldChg>
      <pc:sldChg chg="add del">
        <pc:chgData name="LILLINETH OCAMPO CASTAÑEDA" userId="651b59c4-c2a1-4852-ac00-d10213ba0680" providerId="ADAL" clId="{A7AE0A48-3D2D-48A5-967D-429DB8DFE18B}" dt="2024-01-11T14:44:42.223" v="153"/>
        <pc:sldMkLst>
          <pc:docMk/>
          <pc:sldMk cId="2020907878" sldId="2075"/>
        </pc:sldMkLst>
      </pc:sldChg>
      <pc:sldChg chg="add del">
        <pc:chgData name="LILLINETH OCAMPO CASTAÑEDA" userId="651b59c4-c2a1-4852-ac00-d10213ba0680" providerId="ADAL" clId="{A7AE0A48-3D2D-48A5-967D-429DB8DFE18B}" dt="2024-01-11T14:45:25.794" v="160"/>
        <pc:sldMkLst>
          <pc:docMk/>
          <pc:sldMk cId="795552905" sldId="2110"/>
        </pc:sldMkLst>
      </pc:sldChg>
      <pc:sldChg chg="add del">
        <pc:chgData name="LILLINETH OCAMPO CASTAÑEDA" userId="651b59c4-c2a1-4852-ac00-d10213ba0680" providerId="ADAL" clId="{A7AE0A48-3D2D-48A5-967D-429DB8DFE18B}" dt="2024-01-11T14:44:42.223" v="153"/>
        <pc:sldMkLst>
          <pc:docMk/>
          <pc:sldMk cId="2553520785" sldId="2118"/>
        </pc:sldMkLst>
      </pc:sldChg>
      <pc:sldChg chg="add del">
        <pc:chgData name="LILLINETH OCAMPO CASTAÑEDA" userId="651b59c4-c2a1-4852-ac00-d10213ba0680" providerId="ADAL" clId="{A7AE0A48-3D2D-48A5-967D-429DB8DFE18B}" dt="2024-01-11T14:43:13.273" v="151"/>
        <pc:sldMkLst>
          <pc:docMk/>
          <pc:sldMk cId="3882393671" sldId="2121"/>
        </pc:sldMkLst>
      </pc:sldChg>
      <pc:sldChg chg="add">
        <pc:chgData name="LILLINETH OCAMPO CASTAÑEDA" userId="651b59c4-c2a1-4852-ac00-d10213ba0680" providerId="ADAL" clId="{A7AE0A48-3D2D-48A5-967D-429DB8DFE18B}" dt="2024-01-04T16:19:20.820" v="1"/>
        <pc:sldMkLst>
          <pc:docMk/>
          <pc:sldMk cId="1335027568" sldId="2122"/>
        </pc:sldMkLst>
      </pc:sldChg>
      <pc:sldChg chg="add">
        <pc:chgData name="LILLINETH OCAMPO CASTAÑEDA" userId="651b59c4-c2a1-4852-ac00-d10213ba0680" providerId="ADAL" clId="{A7AE0A48-3D2D-48A5-967D-429DB8DFE18B}" dt="2024-01-04T16:19:20.820" v="1"/>
        <pc:sldMkLst>
          <pc:docMk/>
          <pc:sldMk cId="2377741569" sldId="2123"/>
        </pc:sldMkLst>
      </pc:sldChg>
      <pc:sldChg chg="addSp delSp modSp add mod">
        <pc:chgData name="LILLINETH OCAMPO CASTAÑEDA" userId="651b59c4-c2a1-4852-ac00-d10213ba0680" providerId="ADAL" clId="{A7AE0A48-3D2D-48A5-967D-429DB8DFE18B}" dt="2024-01-10T20:26:51.068" v="71" actId="14100"/>
        <pc:sldMkLst>
          <pc:docMk/>
          <pc:sldMk cId="2944071904" sldId="2124"/>
        </pc:sldMkLst>
        <pc:spChg chg="mod">
          <ac:chgData name="LILLINETH OCAMPO CASTAÑEDA" userId="651b59c4-c2a1-4852-ac00-d10213ba0680" providerId="ADAL" clId="{A7AE0A48-3D2D-48A5-967D-429DB8DFE18B}" dt="2024-01-10T17:30:16.908" v="6"/>
          <ac:spMkLst>
            <pc:docMk/>
            <pc:sldMk cId="2944071904" sldId="2124"/>
            <ac:spMk id="5" creationId="{65B12803-5723-4124-BA21-4275CB48163E}"/>
          </ac:spMkLst>
        </pc:spChg>
        <pc:graphicFrameChg chg="add mod modGraphic">
          <ac:chgData name="LILLINETH OCAMPO CASTAÑEDA" userId="651b59c4-c2a1-4852-ac00-d10213ba0680" providerId="ADAL" clId="{A7AE0A48-3D2D-48A5-967D-429DB8DFE18B}" dt="2024-01-10T20:26:51.068" v="71" actId="14100"/>
          <ac:graphicFrameMkLst>
            <pc:docMk/>
            <pc:sldMk cId="2944071904" sldId="2124"/>
            <ac:graphicFrameMk id="3" creationId="{8A8BAA33-6198-78D7-69B2-42320D029496}"/>
          </ac:graphicFrameMkLst>
        </pc:graphicFrameChg>
        <pc:graphicFrameChg chg="del">
          <ac:chgData name="LILLINETH OCAMPO CASTAÑEDA" userId="651b59c4-c2a1-4852-ac00-d10213ba0680" providerId="ADAL" clId="{A7AE0A48-3D2D-48A5-967D-429DB8DFE18B}" dt="2024-01-10T20:26:32.708" v="66" actId="478"/>
          <ac:graphicFrameMkLst>
            <pc:docMk/>
            <pc:sldMk cId="2944071904" sldId="2124"/>
            <ac:graphicFrameMk id="4" creationId="{A3C550B1-4048-574D-7F3E-1BFEA558F64F}"/>
          </ac:graphicFrameMkLst>
        </pc:graphicFrameChg>
      </pc:sldChg>
      <pc:sldMasterChg chg="del delSldLayout">
        <pc:chgData name="LILLINETH OCAMPO CASTAÑEDA" userId="651b59c4-c2a1-4852-ac00-d10213ba0680" providerId="ADAL" clId="{A7AE0A48-3D2D-48A5-967D-429DB8DFE18B}" dt="2024-01-11T14:45:02.336" v="159" actId="47"/>
        <pc:sldMasterMkLst>
          <pc:docMk/>
          <pc:sldMasterMk cId="3434679324" sldId="2147483660"/>
        </pc:sldMasterMkLst>
        <pc:sldLayoutChg chg="del">
          <pc:chgData name="LILLINETH OCAMPO CASTAÑEDA" userId="651b59c4-c2a1-4852-ac00-d10213ba0680" providerId="ADAL" clId="{A7AE0A48-3D2D-48A5-967D-429DB8DFE18B}" dt="2024-01-11T14:45:02.336" v="159" actId="47"/>
          <pc:sldLayoutMkLst>
            <pc:docMk/>
            <pc:sldMasterMk cId="3434679324" sldId="2147483660"/>
            <pc:sldLayoutMk cId="924669794" sldId="2147483661"/>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1489352462" sldId="2147483662"/>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3393537500" sldId="2147483663"/>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3286432692" sldId="2147483664"/>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2033123711" sldId="2147483665"/>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1672884062" sldId="2147483666"/>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3504059540" sldId="2147483667"/>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2778684623" sldId="2147483668"/>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557967729" sldId="2147483669"/>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749697233" sldId="2147483670"/>
          </pc:sldLayoutMkLst>
        </pc:sldLayoutChg>
        <pc:sldLayoutChg chg="del">
          <pc:chgData name="LILLINETH OCAMPO CASTAÑEDA" userId="651b59c4-c2a1-4852-ac00-d10213ba0680" providerId="ADAL" clId="{A7AE0A48-3D2D-48A5-967D-429DB8DFE18B}" dt="2024-01-11T14:45:02.336" v="159" actId="47"/>
          <pc:sldLayoutMkLst>
            <pc:docMk/>
            <pc:sldMasterMk cId="3434679324" sldId="2147483660"/>
            <pc:sldLayoutMk cId="3884553787" sldId="2147483671"/>
          </pc:sldLayoutMkLst>
        </pc:sldLayoutChg>
      </pc:sldMasterChg>
    </pc:docChg>
  </pc:docChgLst>
  <pc:docChgLst>
    <pc:chgData name="LILLINETH OCAMPO CASTAÑEDA" userId="651b59c4-c2a1-4852-ac00-d10213ba0680" providerId="ADAL" clId="{B207E1D5-68E3-4286-B6FE-76FD0680E4FF}"/>
    <pc:docChg chg="undo custSel addSld delSld modSld">
      <pc:chgData name="LILLINETH OCAMPO CASTAÑEDA" userId="651b59c4-c2a1-4852-ac00-d10213ba0680" providerId="ADAL" clId="{B207E1D5-68E3-4286-B6FE-76FD0680E4FF}" dt="2024-06-12T16:19:04.616" v="286" actId="47"/>
      <pc:docMkLst>
        <pc:docMk/>
      </pc:docMkLst>
      <pc:sldChg chg="modSp mod">
        <pc:chgData name="LILLINETH OCAMPO CASTAÑEDA" userId="651b59c4-c2a1-4852-ac00-d10213ba0680" providerId="ADAL" clId="{B207E1D5-68E3-4286-B6FE-76FD0680E4FF}" dt="2024-06-12T13:48:07.509" v="10" actId="20577"/>
        <pc:sldMkLst>
          <pc:docMk/>
          <pc:sldMk cId="866167555" sldId="744"/>
        </pc:sldMkLst>
        <pc:spChg chg="mod">
          <ac:chgData name="LILLINETH OCAMPO CASTAÑEDA" userId="651b59c4-c2a1-4852-ac00-d10213ba0680" providerId="ADAL" clId="{B207E1D5-68E3-4286-B6FE-76FD0680E4FF}" dt="2024-06-12T13:48:07.509" v="10" actId="20577"/>
          <ac:spMkLst>
            <pc:docMk/>
            <pc:sldMk cId="866167555" sldId="744"/>
            <ac:spMk id="14" creationId="{3757F1D3-5436-4867-B5B6-2D87078EC5B5}"/>
          </ac:spMkLst>
        </pc:spChg>
      </pc:sldChg>
      <pc:sldChg chg="addSp delSp modSp mod">
        <pc:chgData name="LILLINETH OCAMPO CASTAÑEDA" userId="651b59c4-c2a1-4852-ac00-d10213ba0680" providerId="ADAL" clId="{B207E1D5-68E3-4286-B6FE-76FD0680E4FF}" dt="2024-06-12T14:12:32.931" v="84" actId="1076"/>
        <pc:sldMkLst>
          <pc:docMk/>
          <pc:sldMk cId="550913855" sldId="818"/>
        </pc:sldMkLst>
        <pc:graphicFrameChg chg="add mod modGraphic">
          <ac:chgData name="LILLINETH OCAMPO CASTAÑEDA" userId="651b59c4-c2a1-4852-ac00-d10213ba0680" providerId="ADAL" clId="{B207E1D5-68E3-4286-B6FE-76FD0680E4FF}" dt="2024-06-12T14:12:32.931" v="84" actId="1076"/>
          <ac:graphicFrameMkLst>
            <pc:docMk/>
            <pc:sldMk cId="550913855" sldId="818"/>
            <ac:graphicFrameMk id="3" creationId="{F9680F95-0B78-97B5-7685-B2A70BABD640}"/>
          </ac:graphicFrameMkLst>
        </pc:graphicFrameChg>
        <pc:graphicFrameChg chg="del">
          <ac:chgData name="LILLINETH OCAMPO CASTAÑEDA" userId="651b59c4-c2a1-4852-ac00-d10213ba0680" providerId="ADAL" clId="{B207E1D5-68E3-4286-B6FE-76FD0680E4FF}" dt="2024-06-12T14:12:08.106" v="78" actId="478"/>
          <ac:graphicFrameMkLst>
            <pc:docMk/>
            <pc:sldMk cId="550913855" sldId="818"/>
            <ac:graphicFrameMk id="4" creationId="{FD912E42-E343-9BA6-CAB7-E335AE945C2A}"/>
          </ac:graphicFrameMkLst>
        </pc:graphicFrameChg>
      </pc:sldChg>
      <pc:sldChg chg="addSp delSp modSp mod">
        <pc:chgData name="LILLINETH OCAMPO CASTAÑEDA" userId="651b59c4-c2a1-4852-ac00-d10213ba0680" providerId="ADAL" clId="{B207E1D5-68E3-4286-B6FE-76FD0680E4FF}" dt="2024-06-12T14:20:34.636" v="123" actId="20577"/>
        <pc:sldMkLst>
          <pc:docMk/>
          <pc:sldMk cId="4265816630" sldId="820"/>
        </pc:sldMkLst>
        <pc:graphicFrameChg chg="del modGraphic">
          <ac:chgData name="LILLINETH OCAMPO CASTAÑEDA" userId="651b59c4-c2a1-4852-ac00-d10213ba0680" providerId="ADAL" clId="{B207E1D5-68E3-4286-B6FE-76FD0680E4FF}" dt="2024-06-12T14:19:50.283" v="116" actId="478"/>
          <ac:graphicFrameMkLst>
            <pc:docMk/>
            <pc:sldMk cId="4265816630" sldId="820"/>
            <ac:graphicFrameMk id="3" creationId="{10EB3A73-9D5B-1E55-7816-07CCB1355ECC}"/>
          </ac:graphicFrameMkLst>
        </pc:graphicFrameChg>
        <pc:graphicFrameChg chg="add mod modGraphic">
          <ac:chgData name="LILLINETH OCAMPO CASTAÑEDA" userId="651b59c4-c2a1-4852-ac00-d10213ba0680" providerId="ADAL" clId="{B207E1D5-68E3-4286-B6FE-76FD0680E4FF}" dt="2024-06-12T14:20:34.636" v="123" actId="20577"/>
          <ac:graphicFrameMkLst>
            <pc:docMk/>
            <pc:sldMk cId="4265816630" sldId="820"/>
            <ac:graphicFrameMk id="4" creationId="{7B71E158-CA93-AB6D-DDD2-45369AB934F4}"/>
          </ac:graphicFrameMkLst>
        </pc:graphicFrameChg>
      </pc:sldChg>
      <pc:sldChg chg="addSp delSp modSp mod">
        <pc:chgData name="LILLINETH OCAMPO CASTAÑEDA" userId="651b59c4-c2a1-4852-ac00-d10213ba0680" providerId="ADAL" clId="{B207E1D5-68E3-4286-B6FE-76FD0680E4FF}" dt="2024-06-12T14:24:09.479" v="149" actId="14100"/>
        <pc:sldMkLst>
          <pc:docMk/>
          <pc:sldMk cId="78578145" sldId="821"/>
        </pc:sldMkLst>
        <pc:spChg chg="mod">
          <ac:chgData name="LILLINETH OCAMPO CASTAÑEDA" userId="651b59c4-c2a1-4852-ac00-d10213ba0680" providerId="ADAL" clId="{B207E1D5-68E3-4286-B6FE-76FD0680E4FF}" dt="2024-06-12T13:49:22.819" v="12"/>
          <ac:spMkLst>
            <pc:docMk/>
            <pc:sldMk cId="78578145" sldId="821"/>
            <ac:spMk id="19" creationId="{21F971B4-0847-4CEE-AC3A-2AF8592A3DA3}"/>
          </ac:spMkLst>
        </pc:spChg>
        <pc:graphicFrameChg chg="del modGraphic">
          <ac:chgData name="LILLINETH OCAMPO CASTAÑEDA" userId="651b59c4-c2a1-4852-ac00-d10213ba0680" providerId="ADAL" clId="{B207E1D5-68E3-4286-B6FE-76FD0680E4FF}" dt="2024-06-12T14:23:57.318" v="145" actId="478"/>
          <ac:graphicFrameMkLst>
            <pc:docMk/>
            <pc:sldMk cId="78578145" sldId="821"/>
            <ac:graphicFrameMk id="3" creationId="{FE9A186F-C954-4EB4-47FE-31AA57DA4A23}"/>
          </ac:graphicFrameMkLst>
        </pc:graphicFrameChg>
        <pc:graphicFrameChg chg="add mod modGraphic">
          <ac:chgData name="LILLINETH OCAMPO CASTAÑEDA" userId="651b59c4-c2a1-4852-ac00-d10213ba0680" providerId="ADAL" clId="{B207E1D5-68E3-4286-B6FE-76FD0680E4FF}" dt="2024-06-12T14:24:09.479" v="149" actId="14100"/>
          <ac:graphicFrameMkLst>
            <pc:docMk/>
            <pc:sldMk cId="78578145" sldId="821"/>
            <ac:graphicFrameMk id="4" creationId="{D224EFC2-007B-3209-9CCD-07F1F75C6789}"/>
          </ac:graphicFrameMkLst>
        </pc:graphicFrameChg>
      </pc:sldChg>
      <pc:sldChg chg="addSp delSp modSp mod">
        <pc:chgData name="LILLINETH OCAMPO CASTAÑEDA" userId="651b59c4-c2a1-4852-ac00-d10213ba0680" providerId="ADAL" clId="{B207E1D5-68E3-4286-B6FE-76FD0680E4FF}" dt="2024-06-12T14:10:07.263" v="62" actId="14734"/>
        <pc:sldMkLst>
          <pc:docMk/>
          <pc:sldMk cId="115904827" sldId="823"/>
        </pc:sldMkLst>
        <pc:graphicFrameChg chg="del">
          <ac:chgData name="LILLINETH OCAMPO CASTAÑEDA" userId="651b59c4-c2a1-4852-ac00-d10213ba0680" providerId="ADAL" clId="{B207E1D5-68E3-4286-B6FE-76FD0680E4FF}" dt="2024-06-12T14:09:06.989" v="48" actId="478"/>
          <ac:graphicFrameMkLst>
            <pc:docMk/>
            <pc:sldMk cId="115904827" sldId="823"/>
            <ac:graphicFrameMk id="3" creationId="{D97D8DC7-A8AD-C001-7B6B-CF516B5ED01E}"/>
          </ac:graphicFrameMkLst>
        </pc:graphicFrameChg>
        <pc:graphicFrameChg chg="add mod modGraphic">
          <ac:chgData name="LILLINETH OCAMPO CASTAÑEDA" userId="651b59c4-c2a1-4852-ac00-d10213ba0680" providerId="ADAL" clId="{B207E1D5-68E3-4286-B6FE-76FD0680E4FF}" dt="2024-06-12T14:10:07.263" v="62" actId="14734"/>
          <ac:graphicFrameMkLst>
            <pc:docMk/>
            <pc:sldMk cId="115904827" sldId="823"/>
            <ac:graphicFrameMk id="4" creationId="{A30DFAAF-9125-5830-94E2-826EE496FD26}"/>
          </ac:graphicFrameMkLst>
        </pc:graphicFrameChg>
      </pc:sldChg>
      <pc:sldChg chg="addSp delSp modSp mod">
        <pc:chgData name="LILLINETH OCAMPO CASTAÑEDA" userId="651b59c4-c2a1-4852-ac00-d10213ba0680" providerId="ADAL" clId="{B207E1D5-68E3-4286-B6FE-76FD0680E4FF}" dt="2024-06-12T14:37:10.776" v="215" actId="14100"/>
        <pc:sldMkLst>
          <pc:docMk/>
          <pc:sldMk cId="3509271106" sldId="846"/>
        </pc:sldMkLst>
        <pc:spChg chg="mod">
          <ac:chgData name="LILLINETH OCAMPO CASTAÑEDA" userId="651b59c4-c2a1-4852-ac00-d10213ba0680" providerId="ADAL" clId="{B207E1D5-68E3-4286-B6FE-76FD0680E4FF}" dt="2024-06-12T14:36:07.734" v="202" actId="20577"/>
          <ac:spMkLst>
            <pc:docMk/>
            <pc:sldMk cId="3509271106" sldId="846"/>
            <ac:spMk id="19" creationId="{F7383330-82FF-48CE-BA66-168E9E5358A4}"/>
          </ac:spMkLst>
        </pc:spChg>
        <pc:graphicFrameChg chg="del">
          <ac:chgData name="LILLINETH OCAMPO CASTAÑEDA" userId="651b59c4-c2a1-4852-ac00-d10213ba0680" providerId="ADAL" clId="{B207E1D5-68E3-4286-B6FE-76FD0680E4FF}" dt="2024-06-12T14:35:52.664" v="185" actId="478"/>
          <ac:graphicFrameMkLst>
            <pc:docMk/>
            <pc:sldMk cId="3509271106" sldId="846"/>
            <ac:graphicFrameMk id="2" creationId="{6D1D7D0F-9F23-58DD-AEEA-9367989B60B9}"/>
          </ac:graphicFrameMkLst>
        </pc:graphicFrameChg>
        <pc:graphicFrameChg chg="add del mod">
          <ac:chgData name="LILLINETH OCAMPO CASTAÑEDA" userId="651b59c4-c2a1-4852-ac00-d10213ba0680" providerId="ADAL" clId="{B207E1D5-68E3-4286-B6FE-76FD0680E4FF}" dt="2024-06-12T14:36:57.613" v="209" actId="478"/>
          <ac:graphicFrameMkLst>
            <pc:docMk/>
            <pc:sldMk cId="3509271106" sldId="846"/>
            <ac:graphicFrameMk id="3" creationId="{FBE52323-8FFA-4FF9-69F4-7A4405195323}"/>
          </ac:graphicFrameMkLst>
        </pc:graphicFrameChg>
        <pc:graphicFrameChg chg="add mod">
          <ac:chgData name="LILLINETH OCAMPO CASTAÑEDA" userId="651b59c4-c2a1-4852-ac00-d10213ba0680" providerId="ADAL" clId="{B207E1D5-68E3-4286-B6FE-76FD0680E4FF}" dt="2024-06-12T14:37:10.776" v="215" actId="14100"/>
          <ac:graphicFrameMkLst>
            <pc:docMk/>
            <pc:sldMk cId="3509271106" sldId="846"/>
            <ac:graphicFrameMk id="4" creationId="{FBE52323-8FFA-4FF9-69F4-7A4405195323}"/>
          </ac:graphicFrameMkLst>
        </pc:graphicFrameChg>
      </pc:sldChg>
      <pc:sldChg chg="add del">
        <pc:chgData name="LILLINETH OCAMPO CASTAÑEDA" userId="651b59c4-c2a1-4852-ac00-d10213ba0680" providerId="ADAL" clId="{B207E1D5-68E3-4286-B6FE-76FD0680E4FF}" dt="2024-06-12T14:38:15.094" v="217"/>
        <pc:sldMkLst>
          <pc:docMk/>
          <pc:sldMk cId="290732888" sldId="855"/>
        </pc:sldMkLst>
      </pc:sldChg>
      <pc:sldChg chg="modSp add del mod">
        <pc:chgData name="LILLINETH OCAMPO CASTAÑEDA" userId="651b59c4-c2a1-4852-ac00-d10213ba0680" providerId="ADAL" clId="{B207E1D5-68E3-4286-B6FE-76FD0680E4FF}" dt="2024-06-12T14:38:39.345" v="222" actId="14100"/>
        <pc:sldMkLst>
          <pc:docMk/>
          <pc:sldMk cId="1509784700" sldId="856"/>
        </pc:sldMkLst>
        <pc:graphicFrameChg chg="mod modGraphic">
          <ac:chgData name="LILLINETH OCAMPO CASTAÑEDA" userId="651b59c4-c2a1-4852-ac00-d10213ba0680" providerId="ADAL" clId="{B207E1D5-68E3-4286-B6FE-76FD0680E4FF}" dt="2024-06-12T14:38:39.345" v="222" actId="14100"/>
          <ac:graphicFrameMkLst>
            <pc:docMk/>
            <pc:sldMk cId="1509784700" sldId="856"/>
            <ac:graphicFrameMk id="7" creationId="{B74E3660-BCD9-4814-B4E9-874363A7D0A9}"/>
          </ac:graphicFrameMkLst>
        </pc:graphicFrameChg>
      </pc:sldChg>
      <pc:sldChg chg="modSp add del mod">
        <pc:chgData name="LILLINETH OCAMPO CASTAÑEDA" userId="651b59c4-c2a1-4852-ac00-d10213ba0680" providerId="ADAL" clId="{B207E1D5-68E3-4286-B6FE-76FD0680E4FF}" dt="2024-06-12T14:38:50.929" v="225" actId="14100"/>
        <pc:sldMkLst>
          <pc:docMk/>
          <pc:sldMk cId="3653466254" sldId="857"/>
        </pc:sldMkLst>
        <pc:graphicFrameChg chg="mod modGraphic">
          <ac:chgData name="LILLINETH OCAMPO CASTAÑEDA" userId="651b59c4-c2a1-4852-ac00-d10213ba0680" providerId="ADAL" clId="{B207E1D5-68E3-4286-B6FE-76FD0680E4FF}" dt="2024-06-12T14:38:50.929" v="225" actId="14100"/>
          <ac:graphicFrameMkLst>
            <pc:docMk/>
            <pc:sldMk cId="3653466254" sldId="857"/>
            <ac:graphicFrameMk id="7" creationId="{B74E3660-BCD9-4814-B4E9-874363A7D0A9}"/>
          </ac:graphicFrameMkLst>
        </pc:graphicFrameChg>
      </pc:sldChg>
      <pc:sldChg chg="add del">
        <pc:chgData name="LILLINETH OCAMPO CASTAÑEDA" userId="651b59c4-c2a1-4852-ac00-d10213ba0680" providerId="ADAL" clId="{B207E1D5-68E3-4286-B6FE-76FD0680E4FF}" dt="2024-06-12T14:38:15.094" v="217"/>
        <pc:sldMkLst>
          <pc:docMk/>
          <pc:sldMk cId="3914692230" sldId="858"/>
        </pc:sldMkLst>
      </pc:sldChg>
      <pc:sldChg chg="addSp delSp modSp mod">
        <pc:chgData name="LILLINETH OCAMPO CASTAÑEDA" userId="651b59c4-c2a1-4852-ac00-d10213ba0680" providerId="ADAL" clId="{B207E1D5-68E3-4286-B6FE-76FD0680E4FF}" dt="2024-06-12T14:01:32.924" v="28" actId="1076"/>
        <pc:sldMkLst>
          <pc:docMk/>
          <pc:sldMk cId="1050867591" sldId="1036"/>
        </pc:sldMkLst>
        <pc:graphicFrameChg chg="add mod">
          <ac:chgData name="LILLINETH OCAMPO CASTAÑEDA" userId="651b59c4-c2a1-4852-ac00-d10213ba0680" providerId="ADAL" clId="{B207E1D5-68E3-4286-B6FE-76FD0680E4FF}" dt="2024-06-12T14:01:05.051" v="25" actId="14100"/>
          <ac:graphicFrameMkLst>
            <pc:docMk/>
            <pc:sldMk cId="1050867591" sldId="1036"/>
            <ac:graphicFrameMk id="2" creationId="{52CC697D-ECC3-4A18-AA34-8049051FABC3}"/>
          </ac:graphicFrameMkLst>
        </pc:graphicFrameChg>
        <pc:graphicFrameChg chg="del">
          <ac:chgData name="LILLINETH OCAMPO CASTAÑEDA" userId="651b59c4-c2a1-4852-ac00-d10213ba0680" providerId="ADAL" clId="{B207E1D5-68E3-4286-B6FE-76FD0680E4FF}" dt="2024-06-12T14:00:48.822" v="18" actId="478"/>
          <ac:graphicFrameMkLst>
            <pc:docMk/>
            <pc:sldMk cId="1050867591" sldId="1036"/>
            <ac:graphicFrameMk id="3" creationId="{52CC697D-ECC3-4A18-AA34-8049051FABC3}"/>
          </ac:graphicFrameMkLst>
        </pc:graphicFrameChg>
        <pc:graphicFrameChg chg="del">
          <ac:chgData name="LILLINETH OCAMPO CASTAÑEDA" userId="651b59c4-c2a1-4852-ac00-d10213ba0680" providerId="ADAL" clId="{B207E1D5-68E3-4286-B6FE-76FD0680E4FF}" dt="2024-06-12T14:01:16.783" v="26" actId="478"/>
          <ac:graphicFrameMkLst>
            <pc:docMk/>
            <pc:sldMk cId="1050867591" sldId="1036"/>
            <ac:graphicFrameMk id="4" creationId="{9393AF11-4777-9349-B3F5-7108EABB9C76}"/>
          </ac:graphicFrameMkLst>
        </pc:graphicFrameChg>
        <pc:graphicFrameChg chg="add mod">
          <ac:chgData name="LILLINETH OCAMPO CASTAÑEDA" userId="651b59c4-c2a1-4852-ac00-d10213ba0680" providerId="ADAL" clId="{B207E1D5-68E3-4286-B6FE-76FD0680E4FF}" dt="2024-06-12T14:01:32.924" v="28" actId="1076"/>
          <ac:graphicFrameMkLst>
            <pc:docMk/>
            <pc:sldMk cId="1050867591" sldId="1036"/>
            <ac:graphicFrameMk id="5" creationId="{AF1FCD97-E1B8-AD44-CF4A-9AA5A60EEBDB}"/>
          </ac:graphicFrameMkLst>
        </pc:graphicFrameChg>
      </pc:sldChg>
      <pc:sldChg chg="modSp add del mod">
        <pc:chgData name="LILLINETH OCAMPO CASTAÑEDA" userId="651b59c4-c2a1-4852-ac00-d10213ba0680" providerId="ADAL" clId="{B207E1D5-68E3-4286-B6FE-76FD0680E4FF}" dt="2024-06-12T14:45:12.423" v="248" actId="20577"/>
        <pc:sldMkLst>
          <pc:docMk/>
          <pc:sldMk cId="328406560" sldId="1067"/>
        </pc:sldMkLst>
        <pc:spChg chg="mod">
          <ac:chgData name="LILLINETH OCAMPO CASTAÑEDA" userId="651b59c4-c2a1-4852-ac00-d10213ba0680" providerId="ADAL" clId="{B207E1D5-68E3-4286-B6FE-76FD0680E4FF}" dt="2024-06-12T14:45:12.423" v="248" actId="20577"/>
          <ac:spMkLst>
            <pc:docMk/>
            <pc:sldMk cId="328406560" sldId="1067"/>
            <ac:spMk id="38" creationId="{21039E42-7822-4168-B788-72907FB76E54}"/>
          </ac:spMkLst>
        </pc:spChg>
      </pc:sldChg>
      <pc:sldChg chg="addSp delSp modSp mod">
        <pc:chgData name="LILLINETH OCAMPO CASTAÑEDA" userId="651b59c4-c2a1-4852-ac00-d10213ba0680" providerId="ADAL" clId="{B207E1D5-68E3-4286-B6FE-76FD0680E4FF}" dt="2024-06-12T13:52:05.295" v="17" actId="14100"/>
        <pc:sldMkLst>
          <pc:docMk/>
          <pc:sldMk cId="1372120957" sldId="1093"/>
        </pc:sldMkLst>
        <pc:graphicFrameChg chg="del">
          <ac:chgData name="LILLINETH OCAMPO CASTAÑEDA" userId="651b59c4-c2a1-4852-ac00-d10213ba0680" providerId="ADAL" clId="{B207E1D5-68E3-4286-B6FE-76FD0680E4FF}" dt="2024-06-12T13:51:49.533" v="13" actId="478"/>
          <ac:graphicFrameMkLst>
            <pc:docMk/>
            <pc:sldMk cId="1372120957" sldId="1093"/>
            <ac:graphicFrameMk id="3" creationId="{4184350D-F08E-D2CC-213E-64903016EAD5}"/>
          </ac:graphicFrameMkLst>
        </pc:graphicFrameChg>
        <pc:graphicFrameChg chg="add mod modGraphic">
          <ac:chgData name="LILLINETH OCAMPO CASTAÑEDA" userId="651b59c4-c2a1-4852-ac00-d10213ba0680" providerId="ADAL" clId="{B207E1D5-68E3-4286-B6FE-76FD0680E4FF}" dt="2024-06-12T13:52:05.295" v="17" actId="14100"/>
          <ac:graphicFrameMkLst>
            <pc:docMk/>
            <pc:sldMk cId="1372120957" sldId="1093"/>
            <ac:graphicFrameMk id="4" creationId="{4D6CA2AF-C63C-F511-3981-D3E0BD2DD12A}"/>
          </ac:graphicFrameMkLst>
        </pc:graphicFrameChg>
      </pc:sldChg>
      <pc:sldChg chg="del">
        <pc:chgData name="LILLINETH OCAMPO CASTAÑEDA" userId="651b59c4-c2a1-4852-ac00-d10213ba0680" providerId="ADAL" clId="{B207E1D5-68E3-4286-B6FE-76FD0680E4FF}" dt="2024-06-12T16:11:38.129" v="272" actId="47"/>
        <pc:sldMkLst>
          <pc:docMk/>
          <pc:sldMk cId="1764803345" sldId="1158"/>
        </pc:sldMkLst>
      </pc:sldChg>
      <pc:sldChg chg="add">
        <pc:chgData name="LILLINETH OCAMPO CASTAÑEDA" userId="651b59c4-c2a1-4852-ac00-d10213ba0680" providerId="ADAL" clId="{B207E1D5-68E3-4286-B6FE-76FD0680E4FF}" dt="2024-06-12T16:11:51.744" v="277"/>
        <pc:sldMkLst>
          <pc:docMk/>
          <pc:sldMk cId="4013211511" sldId="1158"/>
        </pc:sldMkLst>
      </pc:sldChg>
      <pc:sldChg chg="del">
        <pc:chgData name="LILLINETH OCAMPO CASTAÑEDA" userId="651b59c4-c2a1-4852-ac00-d10213ba0680" providerId="ADAL" clId="{B207E1D5-68E3-4286-B6FE-76FD0680E4FF}" dt="2024-06-12T16:11:40.265" v="274" actId="47"/>
        <pc:sldMkLst>
          <pc:docMk/>
          <pc:sldMk cId="159179092" sldId="1162"/>
        </pc:sldMkLst>
      </pc:sldChg>
      <pc:sldChg chg="add">
        <pc:chgData name="LILLINETH OCAMPO CASTAÑEDA" userId="651b59c4-c2a1-4852-ac00-d10213ba0680" providerId="ADAL" clId="{B207E1D5-68E3-4286-B6FE-76FD0680E4FF}" dt="2024-06-12T16:11:51.744" v="277"/>
        <pc:sldMkLst>
          <pc:docMk/>
          <pc:sldMk cId="2830566882" sldId="1162"/>
        </pc:sldMkLst>
      </pc:sldChg>
      <pc:sldChg chg="del">
        <pc:chgData name="LILLINETH OCAMPO CASTAÑEDA" userId="651b59c4-c2a1-4852-ac00-d10213ba0680" providerId="ADAL" clId="{B207E1D5-68E3-4286-B6FE-76FD0680E4FF}" dt="2024-06-12T14:40:23.355" v="226" actId="47"/>
        <pc:sldMkLst>
          <pc:docMk/>
          <pc:sldMk cId="1160818935" sldId="1168"/>
        </pc:sldMkLst>
      </pc:sldChg>
      <pc:sldChg chg="del">
        <pc:chgData name="LILLINETH OCAMPO CASTAÑEDA" userId="651b59c4-c2a1-4852-ac00-d10213ba0680" providerId="ADAL" clId="{B207E1D5-68E3-4286-B6FE-76FD0680E4FF}" dt="2024-06-12T14:40:24.722" v="227" actId="47"/>
        <pc:sldMkLst>
          <pc:docMk/>
          <pc:sldMk cId="2166783440" sldId="1169"/>
        </pc:sldMkLst>
      </pc:sldChg>
      <pc:sldChg chg="addSp delSp modSp mod">
        <pc:chgData name="LILLINETH OCAMPO CASTAÑEDA" userId="651b59c4-c2a1-4852-ac00-d10213ba0680" providerId="ADAL" clId="{B207E1D5-68E3-4286-B6FE-76FD0680E4FF}" dt="2024-06-12T14:02:08.731" v="33" actId="1076"/>
        <pc:sldMkLst>
          <pc:docMk/>
          <pc:sldMk cId="649487894" sldId="1584"/>
        </pc:sldMkLst>
        <pc:spChg chg="mod">
          <ac:chgData name="LILLINETH OCAMPO CASTAÑEDA" userId="651b59c4-c2a1-4852-ac00-d10213ba0680" providerId="ADAL" clId="{B207E1D5-68E3-4286-B6FE-76FD0680E4FF}" dt="2024-06-12T13:48:46.181" v="11"/>
          <ac:spMkLst>
            <pc:docMk/>
            <pc:sldMk cId="649487894" sldId="1584"/>
            <ac:spMk id="5" creationId="{65B12803-5723-4124-BA21-4275CB48163E}"/>
          </ac:spMkLst>
        </pc:spChg>
        <pc:graphicFrameChg chg="del">
          <ac:chgData name="LILLINETH OCAMPO CASTAÑEDA" userId="651b59c4-c2a1-4852-ac00-d10213ba0680" providerId="ADAL" clId="{B207E1D5-68E3-4286-B6FE-76FD0680E4FF}" dt="2024-06-12T14:01:45.783" v="29" actId="478"/>
          <ac:graphicFrameMkLst>
            <pc:docMk/>
            <pc:sldMk cId="649487894" sldId="1584"/>
            <ac:graphicFrameMk id="3" creationId="{AD3C5F5E-4F18-49AF-76B9-A3FB3BFDA0F9}"/>
          </ac:graphicFrameMkLst>
        </pc:graphicFrameChg>
        <pc:graphicFrameChg chg="add mod modGraphic">
          <ac:chgData name="LILLINETH OCAMPO CASTAÑEDA" userId="651b59c4-c2a1-4852-ac00-d10213ba0680" providerId="ADAL" clId="{B207E1D5-68E3-4286-B6FE-76FD0680E4FF}" dt="2024-06-12T14:02:08.731" v="33" actId="1076"/>
          <ac:graphicFrameMkLst>
            <pc:docMk/>
            <pc:sldMk cId="649487894" sldId="1584"/>
            <ac:graphicFrameMk id="4" creationId="{FF3739A0-ECB0-A8E3-F0AE-53DA11FC272D}"/>
          </ac:graphicFrameMkLst>
        </pc:graphicFrameChg>
      </pc:sldChg>
      <pc:sldChg chg="addSp delSp modSp mod">
        <pc:chgData name="LILLINETH OCAMPO CASTAÑEDA" userId="651b59c4-c2a1-4852-ac00-d10213ba0680" providerId="ADAL" clId="{B207E1D5-68E3-4286-B6FE-76FD0680E4FF}" dt="2024-06-12T14:08:15.797" v="47" actId="1076"/>
        <pc:sldMkLst>
          <pc:docMk/>
          <pc:sldMk cId="28827384" sldId="1585"/>
        </pc:sldMkLst>
        <pc:spChg chg="mod">
          <ac:chgData name="LILLINETH OCAMPO CASTAÑEDA" userId="651b59c4-c2a1-4852-ac00-d10213ba0680" providerId="ADAL" clId="{B207E1D5-68E3-4286-B6FE-76FD0680E4FF}" dt="2024-06-12T13:48:46.181" v="11"/>
          <ac:spMkLst>
            <pc:docMk/>
            <pc:sldMk cId="28827384" sldId="1585"/>
            <ac:spMk id="9" creationId="{83EE8067-572D-4692-883A-A21DF4B2DB3B}"/>
          </ac:spMkLst>
        </pc:spChg>
        <pc:graphicFrameChg chg="del">
          <ac:chgData name="LILLINETH OCAMPO CASTAÑEDA" userId="651b59c4-c2a1-4852-ac00-d10213ba0680" providerId="ADAL" clId="{B207E1D5-68E3-4286-B6FE-76FD0680E4FF}" dt="2024-06-12T14:02:21.510" v="34" actId="478"/>
          <ac:graphicFrameMkLst>
            <pc:docMk/>
            <pc:sldMk cId="28827384" sldId="1585"/>
            <ac:graphicFrameMk id="2" creationId="{857DB745-7081-433A-9B32-276B729D4EC1}"/>
          </ac:graphicFrameMkLst>
        </pc:graphicFrameChg>
        <pc:graphicFrameChg chg="del">
          <ac:chgData name="LILLINETH OCAMPO CASTAÑEDA" userId="651b59c4-c2a1-4852-ac00-d10213ba0680" providerId="ADAL" clId="{B207E1D5-68E3-4286-B6FE-76FD0680E4FF}" dt="2024-06-12T14:02:46.531" v="40" actId="478"/>
          <ac:graphicFrameMkLst>
            <pc:docMk/>
            <pc:sldMk cId="28827384" sldId="1585"/>
            <ac:graphicFrameMk id="3" creationId="{3739ED2D-BCF5-5AB4-91F2-0AED4BB67D09}"/>
          </ac:graphicFrameMkLst>
        </pc:graphicFrameChg>
        <pc:graphicFrameChg chg="add del mod">
          <ac:chgData name="LILLINETH OCAMPO CASTAÑEDA" userId="651b59c4-c2a1-4852-ac00-d10213ba0680" providerId="ADAL" clId="{B207E1D5-68E3-4286-B6FE-76FD0680E4FF}" dt="2024-06-12T14:03:27.880" v="41" actId="478"/>
          <ac:graphicFrameMkLst>
            <pc:docMk/>
            <pc:sldMk cId="28827384" sldId="1585"/>
            <ac:graphicFrameMk id="4" creationId="{857DB745-7081-433A-9B32-276B729D4EC1}"/>
          </ac:graphicFrameMkLst>
        </pc:graphicFrameChg>
        <pc:graphicFrameChg chg="add mod">
          <ac:chgData name="LILLINETH OCAMPO CASTAÑEDA" userId="651b59c4-c2a1-4852-ac00-d10213ba0680" providerId="ADAL" clId="{B207E1D5-68E3-4286-B6FE-76FD0680E4FF}" dt="2024-06-12T14:07:53.154" v="45" actId="1076"/>
          <ac:graphicFrameMkLst>
            <pc:docMk/>
            <pc:sldMk cId="28827384" sldId="1585"/>
            <ac:graphicFrameMk id="5" creationId="{AABD9520-9908-4137-9151-B9983C106C32}"/>
          </ac:graphicFrameMkLst>
        </pc:graphicFrameChg>
        <pc:graphicFrameChg chg="add mod">
          <ac:chgData name="LILLINETH OCAMPO CASTAÑEDA" userId="651b59c4-c2a1-4852-ac00-d10213ba0680" providerId="ADAL" clId="{B207E1D5-68E3-4286-B6FE-76FD0680E4FF}" dt="2024-06-12T14:08:15.797" v="47" actId="1076"/>
          <ac:graphicFrameMkLst>
            <pc:docMk/>
            <pc:sldMk cId="28827384" sldId="1585"/>
            <ac:graphicFrameMk id="6" creationId="{021C574B-1227-C1C5-CE5C-7D4480FDBC77}"/>
          </ac:graphicFrameMkLst>
        </pc:graphicFrameChg>
      </pc:sldChg>
      <pc:sldChg chg="addSp delSp modSp mod">
        <pc:chgData name="LILLINETH OCAMPO CASTAÑEDA" userId="651b59c4-c2a1-4852-ac00-d10213ba0680" providerId="ADAL" clId="{B207E1D5-68E3-4286-B6FE-76FD0680E4FF}" dt="2024-06-12T14:10:37.010" v="67" actId="14100"/>
        <pc:sldMkLst>
          <pc:docMk/>
          <pc:sldMk cId="4147581309" sldId="1587"/>
        </pc:sldMkLst>
        <pc:spChg chg="mod">
          <ac:chgData name="LILLINETH OCAMPO CASTAÑEDA" userId="651b59c4-c2a1-4852-ac00-d10213ba0680" providerId="ADAL" clId="{B207E1D5-68E3-4286-B6FE-76FD0680E4FF}" dt="2024-06-12T13:49:22.819" v="12"/>
          <ac:spMkLst>
            <pc:docMk/>
            <pc:sldMk cId="4147581309" sldId="1587"/>
            <ac:spMk id="19" creationId="{038D656D-80D8-4F74-A956-7C50C582F320}"/>
          </ac:spMkLst>
        </pc:spChg>
        <pc:graphicFrameChg chg="add mod modGraphic">
          <ac:chgData name="LILLINETH OCAMPO CASTAÑEDA" userId="651b59c4-c2a1-4852-ac00-d10213ba0680" providerId="ADAL" clId="{B207E1D5-68E3-4286-B6FE-76FD0680E4FF}" dt="2024-06-12T14:10:37.010" v="67" actId="14100"/>
          <ac:graphicFrameMkLst>
            <pc:docMk/>
            <pc:sldMk cId="4147581309" sldId="1587"/>
            <ac:graphicFrameMk id="3" creationId="{F86616C0-4DF6-774B-E977-29A929D3F3DC}"/>
          </ac:graphicFrameMkLst>
        </pc:graphicFrameChg>
        <pc:graphicFrameChg chg="del">
          <ac:chgData name="LILLINETH OCAMPO CASTAÑEDA" userId="651b59c4-c2a1-4852-ac00-d10213ba0680" providerId="ADAL" clId="{B207E1D5-68E3-4286-B6FE-76FD0680E4FF}" dt="2024-06-12T14:10:17.377" v="63" actId="478"/>
          <ac:graphicFrameMkLst>
            <pc:docMk/>
            <pc:sldMk cId="4147581309" sldId="1587"/>
            <ac:graphicFrameMk id="4" creationId="{2B4D08AE-5966-20BF-4658-1887FA134C97}"/>
          </ac:graphicFrameMkLst>
        </pc:graphicFrameChg>
      </pc:sldChg>
      <pc:sldChg chg="addSp delSp modSp mod">
        <pc:chgData name="LILLINETH OCAMPO CASTAÑEDA" userId="651b59c4-c2a1-4852-ac00-d10213ba0680" providerId="ADAL" clId="{B207E1D5-68E3-4286-B6FE-76FD0680E4FF}" dt="2024-06-12T14:11:43.342" v="77" actId="255"/>
        <pc:sldMkLst>
          <pc:docMk/>
          <pc:sldMk cId="1365990547" sldId="1588"/>
        </pc:sldMkLst>
        <pc:spChg chg="mod">
          <ac:chgData name="LILLINETH OCAMPO CASTAÑEDA" userId="651b59c4-c2a1-4852-ac00-d10213ba0680" providerId="ADAL" clId="{B207E1D5-68E3-4286-B6FE-76FD0680E4FF}" dt="2024-06-12T13:49:22.819" v="12"/>
          <ac:spMkLst>
            <pc:docMk/>
            <pc:sldMk cId="1365990547" sldId="1588"/>
            <ac:spMk id="5" creationId="{65B12803-5723-4124-BA21-4275CB48163E}"/>
          </ac:spMkLst>
        </pc:spChg>
        <pc:graphicFrameChg chg="del">
          <ac:chgData name="LILLINETH OCAMPO CASTAÑEDA" userId="651b59c4-c2a1-4852-ac00-d10213ba0680" providerId="ADAL" clId="{B207E1D5-68E3-4286-B6FE-76FD0680E4FF}" dt="2024-06-12T14:11:24.131" v="73" actId="478"/>
          <ac:graphicFrameMkLst>
            <pc:docMk/>
            <pc:sldMk cId="1365990547" sldId="1588"/>
            <ac:graphicFrameMk id="3" creationId="{2FAB19FD-64C2-618E-471B-AF485B68F70F}"/>
          </ac:graphicFrameMkLst>
        </pc:graphicFrameChg>
        <pc:graphicFrameChg chg="add mod modGraphic">
          <ac:chgData name="LILLINETH OCAMPO CASTAÑEDA" userId="651b59c4-c2a1-4852-ac00-d10213ba0680" providerId="ADAL" clId="{B207E1D5-68E3-4286-B6FE-76FD0680E4FF}" dt="2024-06-12T14:11:43.342" v="77" actId="255"/>
          <ac:graphicFrameMkLst>
            <pc:docMk/>
            <pc:sldMk cId="1365990547" sldId="1588"/>
            <ac:graphicFrameMk id="4" creationId="{9BE48106-F153-BC8F-B4E4-F36BC1724335}"/>
          </ac:graphicFrameMkLst>
        </pc:graphicFrameChg>
      </pc:sldChg>
      <pc:sldChg chg="addSp delSp modSp mod">
        <pc:chgData name="LILLINETH OCAMPO CASTAÑEDA" userId="651b59c4-c2a1-4852-ac00-d10213ba0680" providerId="ADAL" clId="{B207E1D5-68E3-4286-B6FE-76FD0680E4FF}" dt="2024-06-12T14:13:08.842" v="92" actId="1076"/>
        <pc:sldMkLst>
          <pc:docMk/>
          <pc:sldMk cId="3329316903" sldId="1589"/>
        </pc:sldMkLst>
        <pc:spChg chg="mod">
          <ac:chgData name="LILLINETH OCAMPO CASTAÑEDA" userId="651b59c4-c2a1-4852-ac00-d10213ba0680" providerId="ADAL" clId="{B207E1D5-68E3-4286-B6FE-76FD0680E4FF}" dt="2024-06-12T13:49:22.819" v="12"/>
          <ac:spMkLst>
            <pc:docMk/>
            <pc:sldMk cId="3329316903" sldId="1589"/>
            <ac:spMk id="18" creationId="{0DC501D4-134E-4790-A923-6CCB2D1A6D53}"/>
          </ac:spMkLst>
        </pc:spChg>
        <pc:graphicFrameChg chg="add mod modGraphic">
          <ac:chgData name="LILLINETH OCAMPO CASTAÑEDA" userId="651b59c4-c2a1-4852-ac00-d10213ba0680" providerId="ADAL" clId="{B207E1D5-68E3-4286-B6FE-76FD0680E4FF}" dt="2024-06-12T14:13:08.842" v="92" actId="1076"/>
          <ac:graphicFrameMkLst>
            <pc:docMk/>
            <pc:sldMk cId="3329316903" sldId="1589"/>
            <ac:graphicFrameMk id="3" creationId="{4017187A-6155-DC2A-65E0-6414B48821AA}"/>
          </ac:graphicFrameMkLst>
        </pc:graphicFrameChg>
        <pc:graphicFrameChg chg="del">
          <ac:chgData name="LILLINETH OCAMPO CASTAÑEDA" userId="651b59c4-c2a1-4852-ac00-d10213ba0680" providerId="ADAL" clId="{B207E1D5-68E3-4286-B6FE-76FD0680E4FF}" dt="2024-06-12T14:12:37.616" v="85" actId="478"/>
          <ac:graphicFrameMkLst>
            <pc:docMk/>
            <pc:sldMk cId="3329316903" sldId="1589"/>
            <ac:graphicFrameMk id="4" creationId="{29C2F314-DDA4-4B9E-F0A1-1BDF91916631}"/>
          </ac:graphicFrameMkLst>
        </pc:graphicFrameChg>
      </pc:sldChg>
      <pc:sldChg chg="addSp delSp modSp mod">
        <pc:chgData name="LILLINETH OCAMPO CASTAÑEDA" userId="651b59c4-c2a1-4852-ac00-d10213ba0680" providerId="ADAL" clId="{B207E1D5-68E3-4286-B6FE-76FD0680E4FF}" dt="2024-06-12T14:23:17.785" v="138" actId="14734"/>
        <pc:sldMkLst>
          <pc:docMk/>
          <pc:sldMk cId="1472159952" sldId="1591"/>
        </pc:sldMkLst>
        <pc:spChg chg="mod">
          <ac:chgData name="LILLINETH OCAMPO CASTAÑEDA" userId="651b59c4-c2a1-4852-ac00-d10213ba0680" providerId="ADAL" clId="{B207E1D5-68E3-4286-B6FE-76FD0680E4FF}" dt="2024-06-12T13:49:22.819" v="12"/>
          <ac:spMkLst>
            <pc:docMk/>
            <pc:sldMk cId="1472159952" sldId="1591"/>
            <ac:spMk id="24" creationId="{3F91377F-6DC8-449A-993C-D8BC54F202F2}"/>
          </ac:spMkLst>
        </pc:spChg>
        <pc:graphicFrameChg chg="add mod modGraphic">
          <ac:chgData name="LILLINETH OCAMPO CASTAÑEDA" userId="651b59c4-c2a1-4852-ac00-d10213ba0680" providerId="ADAL" clId="{B207E1D5-68E3-4286-B6FE-76FD0680E4FF}" dt="2024-06-12T14:23:17.785" v="138" actId="14734"/>
          <ac:graphicFrameMkLst>
            <pc:docMk/>
            <pc:sldMk cId="1472159952" sldId="1591"/>
            <ac:graphicFrameMk id="3" creationId="{BC5E5FF0-0976-544B-C5E1-D439705EBBD7}"/>
          </ac:graphicFrameMkLst>
        </pc:graphicFrameChg>
        <pc:graphicFrameChg chg="del">
          <ac:chgData name="LILLINETH OCAMPO CASTAÑEDA" userId="651b59c4-c2a1-4852-ac00-d10213ba0680" providerId="ADAL" clId="{B207E1D5-68E3-4286-B6FE-76FD0680E4FF}" dt="2024-06-12T14:22:16.726" v="125" actId="478"/>
          <ac:graphicFrameMkLst>
            <pc:docMk/>
            <pc:sldMk cId="1472159952" sldId="1591"/>
            <ac:graphicFrameMk id="5" creationId="{7B915270-9134-1F16-83F5-6A6379D210F3}"/>
          </ac:graphicFrameMkLst>
        </pc:graphicFrameChg>
      </pc:sldChg>
      <pc:sldChg chg="addSp delSp modSp mod">
        <pc:chgData name="LILLINETH OCAMPO CASTAÑEDA" userId="651b59c4-c2a1-4852-ac00-d10213ba0680" providerId="ADAL" clId="{B207E1D5-68E3-4286-B6FE-76FD0680E4FF}" dt="2024-06-12T14:23:44.268" v="143" actId="14100"/>
        <pc:sldMkLst>
          <pc:docMk/>
          <pc:sldMk cId="2976028982" sldId="1592"/>
        </pc:sldMkLst>
        <pc:graphicFrameChg chg="del">
          <ac:chgData name="LILLINETH OCAMPO CASTAÑEDA" userId="651b59c4-c2a1-4852-ac00-d10213ba0680" providerId="ADAL" clId="{B207E1D5-68E3-4286-B6FE-76FD0680E4FF}" dt="2024-06-12T14:23:29.339" v="139" actId="478"/>
          <ac:graphicFrameMkLst>
            <pc:docMk/>
            <pc:sldMk cId="2976028982" sldId="1592"/>
            <ac:graphicFrameMk id="3" creationId="{2694CFA6-D825-A399-491B-D2308C2E2B96}"/>
          </ac:graphicFrameMkLst>
        </pc:graphicFrameChg>
        <pc:graphicFrameChg chg="add mod modGraphic">
          <ac:chgData name="LILLINETH OCAMPO CASTAÑEDA" userId="651b59c4-c2a1-4852-ac00-d10213ba0680" providerId="ADAL" clId="{B207E1D5-68E3-4286-B6FE-76FD0680E4FF}" dt="2024-06-12T14:23:44.268" v="143" actId="14100"/>
          <ac:graphicFrameMkLst>
            <pc:docMk/>
            <pc:sldMk cId="2976028982" sldId="1592"/>
            <ac:graphicFrameMk id="4" creationId="{A32CBA67-A5A7-2EFF-CFAE-6F89AE864E20}"/>
          </ac:graphicFrameMkLst>
        </pc:graphicFrameChg>
      </pc:sldChg>
      <pc:sldChg chg="add">
        <pc:chgData name="LILLINETH OCAMPO CASTAÑEDA" userId="651b59c4-c2a1-4852-ac00-d10213ba0680" providerId="ADAL" clId="{B207E1D5-68E3-4286-B6FE-76FD0680E4FF}" dt="2024-06-12T14:31:52.759" v="166"/>
        <pc:sldMkLst>
          <pc:docMk/>
          <pc:sldMk cId="888257103" sldId="1685"/>
        </pc:sldMkLst>
      </pc:sldChg>
      <pc:sldChg chg="add">
        <pc:chgData name="LILLINETH OCAMPO CASTAÑEDA" userId="651b59c4-c2a1-4852-ac00-d10213ba0680" providerId="ADAL" clId="{B207E1D5-68E3-4286-B6FE-76FD0680E4FF}" dt="2024-06-12T14:31:52.759" v="166"/>
        <pc:sldMkLst>
          <pc:docMk/>
          <pc:sldMk cId="1666633961" sldId="1713"/>
        </pc:sldMkLst>
      </pc:sldChg>
      <pc:sldChg chg="addSp delSp modSp mod">
        <pc:chgData name="LILLINETH OCAMPO CASTAÑEDA" userId="651b59c4-c2a1-4852-ac00-d10213ba0680" providerId="ADAL" clId="{B207E1D5-68E3-4286-B6FE-76FD0680E4FF}" dt="2024-06-12T14:30:10.143" v="162" actId="14100"/>
        <pc:sldMkLst>
          <pc:docMk/>
          <pc:sldMk cId="3107540613" sldId="1815"/>
        </pc:sldMkLst>
        <pc:spChg chg="mod">
          <ac:chgData name="LILLINETH OCAMPO CASTAÑEDA" userId="651b59c4-c2a1-4852-ac00-d10213ba0680" providerId="ADAL" clId="{B207E1D5-68E3-4286-B6FE-76FD0680E4FF}" dt="2024-06-12T13:49:22.819" v="12"/>
          <ac:spMkLst>
            <pc:docMk/>
            <pc:sldMk cId="3107540613" sldId="1815"/>
            <ac:spMk id="24" creationId="{658286C1-CBF0-4632-8D8F-345CEBB83FB9}"/>
          </ac:spMkLst>
        </pc:spChg>
        <pc:graphicFrameChg chg="add mod modGraphic">
          <ac:chgData name="LILLINETH OCAMPO CASTAÑEDA" userId="651b59c4-c2a1-4852-ac00-d10213ba0680" providerId="ADAL" clId="{B207E1D5-68E3-4286-B6FE-76FD0680E4FF}" dt="2024-06-12T14:30:10.143" v="162" actId="14100"/>
          <ac:graphicFrameMkLst>
            <pc:docMk/>
            <pc:sldMk cId="3107540613" sldId="1815"/>
            <ac:graphicFrameMk id="3" creationId="{DAF74B28-DD79-01AB-376A-043AFCB97EC4}"/>
          </ac:graphicFrameMkLst>
        </pc:graphicFrameChg>
        <pc:graphicFrameChg chg="del">
          <ac:chgData name="LILLINETH OCAMPO CASTAÑEDA" userId="651b59c4-c2a1-4852-ac00-d10213ba0680" providerId="ADAL" clId="{B207E1D5-68E3-4286-B6FE-76FD0680E4FF}" dt="2024-06-12T14:29:51.503" v="157" actId="478"/>
          <ac:graphicFrameMkLst>
            <pc:docMk/>
            <pc:sldMk cId="3107540613" sldId="1815"/>
            <ac:graphicFrameMk id="4" creationId="{AA4A9ECA-C9FC-7077-7578-4AE32532AC0B}"/>
          </ac:graphicFrameMkLst>
        </pc:graphicFrameChg>
      </pc:sldChg>
      <pc:sldChg chg="addSp delSp modSp mod">
        <pc:chgData name="LILLINETH OCAMPO CASTAÑEDA" userId="651b59c4-c2a1-4852-ac00-d10213ba0680" providerId="ADAL" clId="{B207E1D5-68E3-4286-B6FE-76FD0680E4FF}" dt="2024-06-12T14:52:02.159" v="271" actId="1076"/>
        <pc:sldMkLst>
          <pc:docMk/>
          <pc:sldMk cId="1799223727" sldId="1829"/>
        </pc:sldMkLst>
        <pc:spChg chg="mod">
          <ac:chgData name="LILLINETH OCAMPO CASTAÑEDA" userId="651b59c4-c2a1-4852-ac00-d10213ba0680" providerId="ADAL" clId="{B207E1D5-68E3-4286-B6FE-76FD0680E4FF}" dt="2024-06-12T13:48:46.181" v="11"/>
          <ac:spMkLst>
            <pc:docMk/>
            <pc:sldMk cId="1799223727" sldId="1829"/>
            <ac:spMk id="5" creationId="{65B12803-5723-4124-BA21-4275CB48163E}"/>
          </ac:spMkLst>
        </pc:spChg>
        <pc:graphicFrameChg chg="add del mod">
          <ac:chgData name="LILLINETH OCAMPO CASTAÑEDA" userId="651b59c4-c2a1-4852-ac00-d10213ba0680" providerId="ADAL" clId="{B207E1D5-68E3-4286-B6FE-76FD0680E4FF}" dt="2024-06-12T14:50:03.170" v="259" actId="478"/>
          <ac:graphicFrameMkLst>
            <pc:docMk/>
            <pc:sldMk cId="1799223727" sldId="1829"/>
            <ac:graphicFrameMk id="2" creationId="{C8736B44-5C6B-4CD2-9B86-BF18C27D322F}"/>
          </ac:graphicFrameMkLst>
        </pc:graphicFrameChg>
        <pc:graphicFrameChg chg="del">
          <ac:chgData name="LILLINETH OCAMPO CASTAÑEDA" userId="651b59c4-c2a1-4852-ac00-d10213ba0680" providerId="ADAL" clId="{B207E1D5-68E3-4286-B6FE-76FD0680E4FF}" dt="2024-06-12T14:49:49.418" v="254" actId="478"/>
          <ac:graphicFrameMkLst>
            <pc:docMk/>
            <pc:sldMk cId="1799223727" sldId="1829"/>
            <ac:graphicFrameMk id="3" creationId="{C8736B44-5C6B-4CD2-9B86-BF18C27D322F}"/>
          </ac:graphicFrameMkLst>
        </pc:graphicFrameChg>
        <pc:graphicFrameChg chg="del modGraphic">
          <ac:chgData name="LILLINETH OCAMPO CASTAÑEDA" userId="651b59c4-c2a1-4852-ac00-d10213ba0680" providerId="ADAL" clId="{B207E1D5-68E3-4286-B6FE-76FD0680E4FF}" dt="2024-06-12T14:51:53.744" v="269" actId="478"/>
          <ac:graphicFrameMkLst>
            <pc:docMk/>
            <pc:sldMk cId="1799223727" sldId="1829"/>
            <ac:graphicFrameMk id="4" creationId="{67050619-554A-2003-D16C-14212E630B12}"/>
          </ac:graphicFrameMkLst>
        </pc:graphicFrameChg>
        <pc:graphicFrameChg chg="del">
          <ac:chgData name="LILLINETH OCAMPO CASTAÑEDA" userId="651b59c4-c2a1-4852-ac00-d10213ba0680" providerId="ADAL" clId="{B207E1D5-68E3-4286-B6FE-76FD0680E4FF}" dt="2024-06-12T14:51:27.128" v="265" actId="478"/>
          <ac:graphicFrameMkLst>
            <pc:docMk/>
            <pc:sldMk cId="1799223727" sldId="1829"/>
            <ac:graphicFrameMk id="6" creationId="{0BB36ADF-C57B-5AA3-DA0B-F78CD3D70907}"/>
          </ac:graphicFrameMkLst>
        </pc:graphicFrameChg>
        <pc:graphicFrameChg chg="add mod">
          <ac:chgData name="LILLINETH OCAMPO CASTAÑEDA" userId="651b59c4-c2a1-4852-ac00-d10213ba0680" providerId="ADAL" clId="{B207E1D5-68E3-4286-B6FE-76FD0680E4FF}" dt="2024-06-12T14:50:45.622" v="264" actId="1076"/>
          <ac:graphicFrameMkLst>
            <pc:docMk/>
            <pc:sldMk cId="1799223727" sldId="1829"/>
            <ac:graphicFrameMk id="7" creationId="{C8736B44-5C6B-4CD2-9B86-BF18C27D322F}"/>
          </ac:graphicFrameMkLst>
        </pc:graphicFrameChg>
        <pc:graphicFrameChg chg="add mod">
          <ac:chgData name="LILLINETH OCAMPO CASTAÑEDA" userId="651b59c4-c2a1-4852-ac00-d10213ba0680" providerId="ADAL" clId="{B207E1D5-68E3-4286-B6FE-76FD0680E4FF}" dt="2024-06-12T14:51:36.688" v="267" actId="1076"/>
          <ac:graphicFrameMkLst>
            <pc:docMk/>
            <pc:sldMk cId="1799223727" sldId="1829"/>
            <ac:graphicFrameMk id="8" creationId="{918231FD-A4EC-6FC2-3D85-0C8748B24278}"/>
          </ac:graphicFrameMkLst>
        </pc:graphicFrameChg>
        <pc:graphicFrameChg chg="add mod">
          <ac:chgData name="LILLINETH OCAMPO CASTAÑEDA" userId="651b59c4-c2a1-4852-ac00-d10213ba0680" providerId="ADAL" clId="{B207E1D5-68E3-4286-B6FE-76FD0680E4FF}" dt="2024-06-12T14:52:02.159" v="271" actId="1076"/>
          <ac:graphicFrameMkLst>
            <pc:docMk/>
            <pc:sldMk cId="1799223727" sldId="1829"/>
            <ac:graphicFrameMk id="9" creationId="{08221669-F410-6CA9-ECE4-9758B4E07E39}"/>
          </ac:graphicFrameMkLst>
        </pc:graphicFrameChg>
      </pc:sldChg>
      <pc:sldChg chg="addSp delSp mod">
        <pc:chgData name="LILLINETH OCAMPO CASTAÑEDA" userId="651b59c4-c2a1-4852-ac00-d10213ba0680" providerId="ADAL" clId="{B207E1D5-68E3-4286-B6FE-76FD0680E4FF}" dt="2024-06-12T14:29:09.270" v="151" actId="478"/>
        <pc:sldMkLst>
          <pc:docMk/>
          <pc:sldMk cId="2275366353" sldId="1926"/>
        </pc:sldMkLst>
        <pc:graphicFrameChg chg="add del">
          <ac:chgData name="LILLINETH OCAMPO CASTAÑEDA" userId="651b59c4-c2a1-4852-ac00-d10213ba0680" providerId="ADAL" clId="{B207E1D5-68E3-4286-B6FE-76FD0680E4FF}" dt="2024-06-12T14:29:09.270" v="151" actId="478"/>
          <ac:graphicFrameMkLst>
            <pc:docMk/>
            <pc:sldMk cId="2275366353" sldId="1926"/>
            <ac:graphicFrameMk id="4" creationId="{ABF47511-8A7E-4FBB-C6B7-4A5B3D75FB13}"/>
          </ac:graphicFrameMkLst>
        </pc:graphicFrameChg>
      </pc:sldChg>
      <pc:sldChg chg="addSp delSp modSp mod">
        <pc:chgData name="LILLINETH OCAMPO CASTAÑEDA" userId="651b59c4-c2a1-4852-ac00-d10213ba0680" providerId="ADAL" clId="{B207E1D5-68E3-4286-B6FE-76FD0680E4FF}" dt="2024-06-12T14:29:30.034" v="156" actId="255"/>
        <pc:sldMkLst>
          <pc:docMk/>
          <pc:sldMk cId="3527211914" sldId="1927"/>
        </pc:sldMkLst>
        <pc:spChg chg="mod">
          <ac:chgData name="LILLINETH OCAMPO CASTAÑEDA" userId="651b59c4-c2a1-4852-ac00-d10213ba0680" providerId="ADAL" clId="{B207E1D5-68E3-4286-B6FE-76FD0680E4FF}" dt="2024-06-12T13:49:22.819" v="12"/>
          <ac:spMkLst>
            <pc:docMk/>
            <pc:sldMk cId="3527211914" sldId="1927"/>
            <ac:spMk id="24" creationId="{658286C1-CBF0-4632-8D8F-345CEBB83FB9}"/>
          </ac:spMkLst>
        </pc:spChg>
        <pc:graphicFrameChg chg="add mod modGraphic">
          <ac:chgData name="LILLINETH OCAMPO CASTAÑEDA" userId="651b59c4-c2a1-4852-ac00-d10213ba0680" providerId="ADAL" clId="{B207E1D5-68E3-4286-B6FE-76FD0680E4FF}" dt="2024-06-12T14:29:30.034" v="156" actId="255"/>
          <ac:graphicFrameMkLst>
            <pc:docMk/>
            <pc:sldMk cId="3527211914" sldId="1927"/>
            <ac:graphicFrameMk id="3" creationId="{9ECAC8A0-63A9-F93B-1E93-2EF5EE973F96}"/>
          </ac:graphicFrameMkLst>
        </pc:graphicFrameChg>
        <pc:graphicFrameChg chg="del">
          <ac:chgData name="LILLINETH OCAMPO CASTAÑEDA" userId="651b59c4-c2a1-4852-ac00-d10213ba0680" providerId="ADAL" clId="{B207E1D5-68E3-4286-B6FE-76FD0680E4FF}" dt="2024-06-12T14:29:14.505" v="152" actId="478"/>
          <ac:graphicFrameMkLst>
            <pc:docMk/>
            <pc:sldMk cId="3527211914" sldId="1927"/>
            <ac:graphicFrameMk id="4" creationId="{A9EB671A-3156-0427-9683-D27CC8A84F7F}"/>
          </ac:graphicFrameMkLst>
        </pc:graphicFrameChg>
      </pc:sldChg>
      <pc:sldChg chg="modSp mod">
        <pc:chgData name="LILLINETH OCAMPO CASTAÑEDA" userId="651b59c4-c2a1-4852-ac00-d10213ba0680" providerId="ADAL" clId="{B207E1D5-68E3-4286-B6FE-76FD0680E4FF}" dt="2024-06-12T14:43:41.918" v="237" actId="20577"/>
        <pc:sldMkLst>
          <pc:docMk/>
          <pc:sldMk cId="709372873" sldId="2044"/>
        </pc:sldMkLst>
        <pc:spChg chg="mod">
          <ac:chgData name="LILLINETH OCAMPO CASTAÑEDA" userId="651b59c4-c2a1-4852-ac00-d10213ba0680" providerId="ADAL" clId="{B207E1D5-68E3-4286-B6FE-76FD0680E4FF}" dt="2024-06-12T14:43:41.918" v="237" actId="20577"/>
          <ac:spMkLst>
            <pc:docMk/>
            <pc:sldMk cId="709372873" sldId="2044"/>
            <ac:spMk id="38" creationId="{21039E42-7822-4168-B788-72907FB76E54}"/>
          </ac:spMkLst>
        </pc:spChg>
      </pc:sldChg>
      <pc:sldChg chg="del">
        <pc:chgData name="LILLINETH OCAMPO CASTAÑEDA" userId="651b59c4-c2a1-4852-ac00-d10213ba0680" providerId="ADAL" clId="{B207E1D5-68E3-4286-B6FE-76FD0680E4FF}" dt="2024-06-12T16:18:57.303" v="280" actId="47"/>
        <pc:sldMkLst>
          <pc:docMk/>
          <pc:sldMk cId="1453484966" sldId="2047"/>
        </pc:sldMkLst>
      </pc:sldChg>
      <pc:sldChg chg="del">
        <pc:chgData name="LILLINETH OCAMPO CASTAÑEDA" userId="651b59c4-c2a1-4852-ac00-d10213ba0680" providerId="ADAL" clId="{B207E1D5-68E3-4286-B6FE-76FD0680E4FF}" dt="2024-06-12T16:18:58.701" v="281" actId="47"/>
        <pc:sldMkLst>
          <pc:docMk/>
          <pc:sldMk cId="1603932459" sldId="2048"/>
        </pc:sldMkLst>
      </pc:sldChg>
      <pc:sldChg chg="addSp delSp modSp mod">
        <pc:chgData name="LILLINETH OCAMPO CASTAÑEDA" userId="651b59c4-c2a1-4852-ac00-d10213ba0680" providerId="ADAL" clId="{B207E1D5-68E3-4286-B6FE-76FD0680E4FF}" dt="2024-06-12T14:46:53.839" v="253" actId="14100"/>
        <pc:sldMkLst>
          <pc:docMk/>
          <pc:sldMk cId="596543018" sldId="2055"/>
        </pc:sldMkLst>
        <pc:spChg chg="mod">
          <ac:chgData name="LILLINETH OCAMPO CASTAÑEDA" userId="651b59c4-c2a1-4852-ac00-d10213ba0680" providerId="ADAL" clId="{B207E1D5-68E3-4286-B6FE-76FD0680E4FF}" dt="2024-06-12T13:48:46.181" v="11"/>
          <ac:spMkLst>
            <pc:docMk/>
            <pc:sldMk cId="596543018" sldId="2055"/>
            <ac:spMk id="5" creationId="{65B12803-5723-4124-BA21-4275CB48163E}"/>
          </ac:spMkLst>
        </pc:spChg>
        <pc:graphicFrameChg chg="del">
          <ac:chgData name="LILLINETH OCAMPO CASTAÑEDA" userId="651b59c4-c2a1-4852-ac00-d10213ba0680" providerId="ADAL" clId="{B207E1D5-68E3-4286-B6FE-76FD0680E4FF}" dt="2024-06-12T14:46:40.916" v="249" actId="478"/>
          <ac:graphicFrameMkLst>
            <pc:docMk/>
            <pc:sldMk cId="596543018" sldId="2055"/>
            <ac:graphicFrameMk id="3" creationId="{8B83BE94-AFE4-FB32-9F35-C5F7A4C566CE}"/>
          </ac:graphicFrameMkLst>
        </pc:graphicFrameChg>
        <pc:graphicFrameChg chg="add mod modGraphic">
          <ac:chgData name="LILLINETH OCAMPO CASTAÑEDA" userId="651b59c4-c2a1-4852-ac00-d10213ba0680" providerId="ADAL" clId="{B207E1D5-68E3-4286-B6FE-76FD0680E4FF}" dt="2024-06-12T14:46:53.839" v="253" actId="14100"/>
          <ac:graphicFrameMkLst>
            <pc:docMk/>
            <pc:sldMk cId="596543018" sldId="2055"/>
            <ac:graphicFrameMk id="4" creationId="{12375DB7-9376-B826-1738-B101642A0353}"/>
          </ac:graphicFrameMkLst>
        </pc:graphicFrameChg>
      </pc:sldChg>
      <pc:sldChg chg="del">
        <pc:chgData name="LILLINETH OCAMPO CASTAÑEDA" userId="651b59c4-c2a1-4852-ac00-d10213ba0680" providerId="ADAL" clId="{B207E1D5-68E3-4286-B6FE-76FD0680E4FF}" dt="2024-06-12T16:11:39.328" v="273" actId="47"/>
        <pc:sldMkLst>
          <pc:docMk/>
          <pc:sldMk cId="1879461600" sldId="2056"/>
        </pc:sldMkLst>
      </pc:sldChg>
      <pc:sldChg chg="add">
        <pc:chgData name="LILLINETH OCAMPO CASTAÑEDA" userId="651b59c4-c2a1-4852-ac00-d10213ba0680" providerId="ADAL" clId="{B207E1D5-68E3-4286-B6FE-76FD0680E4FF}" dt="2024-06-12T16:11:51.744" v="277"/>
        <pc:sldMkLst>
          <pc:docMk/>
          <pc:sldMk cId="3305542268" sldId="2056"/>
        </pc:sldMkLst>
      </pc:sldChg>
      <pc:sldChg chg="del">
        <pc:chgData name="LILLINETH OCAMPO CASTAÑEDA" userId="651b59c4-c2a1-4852-ac00-d10213ba0680" providerId="ADAL" clId="{B207E1D5-68E3-4286-B6FE-76FD0680E4FF}" dt="2024-06-12T16:11:41.169" v="275" actId="47"/>
        <pc:sldMkLst>
          <pc:docMk/>
          <pc:sldMk cId="3494863975" sldId="2057"/>
        </pc:sldMkLst>
      </pc:sldChg>
      <pc:sldChg chg="add">
        <pc:chgData name="LILLINETH OCAMPO CASTAÑEDA" userId="651b59c4-c2a1-4852-ac00-d10213ba0680" providerId="ADAL" clId="{B207E1D5-68E3-4286-B6FE-76FD0680E4FF}" dt="2024-06-12T16:11:51.744" v="277"/>
        <pc:sldMkLst>
          <pc:docMk/>
          <pc:sldMk cId="3998991621" sldId="2057"/>
        </pc:sldMkLst>
      </pc:sldChg>
      <pc:sldChg chg="add">
        <pc:chgData name="LILLINETH OCAMPO CASTAÑEDA" userId="651b59c4-c2a1-4852-ac00-d10213ba0680" providerId="ADAL" clId="{B207E1D5-68E3-4286-B6FE-76FD0680E4FF}" dt="2024-06-12T16:11:51.744" v="277"/>
        <pc:sldMkLst>
          <pc:docMk/>
          <pc:sldMk cId="362569554" sldId="2059"/>
        </pc:sldMkLst>
      </pc:sldChg>
      <pc:sldChg chg="del">
        <pc:chgData name="LILLINETH OCAMPO CASTAÑEDA" userId="651b59c4-c2a1-4852-ac00-d10213ba0680" providerId="ADAL" clId="{B207E1D5-68E3-4286-B6FE-76FD0680E4FF}" dt="2024-06-12T16:11:42.271" v="276" actId="47"/>
        <pc:sldMkLst>
          <pc:docMk/>
          <pc:sldMk cId="2380587592" sldId="2059"/>
        </pc:sldMkLst>
      </pc:sldChg>
      <pc:sldChg chg="del">
        <pc:chgData name="LILLINETH OCAMPO CASTAÑEDA" userId="651b59c4-c2a1-4852-ac00-d10213ba0680" providerId="ADAL" clId="{B207E1D5-68E3-4286-B6FE-76FD0680E4FF}" dt="2024-06-12T16:18:56.058" v="279" actId="47"/>
        <pc:sldMkLst>
          <pc:docMk/>
          <pc:sldMk cId="2347149286" sldId="2062"/>
        </pc:sldMkLst>
      </pc:sldChg>
      <pc:sldChg chg="del">
        <pc:chgData name="LILLINETH OCAMPO CASTAÑEDA" userId="651b59c4-c2a1-4852-ac00-d10213ba0680" providerId="ADAL" clId="{B207E1D5-68E3-4286-B6FE-76FD0680E4FF}" dt="2024-06-12T16:19:02.358" v="284" actId="47"/>
        <pc:sldMkLst>
          <pc:docMk/>
          <pc:sldMk cId="28123494" sldId="2064"/>
        </pc:sldMkLst>
      </pc:sldChg>
      <pc:sldChg chg="del">
        <pc:chgData name="LILLINETH OCAMPO CASTAÑEDA" userId="651b59c4-c2a1-4852-ac00-d10213ba0680" providerId="ADAL" clId="{B207E1D5-68E3-4286-B6FE-76FD0680E4FF}" dt="2024-06-12T16:19:03.442" v="285" actId="47"/>
        <pc:sldMkLst>
          <pc:docMk/>
          <pc:sldMk cId="2375687897" sldId="2065"/>
        </pc:sldMkLst>
      </pc:sldChg>
      <pc:sldChg chg="del">
        <pc:chgData name="LILLINETH OCAMPO CASTAÑEDA" userId="651b59c4-c2a1-4852-ac00-d10213ba0680" providerId="ADAL" clId="{B207E1D5-68E3-4286-B6FE-76FD0680E4FF}" dt="2024-06-12T16:19:04.616" v="286" actId="47"/>
        <pc:sldMkLst>
          <pc:docMk/>
          <pc:sldMk cId="1424997194" sldId="2066"/>
        </pc:sldMkLst>
      </pc:sldChg>
      <pc:sldChg chg="del">
        <pc:chgData name="LILLINETH OCAMPO CASTAÑEDA" userId="651b59c4-c2a1-4852-ac00-d10213ba0680" providerId="ADAL" clId="{B207E1D5-68E3-4286-B6FE-76FD0680E4FF}" dt="2024-06-12T16:19:01.039" v="283" actId="47"/>
        <pc:sldMkLst>
          <pc:docMk/>
          <pc:sldMk cId="2020907878" sldId="2075"/>
        </pc:sldMkLst>
      </pc:sldChg>
      <pc:sldChg chg="del">
        <pc:chgData name="LILLINETH OCAMPO CASTAÑEDA" userId="651b59c4-c2a1-4852-ac00-d10213ba0680" providerId="ADAL" clId="{B207E1D5-68E3-4286-B6FE-76FD0680E4FF}" dt="2024-06-12T16:18:59.482" v="282" actId="47"/>
        <pc:sldMkLst>
          <pc:docMk/>
          <pc:sldMk cId="2553520785" sldId="2118"/>
        </pc:sldMkLst>
      </pc:sldChg>
      <pc:sldChg chg="del">
        <pc:chgData name="LILLINETH OCAMPO CASTAÑEDA" userId="651b59c4-c2a1-4852-ac00-d10213ba0680" providerId="ADAL" clId="{B207E1D5-68E3-4286-B6FE-76FD0680E4FF}" dt="2024-06-12T16:18:55.097" v="278" actId="47"/>
        <pc:sldMkLst>
          <pc:docMk/>
          <pc:sldMk cId="3882393671" sldId="2121"/>
        </pc:sldMkLst>
      </pc:sldChg>
      <pc:sldChg chg="addSp delSp modSp mod">
        <pc:chgData name="LILLINETH OCAMPO CASTAÑEDA" userId="651b59c4-c2a1-4852-ac00-d10213ba0680" providerId="ADAL" clId="{B207E1D5-68E3-4286-B6FE-76FD0680E4FF}" dt="2024-06-12T14:11:19.177" v="72" actId="14100"/>
        <pc:sldMkLst>
          <pc:docMk/>
          <pc:sldMk cId="1335027568" sldId="2122"/>
        </pc:sldMkLst>
        <pc:graphicFrameChg chg="add mod modGraphic">
          <ac:chgData name="LILLINETH OCAMPO CASTAÑEDA" userId="651b59c4-c2a1-4852-ac00-d10213ba0680" providerId="ADAL" clId="{B207E1D5-68E3-4286-B6FE-76FD0680E4FF}" dt="2024-06-12T14:11:19.177" v="72" actId="14100"/>
          <ac:graphicFrameMkLst>
            <pc:docMk/>
            <pc:sldMk cId="1335027568" sldId="2122"/>
            <ac:graphicFrameMk id="3" creationId="{9FE9A8E6-E3AB-EE5B-D7F8-A11439A1E812}"/>
          </ac:graphicFrameMkLst>
        </pc:graphicFrameChg>
        <pc:graphicFrameChg chg="del modGraphic">
          <ac:chgData name="LILLINETH OCAMPO CASTAÑEDA" userId="651b59c4-c2a1-4852-ac00-d10213ba0680" providerId="ADAL" clId="{B207E1D5-68E3-4286-B6FE-76FD0680E4FF}" dt="2024-06-12T14:10:49.258" v="69" actId="478"/>
          <ac:graphicFrameMkLst>
            <pc:docMk/>
            <pc:sldMk cId="1335027568" sldId="2122"/>
            <ac:graphicFrameMk id="6" creationId="{0848F8D4-A1C3-D10F-23E4-42592EC941D5}"/>
          </ac:graphicFrameMkLst>
        </pc:graphicFrameChg>
      </pc:sldChg>
      <pc:sldChg chg="addSp delSp modSp mod">
        <pc:chgData name="LILLINETH OCAMPO CASTAÑEDA" userId="651b59c4-c2a1-4852-ac00-d10213ba0680" providerId="ADAL" clId="{B207E1D5-68E3-4286-B6FE-76FD0680E4FF}" dt="2024-06-12T14:18:03.876" v="106" actId="14100"/>
        <pc:sldMkLst>
          <pc:docMk/>
          <pc:sldMk cId="2377741569" sldId="2123"/>
        </pc:sldMkLst>
        <pc:graphicFrameChg chg="add del mod modGraphic">
          <ac:chgData name="LILLINETH OCAMPO CASTAÑEDA" userId="651b59c4-c2a1-4852-ac00-d10213ba0680" providerId="ADAL" clId="{B207E1D5-68E3-4286-B6FE-76FD0680E4FF}" dt="2024-06-12T14:17:37.727" v="101" actId="478"/>
          <ac:graphicFrameMkLst>
            <pc:docMk/>
            <pc:sldMk cId="2377741569" sldId="2123"/>
            <ac:graphicFrameMk id="3" creationId="{C77C3633-E8A4-E6E2-9F96-147B29B5DBED}"/>
          </ac:graphicFrameMkLst>
        </pc:graphicFrameChg>
        <pc:graphicFrameChg chg="add mod modGraphic">
          <ac:chgData name="LILLINETH OCAMPO CASTAÑEDA" userId="651b59c4-c2a1-4852-ac00-d10213ba0680" providerId="ADAL" clId="{B207E1D5-68E3-4286-B6FE-76FD0680E4FF}" dt="2024-06-12T14:18:03.876" v="106" actId="14100"/>
          <ac:graphicFrameMkLst>
            <pc:docMk/>
            <pc:sldMk cId="2377741569" sldId="2123"/>
            <ac:graphicFrameMk id="4" creationId="{C8D57B03-3CB5-BFA5-BB39-9BEF055D4E2F}"/>
          </ac:graphicFrameMkLst>
        </pc:graphicFrameChg>
        <pc:graphicFrameChg chg="del">
          <ac:chgData name="LILLINETH OCAMPO CASTAÑEDA" userId="651b59c4-c2a1-4852-ac00-d10213ba0680" providerId="ADAL" clId="{B207E1D5-68E3-4286-B6FE-76FD0680E4FF}" dt="2024-06-12T14:13:24.648" v="93" actId="478"/>
          <ac:graphicFrameMkLst>
            <pc:docMk/>
            <pc:sldMk cId="2377741569" sldId="2123"/>
            <ac:graphicFrameMk id="7" creationId="{0BD3B4CB-39CC-9EB2-1BA7-33AEEE7FC6BF}"/>
          </ac:graphicFrameMkLst>
        </pc:graphicFrameChg>
      </pc:sldChg>
      <pc:sldChg chg="addSp delSp modSp mod">
        <pc:chgData name="LILLINETH OCAMPO CASTAÑEDA" userId="651b59c4-c2a1-4852-ac00-d10213ba0680" providerId="ADAL" clId="{B207E1D5-68E3-4286-B6FE-76FD0680E4FF}" dt="2024-06-12T14:18:45.475" v="114" actId="14734"/>
        <pc:sldMkLst>
          <pc:docMk/>
          <pc:sldMk cId="2944071904" sldId="2124"/>
        </pc:sldMkLst>
        <pc:spChg chg="mod">
          <ac:chgData name="LILLINETH OCAMPO CASTAÑEDA" userId="651b59c4-c2a1-4852-ac00-d10213ba0680" providerId="ADAL" clId="{B207E1D5-68E3-4286-B6FE-76FD0680E4FF}" dt="2024-06-12T13:49:22.819" v="12"/>
          <ac:spMkLst>
            <pc:docMk/>
            <pc:sldMk cId="2944071904" sldId="2124"/>
            <ac:spMk id="5" creationId="{65B12803-5723-4124-BA21-4275CB48163E}"/>
          </ac:spMkLst>
        </pc:spChg>
        <pc:graphicFrameChg chg="del">
          <ac:chgData name="LILLINETH OCAMPO CASTAÑEDA" userId="651b59c4-c2a1-4852-ac00-d10213ba0680" providerId="ADAL" clId="{B207E1D5-68E3-4286-B6FE-76FD0680E4FF}" dt="2024-06-12T14:18:09.982" v="107" actId="478"/>
          <ac:graphicFrameMkLst>
            <pc:docMk/>
            <pc:sldMk cId="2944071904" sldId="2124"/>
            <ac:graphicFrameMk id="3" creationId="{4218D437-DAFC-FF78-2039-10B0F4163257}"/>
          </ac:graphicFrameMkLst>
        </pc:graphicFrameChg>
        <pc:graphicFrameChg chg="add mod modGraphic">
          <ac:chgData name="LILLINETH OCAMPO CASTAÑEDA" userId="651b59c4-c2a1-4852-ac00-d10213ba0680" providerId="ADAL" clId="{B207E1D5-68E3-4286-B6FE-76FD0680E4FF}" dt="2024-06-12T14:18:45.475" v="114" actId="14734"/>
          <ac:graphicFrameMkLst>
            <pc:docMk/>
            <pc:sldMk cId="2944071904" sldId="2124"/>
            <ac:graphicFrameMk id="4" creationId="{E72F91EC-7D56-B388-BCA3-D05C4E7BC2C9}"/>
          </ac:graphicFrameMkLst>
        </pc:graphicFrameChg>
      </pc:sldChg>
      <pc:sldChg chg="del">
        <pc:chgData name="LILLINETH OCAMPO CASTAÑEDA" userId="651b59c4-c2a1-4852-ac00-d10213ba0680" providerId="ADAL" clId="{B207E1D5-68E3-4286-B6FE-76FD0680E4FF}" dt="2024-06-12T14:31:37.786" v="164" actId="47"/>
        <pc:sldMkLst>
          <pc:docMk/>
          <pc:sldMk cId="3977248392" sldId="2125"/>
        </pc:sldMkLst>
      </pc:sldChg>
      <pc:sldChg chg="del">
        <pc:chgData name="LILLINETH OCAMPO CASTAÑEDA" userId="651b59c4-c2a1-4852-ac00-d10213ba0680" providerId="ADAL" clId="{B207E1D5-68E3-4286-B6FE-76FD0680E4FF}" dt="2024-06-12T14:31:40.771" v="165" actId="47"/>
        <pc:sldMkLst>
          <pc:docMk/>
          <pc:sldMk cId="1943405134" sldId="2126"/>
        </pc:sldMkLst>
      </pc:sldChg>
      <pc:sldChg chg="del">
        <pc:chgData name="LILLINETH OCAMPO CASTAÑEDA" userId="651b59c4-c2a1-4852-ac00-d10213ba0680" providerId="ADAL" clId="{B207E1D5-68E3-4286-B6FE-76FD0680E4FF}" dt="2024-06-12T14:22:13.970" v="124" actId="2696"/>
        <pc:sldMkLst>
          <pc:docMk/>
          <pc:sldMk cId="3560003553" sldId="2127"/>
        </pc:sldMkLst>
      </pc:sldChg>
    </pc:docChg>
  </pc:docChgLst>
  <pc:docChgLst>
    <pc:chgData name="HEIDY MUÑOZ SALINAS" userId="S::gestion.calidad@consorciopc.com::679d0cc1-20d6-4592-989b-a056a082cb6a" providerId="AD" clId="Web-{058609B8-E00D-876B-3394-B48F2DD6AE07}"/>
    <pc:docChg chg="addSld">
      <pc:chgData name="HEIDY MUÑOZ SALINAS" userId="S::gestion.calidad@consorciopc.com::679d0cc1-20d6-4592-989b-a056a082cb6a" providerId="AD" clId="Web-{058609B8-E00D-876B-3394-B48F2DD6AE07}" dt="2024-06-18T15:13:01.926" v="12"/>
      <pc:docMkLst>
        <pc:docMk/>
      </pc:docMkLst>
      <pc:sldChg chg="add">
        <pc:chgData name="HEIDY MUÑOZ SALINAS" userId="S::gestion.calidad@consorciopc.com::679d0cc1-20d6-4592-989b-a056a082cb6a" providerId="AD" clId="Web-{058609B8-E00D-876B-3394-B48F2DD6AE07}" dt="2024-06-18T15:13:01.770" v="6"/>
        <pc:sldMkLst>
          <pc:docMk/>
          <pc:sldMk cId="3888107432" sldId="1056"/>
        </pc:sldMkLst>
      </pc:sldChg>
      <pc:sldChg chg="add">
        <pc:chgData name="HEIDY MUÑOZ SALINAS" userId="S::gestion.calidad@consorciopc.com::679d0cc1-20d6-4592-989b-a056a082cb6a" providerId="AD" clId="Web-{058609B8-E00D-876B-3394-B48F2DD6AE07}" dt="2024-06-18T15:13:01.645" v="0"/>
        <pc:sldMkLst>
          <pc:docMk/>
          <pc:sldMk cId="507137960" sldId="1338"/>
        </pc:sldMkLst>
      </pc:sldChg>
      <pc:sldChg chg="add">
        <pc:chgData name="HEIDY MUÑOZ SALINAS" userId="S::gestion.calidad@consorciopc.com::679d0cc1-20d6-4592-989b-a056a082cb6a" providerId="AD" clId="Web-{058609B8-E00D-876B-3394-B48F2DD6AE07}" dt="2024-06-18T15:13:01.754" v="5"/>
        <pc:sldMkLst>
          <pc:docMk/>
          <pc:sldMk cId="1266324134" sldId="1342"/>
        </pc:sldMkLst>
      </pc:sldChg>
      <pc:sldChg chg="add">
        <pc:chgData name="HEIDY MUÑOZ SALINAS" userId="S::gestion.calidad@consorciopc.com::679d0cc1-20d6-4592-989b-a056a082cb6a" providerId="AD" clId="Web-{058609B8-E00D-876B-3394-B48F2DD6AE07}" dt="2024-06-18T15:13:01.864" v="10"/>
        <pc:sldMkLst>
          <pc:docMk/>
          <pc:sldMk cId="2953626131" sldId="1855"/>
        </pc:sldMkLst>
      </pc:sldChg>
      <pc:sldChg chg="add">
        <pc:chgData name="HEIDY MUÑOZ SALINAS" userId="S::gestion.calidad@consorciopc.com::679d0cc1-20d6-4592-989b-a056a082cb6a" providerId="AD" clId="Web-{058609B8-E00D-876B-3394-B48F2DD6AE07}" dt="2024-06-18T15:13:01.895" v="11"/>
        <pc:sldMkLst>
          <pc:docMk/>
          <pc:sldMk cId="4022171205" sldId="1856"/>
        </pc:sldMkLst>
      </pc:sldChg>
      <pc:sldChg chg="add">
        <pc:chgData name="HEIDY MUÑOZ SALINAS" userId="S::gestion.calidad@consorciopc.com::679d0cc1-20d6-4592-989b-a056a082cb6a" providerId="AD" clId="Web-{058609B8-E00D-876B-3394-B48F2DD6AE07}" dt="2024-06-18T15:13:01.926" v="12"/>
        <pc:sldMkLst>
          <pc:docMk/>
          <pc:sldMk cId="1051738445" sldId="1857"/>
        </pc:sldMkLst>
      </pc:sldChg>
      <pc:sldChg chg="add">
        <pc:chgData name="HEIDY MUÑOZ SALINAS" userId="S::gestion.calidad@consorciopc.com::679d0cc1-20d6-4592-989b-a056a082cb6a" providerId="AD" clId="Web-{058609B8-E00D-876B-3394-B48F2DD6AE07}" dt="2024-06-18T15:13:01.817" v="8"/>
        <pc:sldMkLst>
          <pc:docMk/>
          <pc:sldMk cId="4218217820" sldId="1859"/>
        </pc:sldMkLst>
      </pc:sldChg>
      <pc:sldChg chg="add">
        <pc:chgData name="HEIDY MUÑOZ SALINAS" userId="S::gestion.calidad@consorciopc.com::679d0cc1-20d6-4592-989b-a056a082cb6a" providerId="AD" clId="Web-{058609B8-E00D-876B-3394-B48F2DD6AE07}" dt="2024-06-18T15:13:01.723" v="4"/>
        <pc:sldMkLst>
          <pc:docMk/>
          <pc:sldMk cId="3976706697" sldId="1860"/>
        </pc:sldMkLst>
      </pc:sldChg>
      <pc:sldChg chg="add">
        <pc:chgData name="HEIDY MUÑOZ SALINAS" userId="S::gestion.calidad@consorciopc.com::679d0cc1-20d6-4592-989b-a056a082cb6a" providerId="AD" clId="Web-{058609B8-E00D-876B-3394-B48F2DD6AE07}" dt="2024-06-18T15:13:01.848" v="9"/>
        <pc:sldMkLst>
          <pc:docMk/>
          <pc:sldMk cId="2709522188" sldId="1862"/>
        </pc:sldMkLst>
      </pc:sldChg>
      <pc:sldChg chg="add">
        <pc:chgData name="HEIDY MUÑOZ SALINAS" userId="S::gestion.calidad@consorciopc.com::679d0cc1-20d6-4592-989b-a056a082cb6a" providerId="AD" clId="Web-{058609B8-E00D-876B-3394-B48F2DD6AE07}" dt="2024-06-18T15:13:01.801" v="7"/>
        <pc:sldMkLst>
          <pc:docMk/>
          <pc:sldMk cId="1296641471" sldId="1863"/>
        </pc:sldMkLst>
      </pc:sldChg>
      <pc:sldChg chg="add">
        <pc:chgData name="HEIDY MUÑOZ SALINAS" userId="S::gestion.calidad@consorciopc.com::679d0cc1-20d6-4592-989b-a056a082cb6a" providerId="AD" clId="Web-{058609B8-E00D-876B-3394-B48F2DD6AE07}" dt="2024-06-18T15:13:01.676" v="2"/>
        <pc:sldMkLst>
          <pc:docMk/>
          <pc:sldMk cId="1577985284" sldId="1865"/>
        </pc:sldMkLst>
      </pc:sldChg>
      <pc:sldChg chg="add">
        <pc:chgData name="HEIDY MUÑOZ SALINAS" userId="S::gestion.calidad@consorciopc.com::679d0cc1-20d6-4592-989b-a056a082cb6a" providerId="AD" clId="Web-{058609B8-E00D-876B-3394-B48F2DD6AE07}" dt="2024-06-18T15:13:01.661" v="1"/>
        <pc:sldMkLst>
          <pc:docMk/>
          <pc:sldMk cId="371052512" sldId="1866"/>
        </pc:sldMkLst>
      </pc:sldChg>
      <pc:sldChg chg="add">
        <pc:chgData name="HEIDY MUÑOZ SALINAS" userId="S::gestion.calidad@consorciopc.com::679d0cc1-20d6-4592-989b-a056a082cb6a" providerId="AD" clId="Web-{058609B8-E00D-876B-3394-B48F2DD6AE07}" dt="2024-06-18T15:13:01.692" v="3"/>
        <pc:sldMkLst>
          <pc:docMk/>
          <pc:sldMk cId="2096961225" sldId="1867"/>
        </pc:sldMkLst>
      </pc:sldChg>
    </pc:docChg>
  </pc:docChgLst>
  <pc:docChgLst>
    <pc:chgData name="KAREN TATIANA VIDUEÑEZ MORA" userId="21322815-5f62-459c-89d8-a3728d2b2521" providerId="ADAL" clId="{4378BFDD-DFB8-4DF0-BE3F-24C389226B4B}"/>
    <pc:docChg chg="undo custSel modSld">
      <pc:chgData name="KAREN TATIANA VIDUEÑEZ MORA" userId="21322815-5f62-459c-89d8-a3728d2b2521" providerId="ADAL" clId="{4378BFDD-DFB8-4DF0-BE3F-24C389226B4B}" dt="2024-05-08T20:59:02.866" v="151" actId="20577"/>
      <pc:docMkLst>
        <pc:docMk/>
      </pc:docMkLst>
      <pc:sldChg chg="modSp mod">
        <pc:chgData name="KAREN TATIANA VIDUEÑEZ MORA" userId="21322815-5f62-459c-89d8-a3728d2b2521" providerId="ADAL" clId="{4378BFDD-DFB8-4DF0-BE3F-24C389226B4B}" dt="2024-05-08T20:59:02.866" v="151" actId="20577"/>
        <pc:sldMkLst>
          <pc:docMk/>
          <pc:sldMk cId="324547376" sldId="841"/>
        </pc:sldMkLst>
        <pc:spChg chg="mod">
          <ac:chgData name="KAREN TATIANA VIDUEÑEZ MORA" userId="21322815-5f62-459c-89d8-a3728d2b2521" providerId="ADAL" clId="{4378BFDD-DFB8-4DF0-BE3F-24C389226B4B}" dt="2024-05-08T20:48:16.684" v="62" actId="20577"/>
          <ac:spMkLst>
            <pc:docMk/>
            <pc:sldMk cId="324547376" sldId="841"/>
            <ac:spMk id="29" creationId="{588C04A8-1E35-439D-9E0E-10C016717BD8}"/>
          </ac:spMkLst>
        </pc:spChg>
        <pc:spChg chg="mod">
          <ac:chgData name="KAREN TATIANA VIDUEÑEZ MORA" userId="21322815-5f62-459c-89d8-a3728d2b2521" providerId="ADAL" clId="{4378BFDD-DFB8-4DF0-BE3F-24C389226B4B}" dt="2024-05-08T20:40:30.697" v="5" actId="20577"/>
          <ac:spMkLst>
            <pc:docMk/>
            <pc:sldMk cId="324547376" sldId="841"/>
            <ac:spMk id="31" creationId="{1AA7EF3A-414C-415E-BF5C-C6AE57FA4037}"/>
          </ac:spMkLst>
        </pc:spChg>
        <pc:spChg chg="mod">
          <ac:chgData name="KAREN TATIANA VIDUEÑEZ MORA" userId="21322815-5f62-459c-89d8-a3728d2b2521" providerId="ADAL" clId="{4378BFDD-DFB8-4DF0-BE3F-24C389226B4B}" dt="2024-05-08T20:40:40.066" v="8" actId="20577"/>
          <ac:spMkLst>
            <pc:docMk/>
            <pc:sldMk cId="324547376" sldId="841"/>
            <ac:spMk id="37" creationId="{AB5E4685-D5FC-4A03-8E49-083BA87DE68A}"/>
          </ac:spMkLst>
        </pc:spChg>
        <pc:spChg chg="mod">
          <ac:chgData name="KAREN TATIANA VIDUEÑEZ MORA" userId="21322815-5f62-459c-89d8-a3728d2b2521" providerId="ADAL" clId="{4378BFDD-DFB8-4DF0-BE3F-24C389226B4B}" dt="2024-05-08T20:43:12.705" v="14" actId="20577"/>
          <ac:spMkLst>
            <pc:docMk/>
            <pc:sldMk cId="324547376" sldId="841"/>
            <ac:spMk id="39" creationId="{91E551CB-B92A-4112-8B63-680A286A437E}"/>
          </ac:spMkLst>
        </pc:spChg>
        <pc:spChg chg="mod">
          <ac:chgData name="KAREN TATIANA VIDUEÑEZ MORA" userId="21322815-5f62-459c-89d8-a3728d2b2521" providerId="ADAL" clId="{4378BFDD-DFB8-4DF0-BE3F-24C389226B4B}" dt="2024-05-08T20:45:35.225" v="34" actId="20577"/>
          <ac:spMkLst>
            <pc:docMk/>
            <pc:sldMk cId="324547376" sldId="841"/>
            <ac:spMk id="41" creationId="{23272282-A121-4524-8042-9CD43A48DEA9}"/>
          </ac:spMkLst>
        </pc:spChg>
        <pc:spChg chg="mod">
          <ac:chgData name="KAREN TATIANA VIDUEÑEZ MORA" userId="21322815-5f62-459c-89d8-a3728d2b2521" providerId="ADAL" clId="{4378BFDD-DFB8-4DF0-BE3F-24C389226B4B}" dt="2024-05-08T20:47:29.617" v="54" actId="20577"/>
          <ac:spMkLst>
            <pc:docMk/>
            <pc:sldMk cId="324547376" sldId="841"/>
            <ac:spMk id="42" creationId="{4CF750E2-5796-45AD-9833-EDDD30728378}"/>
          </ac:spMkLst>
        </pc:spChg>
        <pc:spChg chg="mod">
          <ac:chgData name="KAREN TATIANA VIDUEÑEZ MORA" userId="21322815-5f62-459c-89d8-a3728d2b2521" providerId="ADAL" clId="{4378BFDD-DFB8-4DF0-BE3F-24C389226B4B}" dt="2024-05-08T20:59:02.866" v="151" actId="20577"/>
          <ac:spMkLst>
            <pc:docMk/>
            <pc:sldMk cId="324547376" sldId="841"/>
            <ac:spMk id="46" creationId="{0D2F997C-8D14-494C-AE5B-56C9049E3FBF}"/>
          </ac:spMkLst>
        </pc:spChg>
        <pc:spChg chg="mod">
          <ac:chgData name="KAREN TATIANA VIDUEÑEZ MORA" userId="21322815-5f62-459c-89d8-a3728d2b2521" providerId="ADAL" clId="{4378BFDD-DFB8-4DF0-BE3F-24C389226B4B}" dt="2024-05-08T20:45:05.319" v="30" actId="20577"/>
          <ac:spMkLst>
            <pc:docMk/>
            <pc:sldMk cId="324547376" sldId="841"/>
            <ac:spMk id="71" creationId="{B38A43B2-F208-4131-9014-D000FFBE723B}"/>
          </ac:spMkLst>
        </pc:spChg>
        <pc:spChg chg="mod">
          <ac:chgData name="KAREN TATIANA VIDUEÑEZ MORA" userId="21322815-5f62-459c-89d8-a3728d2b2521" providerId="ADAL" clId="{4378BFDD-DFB8-4DF0-BE3F-24C389226B4B}" dt="2024-05-08T20:43:49.545" v="24" actId="20577"/>
          <ac:spMkLst>
            <pc:docMk/>
            <pc:sldMk cId="324547376" sldId="841"/>
            <ac:spMk id="73" creationId="{546EF7EC-FA94-4DC6-B6F8-31F3D48A3E2B}"/>
          </ac:spMkLst>
        </pc:spChg>
        <pc:spChg chg="mod">
          <ac:chgData name="KAREN TATIANA VIDUEÑEZ MORA" userId="21322815-5f62-459c-89d8-a3728d2b2521" providerId="ADAL" clId="{4378BFDD-DFB8-4DF0-BE3F-24C389226B4B}" dt="2024-05-08T20:46:35.482" v="44" actId="20577"/>
          <ac:spMkLst>
            <pc:docMk/>
            <pc:sldMk cId="324547376" sldId="841"/>
            <ac:spMk id="75" creationId="{44E12EB4-74B8-4F5A-9673-950CE519F319}"/>
          </ac:spMkLst>
        </pc:spChg>
        <pc:spChg chg="mod">
          <ac:chgData name="KAREN TATIANA VIDUEÑEZ MORA" userId="21322815-5f62-459c-89d8-a3728d2b2521" providerId="ADAL" clId="{4378BFDD-DFB8-4DF0-BE3F-24C389226B4B}" dt="2024-05-08T20:45:46.457" v="38" actId="20577"/>
          <ac:spMkLst>
            <pc:docMk/>
            <pc:sldMk cId="324547376" sldId="841"/>
            <ac:spMk id="77" creationId="{A6957FE2-3410-4876-BA8A-998BF11EA5E9}"/>
          </ac:spMkLst>
        </pc:spChg>
        <pc:spChg chg="mod">
          <ac:chgData name="KAREN TATIANA VIDUEÑEZ MORA" userId="21322815-5f62-459c-89d8-a3728d2b2521" providerId="ADAL" clId="{4378BFDD-DFB8-4DF0-BE3F-24C389226B4B}" dt="2024-05-08T20:47:00.401" v="46" actId="20577"/>
          <ac:spMkLst>
            <pc:docMk/>
            <pc:sldMk cId="324547376" sldId="841"/>
            <ac:spMk id="81" creationId="{A0490CF3-4E98-4BE4-A3A7-C90934C67FF7}"/>
          </ac:spMkLst>
        </pc:spChg>
        <pc:spChg chg="mod">
          <ac:chgData name="KAREN TATIANA VIDUEÑEZ MORA" userId="21322815-5f62-459c-89d8-a3728d2b2521" providerId="ADAL" clId="{4378BFDD-DFB8-4DF0-BE3F-24C389226B4B}" dt="2024-05-08T20:47:19.417" v="51" actId="20577"/>
          <ac:spMkLst>
            <pc:docMk/>
            <pc:sldMk cId="324547376" sldId="841"/>
            <ac:spMk id="83" creationId="{AF0521F0-A2AA-4B4E-9584-F4C817836268}"/>
          </ac:spMkLst>
        </pc:spChg>
        <pc:grpChg chg="mod">
          <ac:chgData name="KAREN TATIANA VIDUEÑEZ MORA" userId="21322815-5f62-459c-89d8-a3728d2b2521" providerId="ADAL" clId="{4378BFDD-DFB8-4DF0-BE3F-24C389226B4B}" dt="2024-05-08T20:43:52.443" v="26" actId="1076"/>
          <ac:grpSpMkLst>
            <pc:docMk/>
            <pc:sldMk cId="324547376" sldId="841"/>
            <ac:grpSpMk id="92" creationId="{63C9395D-A0F8-4E47-B19B-1F2A4F9483BF}"/>
          </ac:grpSpMkLst>
        </pc:grpChg>
      </pc:sldChg>
      <pc:sldChg chg="addSp delSp modSp mod">
        <pc:chgData name="KAREN TATIANA VIDUEÑEZ MORA" userId="21322815-5f62-459c-89d8-a3728d2b2521" providerId="ADAL" clId="{4378BFDD-DFB8-4DF0-BE3F-24C389226B4B}" dt="2024-05-08T20:58:21.082" v="121" actId="20577"/>
        <pc:sldMkLst>
          <pc:docMk/>
          <pc:sldMk cId="469450967" sldId="2071"/>
        </pc:sldMkLst>
        <pc:spChg chg="mod">
          <ac:chgData name="KAREN TATIANA VIDUEÑEZ MORA" userId="21322815-5f62-459c-89d8-a3728d2b2521" providerId="ADAL" clId="{4378BFDD-DFB8-4DF0-BE3F-24C389226B4B}" dt="2024-05-08T20:56:09.321" v="79" actId="20577"/>
          <ac:spMkLst>
            <pc:docMk/>
            <pc:sldMk cId="469450967" sldId="2071"/>
            <ac:spMk id="2" creationId="{CD6B8855-91C1-4261-8AE2-2255A1A33E80}"/>
          </ac:spMkLst>
        </pc:spChg>
        <pc:spChg chg="mod">
          <ac:chgData name="KAREN TATIANA VIDUEÑEZ MORA" userId="21322815-5f62-459c-89d8-a3728d2b2521" providerId="ADAL" clId="{4378BFDD-DFB8-4DF0-BE3F-24C389226B4B}" dt="2024-05-08T20:58:21.082" v="121" actId="20577"/>
          <ac:spMkLst>
            <pc:docMk/>
            <pc:sldMk cId="469450967" sldId="2071"/>
            <ac:spMk id="5" creationId="{25BE53E8-7D48-4EA8-8CE5-909E00E3099E}"/>
          </ac:spMkLst>
        </pc:spChg>
        <pc:graphicFrameChg chg="del">
          <ac:chgData name="KAREN TATIANA VIDUEÑEZ MORA" userId="21322815-5f62-459c-89d8-a3728d2b2521" providerId="ADAL" clId="{4378BFDD-DFB8-4DF0-BE3F-24C389226B4B}" dt="2024-05-08T20:55:19.335" v="63" actId="478"/>
          <ac:graphicFrameMkLst>
            <pc:docMk/>
            <pc:sldMk cId="469450967" sldId="2071"/>
            <ac:graphicFrameMk id="3" creationId="{8E7B3927-0F7A-6224-B69E-72F84BC90B51}"/>
          </ac:graphicFrameMkLst>
        </pc:graphicFrameChg>
        <pc:graphicFrameChg chg="add mod">
          <ac:chgData name="KAREN TATIANA VIDUEÑEZ MORA" userId="21322815-5f62-459c-89d8-a3728d2b2521" providerId="ADAL" clId="{4378BFDD-DFB8-4DF0-BE3F-24C389226B4B}" dt="2024-05-08T20:55:27.633" v="67" actId="14100"/>
          <ac:graphicFrameMkLst>
            <pc:docMk/>
            <pc:sldMk cId="469450967" sldId="2071"/>
            <ac:graphicFrameMk id="9" creationId="{8E7B3927-0F7A-6224-B69E-72F84BC90B51}"/>
          </ac:graphicFrameMkLst>
        </pc:graphicFrameChg>
      </pc:sldChg>
      <pc:sldChg chg="addSp delSp modSp mod">
        <pc:chgData name="KAREN TATIANA VIDUEÑEZ MORA" userId="21322815-5f62-459c-89d8-a3728d2b2521" providerId="ADAL" clId="{4378BFDD-DFB8-4DF0-BE3F-24C389226B4B}" dt="2024-05-08T20:58:27.385" v="126" actId="20577"/>
        <pc:sldMkLst>
          <pc:docMk/>
          <pc:sldMk cId="2905114207" sldId="2073"/>
        </pc:sldMkLst>
        <pc:spChg chg="mod">
          <ac:chgData name="KAREN TATIANA VIDUEÑEZ MORA" userId="21322815-5f62-459c-89d8-a3728d2b2521" providerId="ADAL" clId="{4378BFDD-DFB8-4DF0-BE3F-24C389226B4B}" dt="2024-05-08T20:58:27.385" v="126" actId="20577"/>
          <ac:spMkLst>
            <pc:docMk/>
            <pc:sldMk cId="2905114207" sldId="2073"/>
            <ac:spMk id="6" creationId="{8A7DBE6E-1551-4ECE-96C4-D72AD63074F4}"/>
          </ac:spMkLst>
        </pc:spChg>
        <pc:spChg chg="mod">
          <ac:chgData name="KAREN TATIANA VIDUEÑEZ MORA" userId="21322815-5f62-459c-89d8-a3728d2b2521" providerId="ADAL" clId="{4378BFDD-DFB8-4DF0-BE3F-24C389226B4B}" dt="2024-05-08T20:56:28.457" v="85" actId="20577"/>
          <ac:spMkLst>
            <pc:docMk/>
            <pc:sldMk cId="2905114207" sldId="2073"/>
            <ac:spMk id="12" creationId="{E135C1EC-8FC9-4366-8FC3-CF68E8977A81}"/>
          </ac:spMkLst>
        </pc:spChg>
        <pc:graphicFrameChg chg="add mod">
          <ac:chgData name="KAREN TATIANA VIDUEÑEZ MORA" userId="21322815-5f62-459c-89d8-a3728d2b2521" providerId="ADAL" clId="{4378BFDD-DFB8-4DF0-BE3F-24C389226B4B}" dt="2024-05-08T20:56:43.956" v="91" actId="1076"/>
          <ac:graphicFrameMkLst>
            <pc:docMk/>
            <pc:sldMk cId="2905114207" sldId="2073"/>
            <ac:graphicFrameMk id="2" creationId="{732EA650-D9AB-4F7C-86BE-51029C3D68BF}"/>
          </ac:graphicFrameMkLst>
        </pc:graphicFrameChg>
        <pc:graphicFrameChg chg="del">
          <ac:chgData name="KAREN TATIANA VIDUEÑEZ MORA" userId="21322815-5f62-459c-89d8-a3728d2b2521" providerId="ADAL" clId="{4378BFDD-DFB8-4DF0-BE3F-24C389226B4B}" dt="2024-05-08T20:56:35.237" v="86" actId="478"/>
          <ac:graphicFrameMkLst>
            <pc:docMk/>
            <pc:sldMk cId="2905114207" sldId="2073"/>
            <ac:graphicFrameMk id="3" creationId="{732EA650-D9AB-4F7C-86BE-51029C3D68BF}"/>
          </ac:graphicFrameMkLst>
        </pc:graphicFrameChg>
      </pc:sldChg>
      <pc:sldChg chg="modSp mod">
        <pc:chgData name="KAREN TATIANA VIDUEÑEZ MORA" userId="21322815-5f62-459c-89d8-a3728d2b2521" providerId="ADAL" clId="{4378BFDD-DFB8-4DF0-BE3F-24C389226B4B}" dt="2024-05-08T20:58:35.066" v="131" actId="20577"/>
        <pc:sldMkLst>
          <pc:docMk/>
          <pc:sldMk cId="1365904532" sldId="2074"/>
        </pc:sldMkLst>
        <pc:spChg chg="mod">
          <ac:chgData name="KAREN TATIANA VIDUEÑEZ MORA" userId="21322815-5f62-459c-89d8-a3728d2b2521" providerId="ADAL" clId="{4378BFDD-DFB8-4DF0-BE3F-24C389226B4B}" dt="2024-05-08T20:58:35.066" v="131" actId="20577"/>
          <ac:spMkLst>
            <pc:docMk/>
            <pc:sldMk cId="1365904532" sldId="2074"/>
            <ac:spMk id="7" creationId="{39A11E74-B4AA-B824-2E46-AB197B9F92B7}"/>
          </ac:spMkLst>
        </pc:spChg>
      </pc:sldChg>
      <pc:sldChg chg="addSp delSp modSp mod">
        <pc:chgData name="KAREN TATIANA VIDUEÑEZ MORA" userId="21322815-5f62-459c-89d8-a3728d2b2521" providerId="ADAL" clId="{4378BFDD-DFB8-4DF0-BE3F-24C389226B4B}" dt="2024-05-08T20:58:49.009" v="141" actId="20577"/>
        <pc:sldMkLst>
          <pc:docMk/>
          <pc:sldMk cId="2632707064" sldId="2076"/>
        </pc:sldMkLst>
        <pc:spChg chg="mod">
          <ac:chgData name="KAREN TATIANA VIDUEÑEZ MORA" userId="21322815-5f62-459c-89d8-a3728d2b2521" providerId="ADAL" clId="{4378BFDD-DFB8-4DF0-BE3F-24C389226B4B}" dt="2024-05-08T20:58:49.009" v="141" actId="20577"/>
          <ac:spMkLst>
            <pc:docMk/>
            <pc:sldMk cId="2632707064" sldId="2076"/>
            <ac:spMk id="7" creationId="{39A11E74-B4AA-B824-2E46-AB197B9F92B7}"/>
          </ac:spMkLst>
        </pc:spChg>
        <pc:spChg chg="mod">
          <ac:chgData name="KAREN TATIANA VIDUEÑEZ MORA" userId="21322815-5f62-459c-89d8-a3728d2b2521" providerId="ADAL" clId="{4378BFDD-DFB8-4DF0-BE3F-24C389226B4B}" dt="2024-05-08T20:57:27.665" v="101" actId="20577"/>
          <ac:spMkLst>
            <pc:docMk/>
            <pc:sldMk cId="2632707064" sldId="2076"/>
            <ac:spMk id="12" creationId="{E135C1EC-8FC9-4366-8FC3-CF68E8977A81}"/>
          </ac:spMkLst>
        </pc:spChg>
        <pc:graphicFrameChg chg="del">
          <ac:chgData name="KAREN TATIANA VIDUEÑEZ MORA" userId="21322815-5f62-459c-89d8-a3728d2b2521" providerId="ADAL" clId="{4378BFDD-DFB8-4DF0-BE3F-24C389226B4B}" dt="2024-05-08T20:57:30.295" v="102" actId="478"/>
          <ac:graphicFrameMkLst>
            <pc:docMk/>
            <pc:sldMk cId="2632707064" sldId="2076"/>
            <ac:graphicFrameMk id="2" creationId="{AF468271-8B2A-43D3-8934-C05D823F2D5A}"/>
          </ac:graphicFrameMkLst>
        </pc:graphicFrameChg>
        <pc:graphicFrameChg chg="add mod">
          <ac:chgData name="KAREN TATIANA VIDUEÑEZ MORA" userId="21322815-5f62-459c-89d8-a3728d2b2521" providerId="ADAL" clId="{4378BFDD-DFB8-4DF0-BE3F-24C389226B4B}" dt="2024-05-08T20:57:43.009" v="106" actId="1076"/>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4378BFDD-DFB8-4DF0-BE3F-24C389226B4B}" dt="2024-05-08T20:58:54.617" v="146" actId="20577"/>
        <pc:sldMkLst>
          <pc:docMk/>
          <pc:sldMk cId="1787980501" sldId="2077"/>
        </pc:sldMkLst>
        <pc:spChg chg="mod">
          <ac:chgData name="KAREN TATIANA VIDUEÑEZ MORA" userId="21322815-5f62-459c-89d8-a3728d2b2521" providerId="ADAL" clId="{4378BFDD-DFB8-4DF0-BE3F-24C389226B4B}" dt="2024-05-08T20:58:54.617" v="146" actId="20577"/>
          <ac:spMkLst>
            <pc:docMk/>
            <pc:sldMk cId="1787980501" sldId="2077"/>
            <ac:spMk id="7" creationId="{39A11E74-B4AA-B824-2E46-AB197B9F92B7}"/>
          </ac:spMkLst>
        </pc:spChg>
        <pc:spChg chg="mod">
          <ac:chgData name="KAREN TATIANA VIDUEÑEZ MORA" userId="21322815-5f62-459c-89d8-a3728d2b2521" providerId="ADAL" clId="{4378BFDD-DFB8-4DF0-BE3F-24C389226B4B}" dt="2024-05-08T20:57:58.794" v="111" actId="20577"/>
          <ac:spMkLst>
            <pc:docMk/>
            <pc:sldMk cId="1787980501" sldId="2077"/>
            <ac:spMk id="12" creationId="{E135C1EC-8FC9-4366-8FC3-CF68E8977A81}"/>
          </ac:spMkLst>
        </pc:spChg>
        <pc:graphicFrameChg chg="add mod">
          <ac:chgData name="KAREN TATIANA VIDUEÑEZ MORA" userId="21322815-5f62-459c-89d8-a3728d2b2521" providerId="ADAL" clId="{4378BFDD-DFB8-4DF0-BE3F-24C389226B4B}" dt="2024-05-08T20:58:10.152" v="116" actId="1076"/>
          <ac:graphicFrameMkLst>
            <pc:docMk/>
            <pc:sldMk cId="1787980501" sldId="2077"/>
            <ac:graphicFrameMk id="2" creationId="{9B77AF48-E942-4BBA-A9CA-57D1F791301D}"/>
          </ac:graphicFrameMkLst>
        </pc:graphicFrameChg>
        <pc:graphicFrameChg chg="del">
          <ac:chgData name="KAREN TATIANA VIDUEÑEZ MORA" userId="21322815-5f62-459c-89d8-a3728d2b2521" providerId="ADAL" clId="{4378BFDD-DFB8-4DF0-BE3F-24C389226B4B}" dt="2024-05-08T20:58:01.230" v="112" actId="478"/>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4378BFDD-DFB8-4DF0-BE3F-24C389226B4B}" dt="2024-05-08T20:58:40.985" v="136" actId="20577"/>
        <pc:sldMkLst>
          <pc:docMk/>
          <pc:sldMk cId="3064252573" sldId="2111"/>
        </pc:sldMkLst>
        <pc:spChg chg="mod">
          <ac:chgData name="KAREN TATIANA VIDUEÑEZ MORA" userId="21322815-5f62-459c-89d8-a3728d2b2521" providerId="ADAL" clId="{4378BFDD-DFB8-4DF0-BE3F-24C389226B4B}" dt="2024-05-08T20:58:40.985" v="136" actId="20577"/>
          <ac:spMkLst>
            <pc:docMk/>
            <pc:sldMk cId="3064252573" sldId="2111"/>
            <ac:spMk id="7" creationId="{39A11E74-B4AA-B824-2E46-AB197B9F92B7}"/>
          </ac:spMkLst>
        </pc:spChg>
        <pc:spChg chg="mod">
          <ac:chgData name="KAREN TATIANA VIDUEÑEZ MORA" userId="21322815-5f62-459c-89d8-a3728d2b2521" providerId="ADAL" clId="{4378BFDD-DFB8-4DF0-BE3F-24C389226B4B}" dt="2024-05-08T20:57:00.477" v="94" actId="20577"/>
          <ac:spMkLst>
            <pc:docMk/>
            <pc:sldMk cId="3064252573" sldId="2111"/>
            <ac:spMk id="12" creationId="{E135C1EC-8FC9-4366-8FC3-CF68E8977A81}"/>
          </ac:spMkLst>
        </pc:spChg>
        <pc:graphicFrameChg chg="del">
          <ac:chgData name="KAREN TATIANA VIDUEÑEZ MORA" userId="21322815-5f62-459c-89d8-a3728d2b2521" providerId="ADAL" clId="{4378BFDD-DFB8-4DF0-BE3F-24C389226B4B}" dt="2024-05-08T20:57:02.983" v="95" actId="478"/>
          <ac:graphicFrameMkLst>
            <pc:docMk/>
            <pc:sldMk cId="3064252573" sldId="2111"/>
            <ac:graphicFrameMk id="3" creationId="{887D5ACA-09C1-4DD4-8DAE-D811E1953600}"/>
          </ac:graphicFrameMkLst>
        </pc:graphicFrameChg>
        <pc:graphicFrameChg chg="add mod">
          <ac:chgData name="KAREN TATIANA VIDUEÑEZ MORA" userId="21322815-5f62-459c-89d8-a3728d2b2521" providerId="ADAL" clId="{4378BFDD-DFB8-4DF0-BE3F-24C389226B4B}" dt="2024-05-08T20:57:14.033" v="99" actId="1076"/>
          <ac:graphicFrameMkLst>
            <pc:docMk/>
            <pc:sldMk cId="3064252573" sldId="2111"/>
            <ac:graphicFrameMk id="4" creationId="{887D5ACA-09C1-4DD4-8DAE-D811E1953600}"/>
          </ac:graphicFrameMkLst>
        </pc:graphicFrameChg>
      </pc:sldChg>
    </pc:docChg>
  </pc:docChgLst>
  <pc:docChgLst>
    <pc:chgData name="JAVIER ALONSO AVILA CORTES" userId="18f5ff87-8e70-4c84-b280-4aac7e954802" providerId="ADAL" clId="{3B2E6DC4-08DC-4304-A7F9-B394CE43DCCD}"/>
    <pc:docChg chg="addSld delSld modSld sldOrd">
      <pc:chgData name="JAVIER ALONSO AVILA CORTES" userId="18f5ff87-8e70-4c84-b280-4aac7e954802" providerId="ADAL" clId="{3B2E6DC4-08DC-4304-A7F9-B394CE43DCCD}" dt="2024-01-11T15:51:23.629" v="11"/>
      <pc:docMkLst>
        <pc:docMk/>
      </pc:docMkLst>
      <pc:sldChg chg="add del">
        <pc:chgData name="JAVIER ALONSO AVILA CORTES" userId="18f5ff87-8e70-4c84-b280-4aac7e954802" providerId="ADAL" clId="{3B2E6DC4-08DC-4304-A7F9-B394CE43DCCD}" dt="2024-01-11T15:39:47.914" v="2"/>
        <pc:sldMkLst>
          <pc:docMk/>
          <pc:sldMk cId="709372873" sldId="2044"/>
        </pc:sldMkLst>
      </pc:sldChg>
      <pc:sldChg chg="ord">
        <pc:chgData name="JAVIER ALONSO AVILA CORTES" userId="18f5ff87-8e70-4c84-b280-4aac7e954802" providerId="ADAL" clId="{3B2E6DC4-08DC-4304-A7F9-B394CE43DCCD}" dt="2024-01-11T15:05:42.768" v="0" actId="20578"/>
        <pc:sldMkLst>
          <pc:docMk/>
          <pc:sldMk cId="1603932459" sldId="2048"/>
        </pc:sldMkLst>
      </pc:sldChg>
      <pc:sldChg chg="modSp mod">
        <pc:chgData name="JAVIER ALONSO AVILA CORTES" userId="18f5ff87-8e70-4c84-b280-4aac7e954802" providerId="ADAL" clId="{3B2E6DC4-08DC-4304-A7F9-B394CE43DCCD}" dt="2024-01-11T15:51:23.629" v="11"/>
        <pc:sldMkLst>
          <pc:docMk/>
          <pc:sldMk cId="596543018" sldId="2055"/>
        </pc:sldMkLst>
        <pc:graphicFrameChg chg="mod modGraphic">
          <ac:chgData name="JAVIER ALONSO AVILA CORTES" userId="18f5ff87-8e70-4c84-b280-4aac7e954802" providerId="ADAL" clId="{3B2E6DC4-08DC-4304-A7F9-B394CE43DCCD}" dt="2024-01-11T15:51:23.629" v="11"/>
          <ac:graphicFrameMkLst>
            <pc:docMk/>
            <pc:sldMk cId="596543018" sldId="2055"/>
            <ac:graphicFrameMk id="4" creationId="{F5E10B7E-ACA9-5CA0-90C6-888022BBC442}"/>
          </ac:graphicFrameMkLst>
        </pc:graphicFrameChg>
      </pc:sldChg>
    </pc:docChg>
  </pc:docChgLst>
  <pc:docChgLst>
    <pc:chgData name="JAVIER ALONSO AVILA CORTES" userId="18f5ff87-8e70-4c84-b280-4aac7e954802" providerId="ADAL" clId="{125D718C-A862-4D23-A802-8541CADB29E7}"/>
    <pc:docChg chg="undo custSel modSld">
      <pc:chgData name="JAVIER ALONSO AVILA CORTES" userId="18f5ff87-8e70-4c84-b280-4aac7e954802" providerId="ADAL" clId="{125D718C-A862-4D23-A802-8541CADB29E7}" dt="2024-04-09T21:39:41.178" v="42" actId="20577"/>
      <pc:docMkLst>
        <pc:docMk/>
      </pc:docMkLst>
      <pc:sldChg chg="modSp mod">
        <pc:chgData name="JAVIER ALONSO AVILA CORTES" userId="18f5ff87-8e70-4c84-b280-4aac7e954802" providerId="ADAL" clId="{125D718C-A862-4D23-A802-8541CADB29E7}" dt="2024-04-09T21:37:09.860" v="11" actId="20577"/>
        <pc:sldMkLst>
          <pc:docMk/>
          <pc:sldMk cId="709372873" sldId="2044"/>
        </pc:sldMkLst>
        <pc:spChg chg="mod">
          <ac:chgData name="JAVIER ALONSO AVILA CORTES" userId="18f5ff87-8e70-4c84-b280-4aac7e954802" providerId="ADAL" clId="{125D718C-A862-4D23-A802-8541CADB29E7}" dt="2024-04-09T21:35:42.461" v="9" actId="20577"/>
          <ac:spMkLst>
            <pc:docMk/>
            <pc:sldMk cId="709372873" sldId="2044"/>
            <ac:spMk id="29" creationId="{1AC7BD8D-032F-4CCD-A4D4-DD8549398D47}"/>
          </ac:spMkLst>
        </pc:spChg>
        <pc:spChg chg="mod">
          <ac:chgData name="JAVIER ALONSO AVILA CORTES" userId="18f5ff87-8e70-4c84-b280-4aac7e954802" providerId="ADAL" clId="{125D718C-A862-4D23-A802-8541CADB29E7}" dt="2024-04-09T21:37:09.860" v="11" actId="20577"/>
          <ac:spMkLst>
            <pc:docMk/>
            <pc:sldMk cId="709372873" sldId="2044"/>
            <ac:spMk id="42" creationId="{4639E364-3ED9-49BC-A287-B1DF72F0689F}"/>
          </ac:spMkLst>
        </pc:spChg>
        <pc:spChg chg="mod">
          <ac:chgData name="JAVIER ALONSO AVILA CORTES" userId="18f5ff87-8e70-4c84-b280-4aac7e954802" providerId="ADAL" clId="{125D718C-A862-4D23-A802-8541CADB29E7}" dt="2024-04-09T21:35:14.414" v="0"/>
          <ac:spMkLst>
            <pc:docMk/>
            <pc:sldMk cId="709372873" sldId="2044"/>
            <ac:spMk id="47" creationId="{4F70A28B-148E-4D44-959E-9EABD845DCB5}"/>
          </ac:spMkLst>
        </pc:spChg>
      </pc:sldChg>
      <pc:sldChg chg="modSp mod">
        <pc:chgData name="JAVIER ALONSO AVILA CORTES" userId="18f5ff87-8e70-4c84-b280-4aac7e954802" providerId="ADAL" clId="{125D718C-A862-4D23-A802-8541CADB29E7}" dt="2024-04-09T21:39:41.178" v="42" actId="20577"/>
        <pc:sldMkLst>
          <pc:docMk/>
          <pc:sldMk cId="596543018" sldId="2055"/>
        </pc:sldMkLst>
        <pc:spChg chg="mod">
          <ac:chgData name="JAVIER ALONSO AVILA CORTES" userId="18f5ff87-8e70-4c84-b280-4aac7e954802" providerId="ADAL" clId="{125D718C-A862-4D23-A802-8541CADB29E7}" dt="2024-04-09T21:39:41.178" v="42" actId="20577"/>
          <ac:spMkLst>
            <pc:docMk/>
            <pc:sldMk cId="596543018" sldId="2055"/>
            <ac:spMk id="5" creationId="{65B12803-5723-4124-BA21-4275CB48163E}"/>
          </ac:spMkLst>
        </pc:spChg>
        <pc:graphicFrameChg chg="mod modGraphic">
          <ac:chgData name="JAVIER ALONSO AVILA CORTES" userId="18f5ff87-8e70-4c84-b280-4aac7e954802" providerId="ADAL" clId="{125D718C-A862-4D23-A802-8541CADB29E7}" dt="2024-04-09T21:38:43.222" v="20"/>
          <ac:graphicFrameMkLst>
            <pc:docMk/>
            <pc:sldMk cId="596543018" sldId="2055"/>
            <ac:graphicFrameMk id="4" creationId="{78823531-A2E4-3512-576D-70E83F36D466}"/>
          </ac:graphicFrameMkLst>
        </pc:graphicFrameChg>
      </pc:sldChg>
    </pc:docChg>
  </pc:docChgLst>
  <pc:docChgLst>
    <pc:chgData name="KAREN TATIANA VIDUEÑEZ MORA" userId="21322815-5f62-459c-89d8-a3728d2b2521" providerId="ADAL" clId="{6584217C-86B7-4BAD-9765-4633C395FF3D}"/>
    <pc:docChg chg="undo custSel modSld">
      <pc:chgData name="KAREN TATIANA VIDUEÑEZ MORA" userId="21322815-5f62-459c-89d8-a3728d2b2521" providerId="ADAL" clId="{6584217C-86B7-4BAD-9765-4633C395FF3D}" dt="2024-05-16T16:22:34.317" v="65" actId="14100"/>
      <pc:docMkLst>
        <pc:docMk/>
      </pc:docMkLst>
      <pc:sldChg chg="addSp delSp modSp mod">
        <pc:chgData name="KAREN TATIANA VIDUEÑEZ MORA" userId="21322815-5f62-459c-89d8-a3728d2b2521" providerId="ADAL" clId="{6584217C-86B7-4BAD-9765-4633C395FF3D}" dt="2024-05-16T16:11:37.630" v="26" actId="1076"/>
        <pc:sldMkLst>
          <pc:docMk/>
          <pc:sldMk cId="469450967" sldId="2071"/>
        </pc:sldMkLst>
        <pc:graphicFrameChg chg="add del mod">
          <ac:chgData name="KAREN TATIANA VIDUEÑEZ MORA" userId="21322815-5f62-459c-89d8-a3728d2b2521" providerId="ADAL" clId="{6584217C-86B7-4BAD-9765-4633C395FF3D}" dt="2024-05-16T16:08:42.010" v="7" actId="478"/>
          <ac:graphicFrameMkLst>
            <pc:docMk/>
            <pc:sldMk cId="469450967" sldId="2071"/>
            <ac:graphicFrameMk id="3" creationId="{B683221A-F850-2C71-876B-9FAD8C8A28A2}"/>
          </ac:graphicFrameMkLst>
        </pc:graphicFrameChg>
        <pc:graphicFrameChg chg="del">
          <ac:chgData name="KAREN TATIANA VIDUEÑEZ MORA" userId="21322815-5f62-459c-89d8-a3728d2b2521" providerId="ADAL" clId="{6584217C-86B7-4BAD-9765-4633C395FF3D}" dt="2024-05-16T16:08:07.046" v="0" actId="478"/>
          <ac:graphicFrameMkLst>
            <pc:docMk/>
            <pc:sldMk cId="469450967" sldId="2071"/>
            <ac:graphicFrameMk id="9" creationId="{8E7B3927-0F7A-6224-B69E-72F84BC90B51}"/>
          </ac:graphicFrameMkLst>
        </pc:graphicFrameChg>
        <pc:graphicFrameChg chg="add del mod">
          <ac:chgData name="KAREN TATIANA VIDUEÑEZ MORA" userId="21322815-5f62-459c-89d8-a3728d2b2521" providerId="ADAL" clId="{6584217C-86B7-4BAD-9765-4633C395FF3D}" dt="2024-05-16T16:10:26.786" v="13" actId="478"/>
          <ac:graphicFrameMkLst>
            <pc:docMk/>
            <pc:sldMk cId="469450967" sldId="2071"/>
            <ac:graphicFrameMk id="10" creationId="{B683221A-F850-2C71-876B-9FAD8C8A28A2}"/>
          </ac:graphicFrameMkLst>
        </pc:graphicFrameChg>
        <pc:graphicFrameChg chg="add del mod">
          <ac:chgData name="KAREN TATIANA VIDUEÑEZ MORA" userId="21322815-5f62-459c-89d8-a3728d2b2521" providerId="ADAL" clId="{6584217C-86B7-4BAD-9765-4633C395FF3D}" dt="2024-05-16T16:11:22.079" v="20" actId="478"/>
          <ac:graphicFrameMkLst>
            <pc:docMk/>
            <pc:sldMk cId="469450967" sldId="2071"/>
            <ac:graphicFrameMk id="11" creationId="{B683221A-F850-2C71-876B-9FAD8C8A28A2}"/>
          </ac:graphicFrameMkLst>
        </pc:graphicFrameChg>
        <pc:graphicFrameChg chg="add mod">
          <ac:chgData name="KAREN TATIANA VIDUEÑEZ MORA" userId="21322815-5f62-459c-89d8-a3728d2b2521" providerId="ADAL" clId="{6584217C-86B7-4BAD-9765-4633C395FF3D}" dt="2024-05-16T16:11:37.630" v="26" actId="1076"/>
          <ac:graphicFrameMkLst>
            <pc:docMk/>
            <pc:sldMk cId="469450967" sldId="2071"/>
            <ac:graphicFrameMk id="12" creationId="{B683221A-F850-2C71-876B-9FAD8C8A28A2}"/>
          </ac:graphicFrameMkLst>
        </pc:graphicFrameChg>
      </pc:sldChg>
      <pc:sldChg chg="addSp delSp modSp mod">
        <pc:chgData name="KAREN TATIANA VIDUEÑEZ MORA" userId="21322815-5f62-459c-89d8-a3728d2b2521" providerId="ADAL" clId="{6584217C-86B7-4BAD-9765-4633C395FF3D}" dt="2024-05-16T16:22:34.317" v="65" actId="14100"/>
        <pc:sldMkLst>
          <pc:docMk/>
          <pc:sldMk cId="2905114207" sldId="2073"/>
        </pc:sldMkLst>
        <pc:graphicFrameChg chg="add del mod">
          <ac:chgData name="KAREN TATIANA VIDUEÑEZ MORA" userId="21322815-5f62-459c-89d8-a3728d2b2521" providerId="ADAL" clId="{6584217C-86B7-4BAD-9765-4633C395FF3D}" dt="2024-05-16T16:15:14.753" v="40" actId="478"/>
          <ac:graphicFrameMkLst>
            <pc:docMk/>
            <pc:sldMk cId="2905114207" sldId="2073"/>
            <ac:graphicFrameMk id="3" creationId="{732EA650-D9AB-4F7C-86BE-51029C3D68BF}"/>
          </ac:graphicFrameMkLst>
        </pc:graphicFrameChg>
        <pc:graphicFrameChg chg="add mod">
          <ac:chgData name="KAREN TATIANA VIDUEÑEZ MORA" userId="21322815-5f62-459c-89d8-a3728d2b2521" providerId="ADAL" clId="{6584217C-86B7-4BAD-9765-4633C395FF3D}" dt="2024-05-16T16:22:34.317" v="65" actId="14100"/>
          <ac:graphicFrameMkLst>
            <pc:docMk/>
            <pc:sldMk cId="2905114207" sldId="2073"/>
            <ac:graphicFrameMk id="4" creationId="{732EA650-D9AB-4F7C-86BE-51029C3D68BF}"/>
          </ac:graphicFrameMkLst>
        </pc:graphicFrameChg>
      </pc:sldChg>
      <pc:sldChg chg="addSp delSp modSp mod">
        <pc:chgData name="KAREN TATIANA VIDUEÑEZ MORA" userId="21322815-5f62-459c-89d8-a3728d2b2521" providerId="ADAL" clId="{6584217C-86B7-4BAD-9765-4633C395FF3D}" dt="2024-05-16T16:16:14.913" v="46" actId="20577"/>
        <pc:sldMkLst>
          <pc:docMk/>
          <pc:sldMk cId="1365904532" sldId="2074"/>
        </pc:sldMkLst>
        <pc:spChg chg="mod">
          <ac:chgData name="KAREN TATIANA VIDUEÑEZ MORA" userId="21322815-5f62-459c-89d8-a3728d2b2521" providerId="ADAL" clId="{6584217C-86B7-4BAD-9765-4633C395FF3D}" dt="2024-05-16T16:13:17.294" v="39" actId="1076"/>
          <ac:spMkLst>
            <pc:docMk/>
            <pc:sldMk cId="1365904532" sldId="2074"/>
            <ac:spMk id="12" creationId="{E135C1EC-8FC9-4366-8FC3-CF68E8977A81}"/>
          </ac:spMkLst>
        </pc:spChg>
        <pc:graphicFrameChg chg="add mod">
          <ac:chgData name="KAREN TATIANA VIDUEÑEZ MORA" userId="21322815-5f62-459c-89d8-a3728d2b2521" providerId="ADAL" clId="{6584217C-86B7-4BAD-9765-4633C395FF3D}" dt="2024-05-16T16:16:14.913" v="46" actId="20577"/>
          <ac:graphicFrameMkLst>
            <pc:docMk/>
            <pc:sldMk cId="1365904532" sldId="2074"/>
            <ac:graphicFrameMk id="2" creationId="{5BCA8984-5F74-4D81-8F50-32EB9AC36EA9}"/>
          </ac:graphicFrameMkLst>
        </pc:graphicFrameChg>
        <pc:graphicFrameChg chg="del">
          <ac:chgData name="KAREN TATIANA VIDUEÑEZ MORA" userId="21322815-5f62-459c-89d8-a3728d2b2521" providerId="ADAL" clId="{6584217C-86B7-4BAD-9765-4633C395FF3D}" dt="2024-05-16T16:13:03.727" v="33" actId="478"/>
          <ac:graphicFrameMkLst>
            <pc:docMk/>
            <pc:sldMk cId="1365904532" sldId="2074"/>
            <ac:graphicFrameMk id="4" creationId="{5BCA8984-5F74-4D81-8F50-32EB9AC36EA9}"/>
          </ac:graphicFrameMkLst>
        </pc:graphicFrameChg>
      </pc:sldChg>
      <pc:sldChg chg="addSp delSp modSp mod">
        <pc:chgData name="KAREN TATIANA VIDUEÑEZ MORA" userId="21322815-5f62-459c-89d8-a3728d2b2521" providerId="ADAL" clId="{6584217C-86B7-4BAD-9765-4633C395FF3D}" dt="2024-05-16T16:17:12.373" v="56" actId="1076"/>
        <pc:sldMkLst>
          <pc:docMk/>
          <pc:sldMk cId="2632707064" sldId="2076"/>
        </pc:sldMkLst>
        <pc:graphicFrameChg chg="add mod">
          <ac:chgData name="KAREN TATIANA VIDUEÑEZ MORA" userId="21322815-5f62-459c-89d8-a3728d2b2521" providerId="ADAL" clId="{6584217C-86B7-4BAD-9765-4633C395FF3D}" dt="2024-05-16T16:17:12.373" v="56" actId="1076"/>
          <ac:graphicFrameMkLst>
            <pc:docMk/>
            <pc:sldMk cId="2632707064" sldId="2076"/>
            <ac:graphicFrameMk id="2" creationId="{AF468271-8B2A-43D3-8934-C05D823F2D5A}"/>
          </ac:graphicFrameMkLst>
        </pc:graphicFrameChg>
        <pc:graphicFrameChg chg="del">
          <ac:chgData name="KAREN TATIANA VIDUEÑEZ MORA" userId="21322815-5f62-459c-89d8-a3728d2b2521" providerId="ADAL" clId="{6584217C-86B7-4BAD-9765-4633C395FF3D}" dt="2024-05-16T16:17:03.668" v="51" actId="478"/>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6584217C-86B7-4BAD-9765-4633C395FF3D}" dt="2024-05-16T16:17:57.181" v="64" actId="14100"/>
        <pc:sldMkLst>
          <pc:docMk/>
          <pc:sldMk cId="1787980501" sldId="2077"/>
        </pc:sldMkLst>
        <pc:spChg chg="mod">
          <ac:chgData name="KAREN TATIANA VIDUEÑEZ MORA" userId="21322815-5f62-459c-89d8-a3728d2b2521" providerId="ADAL" clId="{6584217C-86B7-4BAD-9765-4633C395FF3D}" dt="2024-05-16T16:17:54.772" v="63" actId="1076"/>
          <ac:spMkLst>
            <pc:docMk/>
            <pc:sldMk cId="1787980501" sldId="2077"/>
            <ac:spMk id="12" creationId="{E135C1EC-8FC9-4366-8FC3-CF68E8977A81}"/>
          </ac:spMkLst>
        </pc:spChg>
        <pc:graphicFrameChg chg="del">
          <ac:chgData name="KAREN TATIANA VIDUEÑEZ MORA" userId="21322815-5f62-459c-89d8-a3728d2b2521" providerId="ADAL" clId="{6584217C-86B7-4BAD-9765-4633C395FF3D}" dt="2024-05-16T16:17:44.582" v="57" actId="478"/>
          <ac:graphicFrameMkLst>
            <pc:docMk/>
            <pc:sldMk cId="1787980501" sldId="2077"/>
            <ac:graphicFrameMk id="2" creationId="{9B77AF48-E942-4BBA-A9CA-57D1F791301D}"/>
          </ac:graphicFrameMkLst>
        </pc:graphicFrameChg>
        <pc:graphicFrameChg chg="add mod">
          <ac:chgData name="KAREN TATIANA VIDUEÑEZ MORA" userId="21322815-5f62-459c-89d8-a3728d2b2521" providerId="ADAL" clId="{6584217C-86B7-4BAD-9765-4633C395FF3D}" dt="2024-05-16T16:17:57.181" v="64" actId="14100"/>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6584217C-86B7-4BAD-9765-4633C395FF3D}" dt="2024-05-16T16:16:30.133" v="50" actId="1076"/>
        <pc:sldMkLst>
          <pc:docMk/>
          <pc:sldMk cId="3064252573" sldId="2111"/>
        </pc:sldMkLst>
        <pc:graphicFrameChg chg="add mod">
          <ac:chgData name="KAREN TATIANA VIDUEÑEZ MORA" userId="21322815-5f62-459c-89d8-a3728d2b2521" providerId="ADAL" clId="{6584217C-86B7-4BAD-9765-4633C395FF3D}" dt="2024-05-16T16:16:30.133" v="50" actId="1076"/>
          <ac:graphicFrameMkLst>
            <pc:docMk/>
            <pc:sldMk cId="3064252573" sldId="2111"/>
            <ac:graphicFrameMk id="3" creationId="{887D5ACA-09C1-4DD4-8DAE-D811E1953600}"/>
          </ac:graphicFrameMkLst>
        </pc:graphicFrameChg>
        <pc:graphicFrameChg chg="del">
          <ac:chgData name="KAREN TATIANA VIDUEÑEZ MORA" userId="21322815-5f62-459c-89d8-a3728d2b2521" providerId="ADAL" clId="{6584217C-86B7-4BAD-9765-4633C395FF3D}" dt="2024-05-16T16:16:19.826" v="47" actId="478"/>
          <ac:graphicFrameMkLst>
            <pc:docMk/>
            <pc:sldMk cId="3064252573" sldId="2111"/>
            <ac:graphicFrameMk id="4" creationId="{887D5ACA-09C1-4DD4-8DAE-D811E1953600}"/>
          </ac:graphicFrameMkLst>
        </pc:graphicFrameChg>
      </pc:sldChg>
    </pc:docChg>
  </pc:docChgLst>
  <pc:docChgLst>
    <pc:chgData name="KAREN TATIANA VIDUEÑEZ MORA" userId="21322815-5f62-459c-89d8-a3728d2b2521" providerId="ADAL" clId="{249FE595-331B-4DD4-B47F-EB7FFA9B8D38}"/>
    <pc:docChg chg="undo custSel modSld">
      <pc:chgData name="KAREN TATIANA VIDUEÑEZ MORA" userId="21322815-5f62-459c-89d8-a3728d2b2521" providerId="ADAL" clId="{249FE595-331B-4DD4-B47F-EB7FFA9B8D38}" dt="2024-03-21T14:59:18.016" v="309" actId="20577"/>
      <pc:docMkLst>
        <pc:docMk/>
      </pc:docMkLst>
      <pc:sldChg chg="modSp mod">
        <pc:chgData name="KAREN TATIANA VIDUEÑEZ MORA" userId="21322815-5f62-459c-89d8-a3728d2b2521" providerId="ADAL" clId="{249FE595-331B-4DD4-B47F-EB7FFA9B8D38}" dt="2024-03-11T20:33:50.716" v="222" actId="20577"/>
        <pc:sldMkLst>
          <pc:docMk/>
          <pc:sldMk cId="550913855" sldId="818"/>
        </pc:sldMkLst>
        <pc:spChg chg="mod">
          <ac:chgData name="KAREN TATIANA VIDUEÑEZ MORA" userId="21322815-5f62-459c-89d8-a3728d2b2521" providerId="ADAL" clId="{249FE595-331B-4DD4-B47F-EB7FFA9B8D38}" dt="2024-03-11T20:33:50.716" v="222" actId="20577"/>
          <ac:spMkLst>
            <pc:docMk/>
            <pc:sldMk cId="550913855" sldId="818"/>
            <ac:spMk id="18" creationId="{0DC501D4-134E-4790-A923-6CCB2D1A6D53}"/>
          </ac:spMkLst>
        </pc:spChg>
        <pc:spChg chg="mod">
          <ac:chgData name="KAREN TATIANA VIDUEÑEZ MORA" userId="21322815-5f62-459c-89d8-a3728d2b2521" providerId="ADAL" clId="{249FE595-331B-4DD4-B47F-EB7FFA9B8D38}" dt="2024-03-11T20:33:46.759" v="220" actId="20577"/>
          <ac:spMkLst>
            <pc:docMk/>
            <pc:sldMk cId="550913855" sldId="818"/>
            <ac:spMk id="19" creationId="{CBD28401-EDF9-4925-AB6F-36F11676090E}"/>
          </ac:spMkLst>
        </pc:spChg>
      </pc:sldChg>
      <pc:sldChg chg="modSp mod">
        <pc:chgData name="KAREN TATIANA VIDUEÑEZ MORA" userId="21322815-5f62-459c-89d8-a3728d2b2521" providerId="ADAL" clId="{249FE595-331B-4DD4-B47F-EB7FFA9B8D38}" dt="2024-03-11T14:47:43.586" v="79" actId="20577"/>
        <pc:sldMkLst>
          <pc:docMk/>
          <pc:sldMk cId="324547376" sldId="841"/>
        </pc:sldMkLst>
        <pc:spChg chg="mod">
          <ac:chgData name="KAREN TATIANA VIDUEÑEZ MORA" userId="21322815-5f62-459c-89d8-a3728d2b2521" providerId="ADAL" clId="{249FE595-331B-4DD4-B47F-EB7FFA9B8D38}" dt="2024-03-11T14:47:43.586" v="79" actId="20577"/>
          <ac:spMkLst>
            <pc:docMk/>
            <pc:sldMk cId="324547376" sldId="841"/>
            <ac:spMk id="29" creationId="{588C04A8-1E35-439D-9E0E-10C016717BD8}"/>
          </ac:spMkLst>
        </pc:spChg>
        <pc:spChg chg="mod">
          <ac:chgData name="KAREN TATIANA VIDUEÑEZ MORA" userId="21322815-5f62-459c-89d8-a3728d2b2521" providerId="ADAL" clId="{249FE595-331B-4DD4-B47F-EB7FFA9B8D38}" dt="2024-03-11T14:41:52.103" v="29" actId="20577"/>
          <ac:spMkLst>
            <pc:docMk/>
            <pc:sldMk cId="324547376" sldId="841"/>
            <ac:spMk id="31" creationId="{1AA7EF3A-414C-415E-BF5C-C6AE57FA4037}"/>
          </ac:spMkLst>
        </pc:spChg>
        <pc:spChg chg="mod">
          <ac:chgData name="KAREN TATIANA VIDUEÑEZ MORA" userId="21322815-5f62-459c-89d8-a3728d2b2521" providerId="ADAL" clId="{249FE595-331B-4DD4-B47F-EB7FFA9B8D38}" dt="2024-03-11T14:43:44.200" v="35" actId="20577"/>
          <ac:spMkLst>
            <pc:docMk/>
            <pc:sldMk cId="324547376" sldId="841"/>
            <ac:spMk id="37" creationId="{AB5E4685-D5FC-4A03-8E49-083BA87DE68A}"/>
          </ac:spMkLst>
        </pc:spChg>
        <pc:spChg chg="mod">
          <ac:chgData name="KAREN TATIANA VIDUEÑEZ MORA" userId="21322815-5f62-459c-89d8-a3728d2b2521" providerId="ADAL" clId="{249FE595-331B-4DD4-B47F-EB7FFA9B8D38}" dt="2024-03-11T14:43:53.591" v="41" actId="20577"/>
          <ac:spMkLst>
            <pc:docMk/>
            <pc:sldMk cId="324547376" sldId="841"/>
            <ac:spMk id="39" creationId="{91E551CB-B92A-4112-8B63-680A286A437E}"/>
          </ac:spMkLst>
        </pc:spChg>
        <pc:spChg chg="mod">
          <ac:chgData name="KAREN TATIANA VIDUEÑEZ MORA" userId="21322815-5f62-459c-89d8-a3728d2b2521" providerId="ADAL" clId="{249FE595-331B-4DD4-B47F-EB7FFA9B8D38}" dt="2024-03-11T14:45:07.978" v="53" actId="20577"/>
          <ac:spMkLst>
            <pc:docMk/>
            <pc:sldMk cId="324547376" sldId="841"/>
            <ac:spMk id="41" creationId="{23272282-A121-4524-8042-9CD43A48DEA9}"/>
          </ac:spMkLst>
        </pc:spChg>
        <pc:spChg chg="mod">
          <ac:chgData name="KAREN TATIANA VIDUEÑEZ MORA" userId="21322815-5f62-459c-89d8-a3728d2b2521" providerId="ADAL" clId="{249FE595-331B-4DD4-B47F-EB7FFA9B8D38}" dt="2024-03-11T14:46:26.191" v="69" actId="20577"/>
          <ac:spMkLst>
            <pc:docMk/>
            <pc:sldMk cId="324547376" sldId="841"/>
            <ac:spMk id="42" creationId="{4CF750E2-5796-45AD-9833-EDDD30728378}"/>
          </ac:spMkLst>
        </pc:spChg>
        <pc:spChg chg="mod">
          <ac:chgData name="KAREN TATIANA VIDUEÑEZ MORA" userId="21322815-5f62-459c-89d8-a3728d2b2521" providerId="ADAL" clId="{249FE595-331B-4DD4-B47F-EB7FFA9B8D38}" dt="2024-03-11T14:24:19.797" v="25" actId="20577"/>
          <ac:spMkLst>
            <pc:docMk/>
            <pc:sldMk cId="324547376" sldId="841"/>
            <ac:spMk id="46" creationId="{0D2F997C-8D14-494C-AE5B-56C9049E3FBF}"/>
          </ac:spMkLst>
        </pc:spChg>
        <pc:spChg chg="mod">
          <ac:chgData name="KAREN TATIANA VIDUEÑEZ MORA" userId="21322815-5f62-459c-89d8-a3728d2b2521" providerId="ADAL" clId="{249FE595-331B-4DD4-B47F-EB7FFA9B8D38}" dt="2024-03-11T14:44:12.224" v="51" actId="20577"/>
          <ac:spMkLst>
            <pc:docMk/>
            <pc:sldMk cId="324547376" sldId="841"/>
            <ac:spMk id="71" creationId="{B38A43B2-F208-4131-9014-D000FFBE723B}"/>
          </ac:spMkLst>
        </pc:spChg>
        <pc:spChg chg="mod">
          <ac:chgData name="KAREN TATIANA VIDUEÑEZ MORA" userId="21322815-5f62-459c-89d8-a3728d2b2521" providerId="ADAL" clId="{249FE595-331B-4DD4-B47F-EB7FFA9B8D38}" dt="2024-03-11T14:44:04.502" v="47" actId="20577"/>
          <ac:spMkLst>
            <pc:docMk/>
            <pc:sldMk cId="324547376" sldId="841"/>
            <ac:spMk id="73" creationId="{546EF7EC-FA94-4DC6-B6F8-31F3D48A3E2B}"/>
          </ac:spMkLst>
        </pc:spChg>
        <pc:spChg chg="mod">
          <ac:chgData name="KAREN TATIANA VIDUEÑEZ MORA" userId="21322815-5f62-459c-89d8-a3728d2b2521" providerId="ADAL" clId="{249FE595-331B-4DD4-B47F-EB7FFA9B8D38}" dt="2024-03-11T14:47:31.962" v="71" actId="20577"/>
          <ac:spMkLst>
            <pc:docMk/>
            <pc:sldMk cId="324547376" sldId="841"/>
            <ac:spMk id="75" creationId="{44E12EB4-74B8-4F5A-9673-950CE519F319}"/>
          </ac:spMkLst>
        </pc:spChg>
        <pc:spChg chg="mod">
          <ac:chgData name="KAREN TATIANA VIDUEÑEZ MORA" userId="21322815-5f62-459c-89d8-a3728d2b2521" providerId="ADAL" clId="{249FE595-331B-4DD4-B47F-EB7FFA9B8D38}" dt="2024-03-11T14:45:19.064" v="57" actId="20577"/>
          <ac:spMkLst>
            <pc:docMk/>
            <pc:sldMk cId="324547376" sldId="841"/>
            <ac:spMk id="77" creationId="{A6957FE2-3410-4876-BA8A-998BF11EA5E9}"/>
          </ac:spMkLst>
        </pc:spChg>
        <pc:spChg chg="mod">
          <ac:chgData name="KAREN TATIANA VIDUEÑEZ MORA" userId="21322815-5f62-459c-89d8-a3728d2b2521" providerId="ADAL" clId="{249FE595-331B-4DD4-B47F-EB7FFA9B8D38}" dt="2024-03-11T14:46:19.023" v="65" actId="20577"/>
          <ac:spMkLst>
            <pc:docMk/>
            <pc:sldMk cId="324547376" sldId="841"/>
            <ac:spMk id="83" creationId="{AF0521F0-A2AA-4B4E-9584-F4C817836268}"/>
          </ac:spMkLst>
        </pc:spChg>
      </pc:sldChg>
      <pc:sldChg chg="modSp mod">
        <pc:chgData name="KAREN TATIANA VIDUEÑEZ MORA" userId="21322815-5f62-459c-89d8-a3728d2b2521" providerId="ADAL" clId="{249FE595-331B-4DD4-B47F-EB7FFA9B8D38}" dt="2024-03-21T13:21:25.279" v="297" actId="20577"/>
        <pc:sldMkLst>
          <pc:docMk/>
          <pc:sldMk cId="328406560" sldId="1067"/>
        </pc:sldMkLst>
        <pc:spChg chg="mod">
          <ac:chgData name="KAREN TATIANA VIDUEÑEZ MORA" userId="21322815-5f62-459c-89d8-a3728d2b2521" providerId="ADAL" clId="{249FE595-331B-4DD4-B47F-EB7FFA9B8D38}" dt="2024-03-21T13:21:25.279" v="297" actId="20577"/>
          <ac:spMkLst>
            <pc:docMk/>
            <pc:sldMk cId="328406560" sldId="1067"/>
            <ac:spMk id="38" creationId="{21039E42-7822-4168-B788-72907FB76E54}"/>
          </ac:spMkLst>
        </pc:spChg>
      </pc:sldChg>
      <pc:sldChg chg="addSp modSp mod">
        <pc:chgData name="KAREN TATIANA VIDUEÑEZ MORA" userId="21322815-5f62-459c-89d8-a3728d2b2521" providerId="ADAL" clId="{249FE595-331B-4DD4-B47F-EB7FFA9B8D38}" dt="2024-03-21T13:15:49.475" v="237" actId="1076"/>
        <pc:sldMkLst>
          <pc:docMk/>
          <pc:sldMk cId="1160818935" sldId="1168"/>
        </pc:sldMkLst>
        <pc:spChg chg="add mod">
          <ac:chgData name="KAREN TATIANA VIDUEÑEZ MORA" userId="21322815-5f62-459c-89d8-a3728d2b2521" providerId="ADAL" clId="{249FE595-331B-4DD4-B47F-EB7FFA9B8D38}" dt="2024-03-21T13:15:49.475" v="237" actId="1076"/>
          <ac:spMkLst>
            <pc:docMk/>
            <pc:sldMk cId="1160818935" sldId="1168"/>
            <ac:spMk id="4" creationId="{C84A4A05-CA3D-B2B2-4B83-DCA427C3D0B3}"/>
          </ac:spMkLst>
        </pc:spChg>
      </pc:sldChg>
      <pc:sldChg chg="modSp mod">
        <pc:chgData name="KAREN TATIANA VIDUEÑEZ MORA" userId="21322815-5f62-459c-89d8-a3728d2b2521" providerId="ADAL" clId="{249FE595-331B-4DD4-B47F-EB7FFA9B8D38}" dt="2024-03-21T13:16:29.107" v="244" actId="20577"/>
        <pc:sldMkLst>
          <pc:docMk/>
          <pc:sldMk cId="2166783440" sldId="1169"/>
        </pc:sldMkLst>
        <pc:spChg chg="mod">
          <ac:chgData name="KAREN TATIANA VIDUEÑEZ MORA" userId="21322815-5f62-459c-89d8-a3728d2b2521" providerId="ADAL" clId="{249FE595-331B-4DD4-B47F-EB7FFA9B8D38}" dt="2024-03-21T13:16:29.107" v="244" actId="20577"/>
          <ac:spMkLst>
            <pc:docMk/>
            <pc:sldMk cId="2166783440" sldId="1169"/>
            <ac:spMk id="27" creationId="{EA9436A9-AB5C-45F1-9A41-8CA3F20AA7F2}"/>
          </ac:spMkLst>
        </pc:spChg>
      </pc:sldChg>
      <pc:sldChg chg="modSp mod">
        <pc:chgData name="KAREN TATIANA VIDUEÑEZ MORA" userId="21322815-5f62-459c-89d8-a3728d2b2521" providerId="ADAL" clId="{249FE595-331B-4DD4-B47F-EB7FFA9B8D38}" dt="2024-03-21T13:15:28.781" v="226"/>
        <pc:sldMkLst>
          <pc:docMk/>
          <pc:sldMk cId="3107540613" sldId="1815"/>
        </pc:sldMkLst>
        <pc:spChg chg="mod">
          <ac:chgData name="KAREN TATIANA VIDUEÑEZ MORA" userId="21322815-5f62-459c-89d8-a3728d2b2521" providerId="ADAL" clId="{249FE595-331B-4DD4-B47F-EB7FFA9B8D38}" dt="2024-03-21T13:15:28.781" v="226"/>
          <ac:spMkLst>
            <pc:docMk/>
            <pc:sldMk cId="3107540613" sldId="1815"/>
            <ac:spMk id="18" creationId="{12498162-9F2A-4873-9238-CBDDB2BBBB62}"/>
          </ac:spMkLst>
        </pc:spChg>
      </pc:sldChg>
      <pc:sldChg chg="modSp mod">
        <pc:chgData name="KAREN TATIANA VIDUEÑEZ MORA" userId="21322815-5f62-459c-89d8-a3728d2b2521" providerId="ADAL" clId="{249FE595-331B-4DD4-B47F-EB7FFA9B8D38}" dt="2024-03-21T14:59:18.016" v="309" actId="20577"/>
        <pc:sldMkLst>
          <pc:docMk/>
          <pc:sldMk cId="709372873" sldId="2044"/>
        </pc:sldMkLst>
        <pc:spChg chg="mod">
          <ac:chgData name="KAREN TATIANA VIDUEÑEZ MORA" userId="21322815-5f62-459c-89d8-a3728d2b2521" providerId="ADAL" clId="{249FE595-331B-4DD4-B47F-EB7FFA9B8D38}" dt="2024-03-21T14:59:18.016" v="309" actId="20577"/>
          <ac:spMkLst>
            <pc:docMk/>
            <pc:sldMk cId="709372873" sldId="2044"/>
            <ac:spMk id="38" creationId="{21039E42-7822-4168-B788-72907FB76E54}"/>
          </ac:spMkLst>
        </pc:spChg>
      </pc:sldChg>
      <pc:sldChg chg="modSp mod">
        <pc:chgData name="KAREN TATIANA VIDUEÑEZ MORA" userId="21322815-5f62-459c-89d8-a3728d2b2521" providerId="ADAL" clId="{249FE595-331B-4DD4-B47F-EB7FFA9B8D38}" dt="2024-03-21T13:18:42.162" v="253"/>
        <pc:sldMkLst>
          <pc:docMk/>
          <pc:sldMk cId="1453484966" sldId="2047"/>
        </pc:sldMkLst>
        <pc:spChg chg="mod">
          <ac:chgData name="KAREN TATIANA VIDUEÑEZ MORA" userId="21322815-5f62-459c-89d8-a3728d2b2521" providerId="ADAL" clId="{249FE595-331B-4DD4-B47F-EB7FFA9B8D38}" dt="2024-03-21T13:18:42.162" v="253"/>
          <ac:spMkLst>
            <pc:docMk/>
            <pc:sldMk cId="1453484966" sldId="2047"/>
            <ac:spMk id="22" creationId="{828C58DA-5753-4832-96DF-FCD6A9249138}"/>
          </ac:spMkLst>
        </pc:spChg>
      </pc:sldChg>
      <pc:sldChg chg="modSp mod">
        <pc:chgData name="KAREN TATIANA VIDUEÑEZ MORA" userId="21322815-5f62-459c-89d8-a3728d2b2521" providerId="ADAL" clId="{249FE595-331B-4DD4-B47F-EB7FFA9B8D38}" dt="2024-03-21T13:18:51.682" v="257"/>
        <pc:sldMkLst>
          <pc:docMk/>
          <pc:sldMk cId="1603932459" sldId="2048"/>
        </pc:sldMkLst>
        <pc:spChg chg="mod">
          <ac:chgData name="KAREN TATIANA VIDUEÑEZ MORA" userId="21322815-5f62-459c-89d8-a3728d2b2521" providerId="ADAL" clId="{249FE595-331B-4DD4-B47F-EB7FFA9B8D38}" dt="2024-03-21T13:18:51.682" v="257"/>
          <ac:spMkLst>
            <pc:docMk/>
            <pc:sldMk cId="1603932459" sldId="2048"/>
            <ac:spMk id="22" creationId="{828C58DA-5753-4832-96DF-FCD6A9249138}"/>
          </ac:spMkLst>
        </pc:spChg>
      </pc:sldChg>
      <pc:sldChg chg="modSp mod">
        <pc:chgData name="KAREN TATIANA VIDUEÑEZ MORA" userId="21322815-5f62-459c-89d8-a3728d2b2521" providerId="ADAL" clId="{249FE595-331B-4DD4-B47F-EB7FFA9B8D38}" dt="2024-03-21T13:18:32.372" v="249"/>
        <pc:sldMkLst>
          <pc:docMk/>
          <pc:sldMk cId="2347149286" sldId="2062"/>
        </pc:sldMkLst>
        <pc:spChg chg="mod">
          <ac:chgData name="KAREN TATIANA VIDUEÑEZ MORA" userId="21322815-5f62-459c-89d8-a3728d2b2521" providerId="ADAL" clId="{249FE595-331B-4DD4-B47F-EB7FFA9B8D38}" dt="2024-03-21T13:18:32.372" v="249"/>
          <ac:spMkLst>
            <pc:docMk/>
            <pc:sldMk cId="2347149286" sldId="2062"/>
            <ac:spMk id="23" creationId="{026D82DF-228F-43C5-8474-857D41D96D3C}"/>
          </ac:spMkLst>
        </pc:spChg>
      </pc:sldChg>
      <pc:sldChg chg="modSp mod">
        <pc:chgData name="KAREN TATIANA VIDUEÑEZ MORA" userId="21322815-5f62-459c-89d8-a3728d2b2521" providerId="ADAL" clId="{249FE595-331B-4DD4-B47F-EB7FFA9B8D38}" dt="2024-03-21T13:20:11.126" v="279"/>
        <pc:sldMkLst>
          <pc:docMk/>
          <pc:sldMk cId="28123494" sldId="2064"/>
        </pc:sldMkLst>
        <pc:spChg chg="mod">
          <ac:chgData name="KAREN TATIANA VIDUEÑEZ MORA" userId="21322815-5f62-459c-89d8-a3728d2b2521" providerId="ADAL" clId="{249FE595-331B-4DD4-B47F-EB7FFA9B8D38}" dt="2024-03-21T13:20:11.126" v="279"/>
          <ac:spMkLst>
            <pc:docMk/>
            <pc:sldMk cId="28123494" sldId="2064"/>
            <ac:spMk id="33" creationId="{55416C71-772A-498D-B7D9-C6D1C494C8FC}"/>
          </ac:spMkLst>
        </pc:spChg>
      </pc:sldChg>
      <pc:sldChg chg="modSp mod">
        <pc:chgData name="KAREN TATIANA VIDUEÑEZ MORA" userId="21322815-5f62-459c-89d8-a3728d2b2521" providerId="ADAL" clId="{249FE595-331B-4DD4-B47F-EB7FFA9B8D38}" dt="2024-03-21T13:20:26.150" v="282"/>
        <pc:sldMkLst>
          <pc:docMk/>
          <pc:sldMk cId="1424997194" sldId="2066"/>
        </pc:sldMkLst>
        <pc:spChg chg="mod">
          <ac:chgData name="KAREN TATIANA VIDUEÑEZ MORA" userId="21322815-5f62-459c-89d8-a3728d2b2521" providerId="ADAL" clId="{249FE595-331B-4DD4-B47F-EB7FFA9B8D38}" dt="2024-03-21T13:20:26.150" v="282"/>
          <ac:spMkLst>
            <pc:docMk/>
            <pc:sldMk cId="1424997194" sldId="2066"/>
            <ac:spMk id="33" creationId="{55416C71-772A-498D-B7D9-C6D1C494C8FC}"/>
          </ac:spMkLst>
        </pc:spChg>
      </pc:sldChg>
      <pc:sldChg chg="addSp delSp modSp mod">
        <pc:chgData name="KAREN TATIANA VIDUEÑEZ MORA" userId="21322815-5f62-459c-89d8-a3728d2b2521" providerId="ADAL" clId="{249FE595-331B-4DD4-B47F-EB7FFA9B8D38}" dt="2024-03-11T15:05:20.456" v="95" actId="20577"/>
        <pc:sldMkLst>
          <pc:docMk/>
          <pc:sldMk cId="469450967" sldId="2071"/>
        </pc:sldMkLst>
        <pc:spChg chg="mod">
          <ac:chgData name="KAREN TATIANA VIDUEÑEZ MORA" userId="21322815-5f62-459c-89d8-a3728d2b2521" providerId="ADAL" clId="{249FE595-331B-4DD4-B47F-EB7FFA9B8D38}" dt="2024-03-11T15:05:20.456" v="95" actId="20577"/>
          <ac:spMkLst>
            <pc:docMk/>
            <pc:sldMk cId="469450967" sldId="2071"/>
            <ac:spMk id="5" creationId="{25BE53E8-7D48-4EA8-8CE5-909E00E3099E}"/>
          </ac:spMkLst>
        </pc:spChg>
        <pc:graphicFrameChg chg="del">
          <ac:chgData name="KAREN TATIANA VIDUEÑEZ MORA" userId="21322815-5f62-459c-89d8-a3728d2b2521" providerId="ADAL" clId="{249FE595-331B-4DD4-B47F-EB7FFA9B8D38}" dt="2024-03-11T15:04:58.432" v="80" actId="478"/>
          <ac:graphicFrameMkLst>
            <pc:docMk/>
            <pc:sldMk cId="469450967" sldId="2071"/>
            <ac:graphicFrameMk id="3" creationId="{8E7B3927-0F7A-6224-B69E-72F84BC90B51}"/>
          </ac:graphicFrameMkLst>
        </pc:graphicFrameChg>
        <pc:graphicFrameChg chg="add mod">
          <ac:chgData name="KAREN TATIANA VIDUEÑEZ MORA" userId="21322815-5f62-459c-89d8-a3728d2b2521" providerId="ADAL" clId="{249FE595-331B-4DD4-B47F-EB7FFA9B8D38}" dt="2024-03-11T15:05:05.497" v="83" actId="1076"/>
          <ac:graphicFrameMkLst>
            <pc:docMk/>
            <pc:sldMk cId="469450967" sldId="2071"/>
            <ac:graphicFrameMk id="9" creationId="{8E7B3927-0F7A-6224-B69E-72F84BC90B51}"/>
          </ac:graphicFrameMkLst>
        </pc:graphicFrameChg>
      </pc:sldChg>
      <pc:sldChg chg="addSp delSp modSp mod">
        <pc:chgData name="KAREN TATIANA VIDUEÑEZ MORA" userId="21322815-5f62-459c-89d8-a3728d2b2521" providerId="ADAL" clId="{249FE595-331B-4DD4-B47F-EB7FFA9B8D38}" dt="2024-03-11T15:08:40.330" v="203" actId="20577"/>
        <pc:sldMkLst>
          <pc:docMk/>
          <pc:sldMk cId="2905114207" sldId="2073"/>
        </pc:sldMkLst>
        <pc:spChg chg="mod">
          <ac:chgData name="KAREN TATIANA VIDUEÑEZ MORA" userId="21322815-5f62-459c-89d8-a3728d2b2521" providerId="ADAL" clId="{249FE595-331B-4DD4-B47F-EB7FFA9B8D38}" dt="2024-03-11T15:08:40.330" v="203" actId="20577"/>
          <ac:spMkLst>
            <pc:docMk/>
            <pc:sldMk cId="2905114207" sldId="2073"/>
            <ac:spMk id="6" creationId="{8A7DBE6E-1551-4ECE-96C4-D72AD63074F4}"/>
          </ac:spMkLst>
        </pc:spChg>
        <pc:spChg chg="mod">
          <ac:chgData name="KAREN TATIANA VIDUEÑEZ MORA" userId="21322815-5f62-459c-89d8-a3728d2b2521" providerId="ADAL" clId="{249FE595-331B-4DD4-B47F-EB7FFA9B8D38}" dt="2024-03-11T15:05:56.262" v="103" actId="20577"/>
          <ac:spMkLst>
            <pc:docMk/>
            <pc:sldMk cId="2905114207" sldId="2073"/>
            <ac:spMk id="12" creationId="{E135C1EC-8FC9-4366-8FC3-CF68E8977A81}"/>
          </ac:spMkLst>
        </pc:spChg>
        <pc:graphicFrameChg chg="add mod">
          <ac:chgData name="KAREN TATIANA VIDUEÑEZ MORA" userId="21322815-5f62-459c-89d8-a3728d2b2521" providerId="ADAL" clId="{249FE595-331B-4DD4-B47F-EB7FFA9B8D38}" dt="2024-03-11T15:05:44.543" v="101" actId="1076"/>
          <ac:graphicFrameMkLst>
            <pc:docMk/>
            <pc:sldMk cId="2905114207" sldId="2073"/>
            <ac:graphicFrameMk id="2" creationId="{732EA650-D9AB-4F7C-86BE-51029C3D68BF}"/>
          </ac:graphicFrameMkLst>
        </pc:graphicFrameChg>
        <pc:graphicFrameChg chg="del">
          <ac:chgData name="KAREN TATIANA VIDUEÑEZ MORA" userId="21322815-5f62-459c-89d8-a3728d2b2521" providerId="ADAL" clId="{249FE595-331B-4DD4-B47F-EB7FFA9B8D38}" dt="2024-03-11T15:05:37.027" v="97" actId="478"/>
          <ac:graphicFrameMkLst>
            <pc:docMk/>
            <pc:sldMk cId="2905114207" sldId="2073"/>
            <ac:graphicFrameMk id="3" creationId="{732EA650-D9AB-4F7C-86BE-51029C3D68BF}"/>
          </ac:graphicFrameMkLst>
        </pc:graphicFrameChg>
      </pc:sldChg>
      <pc:sldChg chg="addSp delSp modSp mod">
        <pc:chgData name="KAREN TATIANA VIDUEÑEZ MORA" userId="21322815-5f62-459c-89d8-a3728d2b2521" providerId="ADAL" clId="{249FE595-331B-4DD4-B47F-EB7FFA9B8D38}" dt="2024-03-11T15:08:34.185" v="189" actId="20577"/>
        <pc:sldMkLst>
          <pc:docMk/>
          <pc:sldMk cId="1365904532" sldId="2074"/>
        </pc:sldMkLst>
        <pc:spChg chg="mod">
          <ac:chgData name="KAREN TATIANA VIDUEÑEZ MORA" userId="21322815-5f62-459c-89d8-a3728d2b2521" providerId="ADAL" clId="{249FE595-331B-4DD4-B47F-EB7FFA9B8D38}" dt="2024-03-11T15:08:34.185" v="189" actId="20577"/>
          <ac:spMkLst>
            <pc:docMk/>
            <pc:sldMk cId="1365904532" sldId="2074"/>
            <ac:spMk id="7" creationId="{39A11E74-B4AA-B824-2E46-AB197B9F92B7}"/>
          </ac:spMkLst>
        </pc:spChg>
        <pc:graphicFrameChg chg="add mod">
          <ac:chgData name="KAREN TATIANA VIDUEÑEZ MORA" userId="21322815-5f62-459c-89d8-a3728d2b2521" providerId="ADAL" clId="{249FE595-331B-4DD4-B47F-EB7FFA9B8D38}" dt="2024-03-11T15:06:30.199" v="108" actId="14100"/>
          <ac:graphicFrameMkLst>
            <pc:docMk/>
            <pc:sldMk cId="1365904532" sldId="2074"/>
            <ac:graphicFrameMk id="2" creationId="{5BCA8984-5F74-4D81-8F50-32EB9AC36EA9}"/>
          </ac:graphicFrameMkLst>
        </pc:graphicFrameChg>
        <pc:graphicFrameChg chg="del">
          <ac:chgData name="KAREN TATIANA VIDUEÑEZ MORA" userId="21322815-5f62-459c-89d8-a3728d2b2521" providerId="ADAL" clId="{249FE595-331B-4DD4-B47F-EB7FFA9B8D38}" dt="2024-03-11T15:06:21.146" v="104" actId="478"/>
          <ac:graphicFrameMkLst>
            <pc:docMk/>
            <pc:sldMk cId="1365904532" sldId="2074"/>
            <ac:graphicFrameMk id="4" creationId="{5BCA8984-5F74-4D81-8F50-32EB9AC36EA9}"/>
          </ac:graphicFrameMkLst>
        </pc:graphicFrameChg>
      </pc:sldChg>
      <pc:sldChg chg="modSp mod">
        <pc:chgData name="KAREN TATIANA VIDUEÑEZ MORA" userId="21322815-5f62-459c-89d8-a3728d2b2521" providerId="ADAL" clId="{249FE595-331B-4DD4-B47F-EB7FFA9B8D38}" dt="2024-03-21T13:20:05.874" v="277"/>
        <pc:sldMkLst>
          <pc:docMk/>
          <pc:sldMk cId="2020907878" sldId="2075"/>
        </pc:sldMkLst>
        <pc:spChg chg="mod">
          <ac:chgData name="KAREN TATIANA VIDUEÑEZ MORA" userId="21322815-5f62-459c-89d8-a3728d2b2521" providerId="ADAL" clId="{249FE595-331B-4DD4-B47F-EB7FFA9B8D38}" dt="2024-03-21T13:20:05.874" v="277"/>
          <ac:spMkLst>
            <pc:docMk/>
            <pc:sldMk cId="2020907878" sldId="2075"/>
            <ac:spMk id="33" creationId="{55416C71-772A-498D-B7D9-C6D1C494C8FC}"/>
          </ac:spMkLst>
        </pc:spChg>
      </pc:sldChg>
      <pc:sldChg chg="addSp delSp modSp mod">
        <pc:chgData name="KAREN TATIANA VIDUEÑEZ MORA" userId="21322815-5f62-459c-89d8-a3728d2b2521" providerId="ADAL" clId="{249FE595-331B-4DD4-B47F-EB7FFA9B8D38}" dt="2024-03-11T15:08:20.096" v="160" actId="20577"/>
        <pc:sldMkLst>
          <pc:docMk/>
          <pc:sldMk cId="2632707064" sldId="2076"/>
        </pc:sldMkLst>
        <pc:spChg chg="mod">
          <ac:chgData name="KAREN TATIANA VIDUEÑEZ MORA" userId="21322815-5f62-459c-89d8-a3728d2b2521" providerId="ADAL" clId="{249FE595-331B-4DD4-B47F-EB7FFA9B8D38}" dt="2024-03-11T15:08:20.096" v="160" actId="20577"/>
          <ac:spMkLst>
            <pc:docMk/>
            <pc:sldMk cId="2632707064" sldId="2076"/>
            <ac:spMk id="7" creationId="{39A11E74-B4AA-B824-2E46-AB197B9F92B7}"/>
          </ac:spMkLst>
        </pc:spChg>
        <pc:graphicFrameChg chg="del">
          <ac:chgData name="KAREN TATIANA VIDUEÑEZ MORA" userId="21322815-5f62-459c-89d8-a3728d2b2521" providerId="ADAL" clId="{249FE595-331B-4DD4-B47F-EB7FFA9B8D38}" dt="2024-03-11T15:07:24.166" v="118" actId="478"/>
          <ac:graphicFrameMkLst>
            <pc:docMk/>
            <pc:sldMk cId="2632707064" sldId="2076"/>
            <ac:graphicFrameMk id="2" creationId="{AF468271-8B2A-43D3-8934-C05D823F2D5A}"/>
          </ac:graphicFrameMkLst>
        </pc:graphicFrameChg>
        <pc:graphicFrameChg chg="add mod">
          <ac:chgData name="KAREN TATIANA VIDUEÑEZ MORA" userId="21322815-5f62-459c-89d8-a3728d2b2521" providerId="ADAL" clId="{249FE595-331B-4DD4-B47F-EB7FFA9B8D38}" dt="2024-03-11T15:07:36.218" v="123" actId="14100"/>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249FE595-331B-4DD4-B47F-EB7FFA9B8D38}" dt="2024-03-11T15:08:13.089" v="146" actId="20577"/>
        <pc:sldMkLst>
          <pc:docMk/>
          <pc:sldMk cId="1787980501" sldId="2077"/>
        </pc:sldMkLst>
        <pc:spChg chg="mod">
          <ac:chgData name="KAREN TATIANA VIDUEÑEZ MORA" userId="21322815-5f62-459c-89d8-a3728d2b2521" providerId="ADAL" clId="{249FE595-331B-4DD4-B47F-EB7FFA9B8D38}" dt="2024-03-11T15:08:13.089" v="146" actId="20577"/>
          <ac:spMkLst>
            <pc:docMk/>
            <pc:sldMk cId="1787980501" sldId="2077"/>
            <ac:spMk id="7" creationId="{39A11E74-B4AA-B824-2E46-AB197B9F92B7}"/>
          </ac:spMkLst>
        </pc:spChg>
        <pc:spChg chg="mod">
          <ac:chgData name="KAREN TATIANA VIDUEÑEZ MORA" userId="21322815-5f62-459c-89d8-a3728d2b2521" providerId="ADAL" clId="{249FE595-331B-4DD4-B47F-EB7FFA9B8D38}" dt="2024-03-11T15:08:02.634" v="130" actId="20577"/>
          <ac:spMkLst>
            <pc:docMk/>
            <pc:sldMk cId="1787980501" sldId="2077"/>
            <ac:spMk id="12" creationId="{E135C1EC-8FC9-4366-8FC3-CF68E8977A81}"/>
          </ac:spMkLst>
        </pc:spChg>
        <pc:graphicFrameChg chg="add mod">
          <ac:chgData name="KAREN TATIANA VIDUEÑEZ MORA" userId="21322815-5f62-459c-89d8-a3728d2b2521" providerId="ADAL" clId="{249FE595-331B-4DD4-B47F-EB7FFA9B8D38}" dt="2024-03-11T15:07:59.666" v="128" actId="14100"/>
          <ac:graphicFrameMkLst>
            <pc:docMk/>
            <pc:sldMk cId="1787980501" sldId="2077"/>
            <ac:graphicFrameMk id="2" creationId="{9B77AF48-E942-4BBA-A9CA-57D1F791301D}"/>
          </ac:graphicFrameMkLst>
        </pc:graphicFrameChg>
        <pc:graphicFrameChg chg="del">
          <ac:chgData name="KAREN TATIANA VIDUEÑEZ MORA" userId="21322815-5f62-459c-89d8-a3728d2b2521" providerId="ADAL" clId="{249FE595-331B-4DD4-B47F-EB7FFA9B8D38}" dt="2024-03-11T15:07:52.902" v="124" actId="478"/>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249FE595-331B-4DD4-B47F-EB7FFA9B8D38}" dt="2024-03-11T15:08:27.665" v="175" actId="20577"/>
        <pc:sldMkLst>
          <pc:docMk/>
          <pc:sldMk cId="3064252573" sldId="2111"/>
        </pc:sldMkLst>
        <pc:spChg chg="mod">
          <ac:chgData name="KAREN TATIANA VIDUEÑEZ MORA" userId="21322815-5f62-459c-89d8-a3728d2b2521" providerId="ADAL" clId="{249FE595-331B-4DD4-B47F-EB7FFA9B8D38}" dt="2024-03-11T15:08:27.665" v="175" actId="20577"/>
          <ac:spMkLst>
            <pc:docMk/>
            <pc:sldMk cId="3064252573" sldId="2111"/>
            <ac:spMk id="7" creationId="{39A11E74-B4AA-B824-2E46-AB197B9F92B7}"/>
          </ac:spMkLst>
        </pc:spChg>
        <pc:spChg chg="mod">
          <ac:chgData name="KAREN TATIANA VIDUEÑEZ MORA" userId="21322815-5f62-459c-89d8-a3728d2b2521" providerId="ADAL" clId="{249FE595-331B-4DD4-B47F-EB7FFA9B8D38}" dt="2024-03-11T15:07:02.127" v="117" actId="20577"/>
          <ac:spMkLst>
            <pc:docMk/>
            <pc:sldMk cId="3064252573" sldId="2111"/>
            <ac:spMk id="12" creationId="{E135C1EC-8FC9-4366-8FC3-CF68E8977A81}"/>
          </ac:spMkLst>
        </pc:spChg>
        <pc:graphicFrameChg chg="del">
          <ac:chgData name="KAREN TATIANA VIDUEÑEZ MORA" userId="21322815-5f62-459c-89d8-a3728d2b2521" providerId="ADAL" clId="{249FE595-331B-4DD4-B47F-EB7FFA9B8D38}" dt="2024-03-11T15:06:48.526" v="109" actId="478"/>
          <ac:graphicFrameMkLst>
            <pc:docMk/>
            <pc:sldMk cId="3064252573" sldId="2111"/>
            <ac:graphicFrameMk id="3" creationId="{887D5ACA-09C1-4DD4-8DAE-D811E1953600}"/>
          </ac:graphicFrameMkLst>
        </pc:graphicFrameChg>
        <pc:graphicFrameChg chg="add mod">
          <ac:chgData name="KAREN TATIANA VIDUEÑEZ MORA" userId="21322815-5f62-459c-89d8-a3728d2b2521" providerId="ADAL" clId="{249FE595-331B-4DD4-B47F-EB7FFA9B8D38}" dt="2024-03-11T15:06:59.496" v="115" actId="1076"/>
          <ac:graphicFrameMkLst>
            <pc:docMk/>
            <pc:sldMk cId="3064252573" sldId="2111"/>
            <ac:graphicFrameMk id="4" creationId="{887D5ACA-09C1-4DD4-8DAE-D811E1953600}"/>
          </ac:graphicFrameMkLst>
        </pc:graphicFrameChg>
      </pc:sldChg>
      <pc:sldChg chg="modSp mod">
        <pc:chgData name="KAREN TATIANA VIDUEÑEZ MORA" userId="21322815-5f62-459c-89d8-a3728d2b2521" providerId="ADAL" clId="{249FE595-331B-4DD4-B47F-EB7FFA9B8D38}" dt="2024-03-21T13:19:57.749" v="275" actId="20577"/>
        <pc:sldMkLst>
          <pc:docMk/>
          <pc:sldMk cId="2553520785" sldId="2118"/>
        </pc:sldMkLst>
        <pc:spChg chg="mod">
          <ac:chgData name="KAREN TATIANA VIDUEÑEZ MORA" userId="21322815-5f62-459c-89d8-a3728d2b2521" providerId="ADAL" clId="{249FE595-331B-4DD4-B47F-EB7FFA9B8D38}" dt="2024-03-21T13:19:57.749" v="275" actId="20577"/>
          <ac:spMkLst>
            <pc:docMk/>
            <pc:sldMk cId="2553520785" sldId="2118"/>
            <ac:spMk id="33" creationId="{55416C71-772A-498D-B7D9-C6D1C494C8FC}"/>
          </ac:spMkLst>
        </pc:spChg>
      </pc:sldChg>
      <pc:sldChg chg="modSp mod">
        <pc:chgData name="KAREN TATIANA VIDUEÑEZ MORA" userId="21322815-5f62-459c-89d8-a3728d2b2521" providerId="ADAL" clId="{249FE595-331B-4DD4-B47F-EB7FFA9B8D38}" dt="2024-03-21T13:17:05.254" v="247" actId="20577"/>
        <pc:sldMkLst>
          <pc:docMk/>
          <pc:sldMk cId="3882393671" sldId="2121"/>
        </pc:sldMkLst>
        <pc:spChg chg="mod">
          <ac:chgData name="KAREN TATIANA VIDUEÑEZ MORA" userId="21322815-5f62-459c-89d8-a3728d2b2521" providerId="ADAL" clId="{249FE595-331B-4DD4-B47F-EB7FFA9B8D38}" dt="2024-03-21T13:17:05.254" v="247" actId="20577"/>
          <ac:spMkLst>
            <pc:docMk/>
            <pc:sldMk cId="3882393671" sldId="2121"/>
            <ac:spMk id="38" creationId="{21039E42-7822-4168-B788-72907FB76E54}"/>
          </ac:spMkLst>
        </pc:spChg>
      </pc:sldChg>
      <pc:sldChg chg="modSp mod">
        <pc:chgData name="KAREN TATIANA VIDUEÑEZ MORA" userId="21322815-5f62-459c-89d8-a3728d2b2521" providerId="ADAL" clId="{249FE595-331B-4DD4-B47F-EB7FFA9B8D38}" dt="2024-03-11T20:33:32.795" v="219" actId="20577"/>
        <pc:sldMkLst>
          <pc:docMk/>
          <pc:sldMk cId="1335027568" sldId="2122"/>
        </pc:sldMkLst>
        <pc:spChg chg="mod">
          <ac:chgData name="KAREN TATIANA VIDUEÑEZ MORA" userId="21322815-5f62-459c-89d8-a3728d2b2521" providerId="ADAL" clId="{249FE595-331B-4DD4-B47F-EB7FFA9B8D38}" dt="2024-03-11T20:33:32.795" v="219" actId="20577"/>
          <ac:spMkLst>
            <pc:docMk/>
            <pc:sldMk cId="1335027568" sldId="2122"/>
            <ac:spMk id="5" creationId="{65B12803-5723-4124-BA21-4275CB48163E}"/>
          </ac:spMkLst>
        </pc:spChg>
        <pc:spChg chg="mod">
          <ac:chgData name="KAREN TATIANA VIDUEÑEZ MORA" userId="21322815-5f62-459c-89d8-a3728d2b2521" providerId="ADAL" clId="{249FE595-331B-4DD4-B47F-EB7FFA9B8D38}" dt="2024-03-11T20:33:25.892" v="217" actId="20577"/>
          <ac:spMkLst>
            <pc:docMk/>
            <pc:sldMk cId="1335027568" sldId="2122"/>
            <ac:spMk id="23" creationId="{FA234D52-1CF6-4968-B439-DBB712E3A05F}"/>
          </ac:spMkLst>
        </pc:spChg>
      </pc:sldChg>
      <pc:sldChg chg="modSp mod">
        <pc:chgData name="KAREN TATIANA VIDUEÑEZ MORA" userId="21322815-5f62-459c-89d8-a3728d2b2521" providerId="ADAL" clId="{249FE595-331B-4DD4-B47F-EB7FFA9B8D38}" dt="2024-03-11T20:34:00.861" v="224" actId="20577"/>
        <pc:sldMkLst>
          <pc:docMk/>
          <pc:sldMk cId="2377741569" sldId="2123"/>
        </pc:sldMkLst>
        <pc:spChg chg="mod">
          <ac:chgData name="KAREN TATIANA VIDUEÑEZ MORA" userId="21322815-5f62-459c-89d8-a3728d2b2521" providerId="ADAL" clId="{249FE595-331B-4DD4-B47F-EB7FFA9B8D38}" dt="2024-03-11T20:34:00.861" v="224" actId="20577"/>
          <ac:spMkLst>
            <pc:docMk/>
            <pc:sldMk cId="2377741569" sldId="2123"/>
            <ac:spMk id="5" creationId="{65B12803-5723-4124-BA21-4275CB48163E}"/>
          </ac:spMkLst>
        </pc:spChg>
        <pc:spChg chg="mod">
          <ac:chgData name="KAREN TATIANA VIDUEÑEZ MORA" userId="21322815-5f62-459c-89d8-a3728d2b2521" providerId="ADAL" clId="{249FE595-331B-4DD4-B47F-EB7FFA9B8D38}" dt="2024-03-11T20:33:00.293" v="216" actId="20577"/>
          <ac:spMkLst>
            <pc:docMk/>
            <pc:sldMk cId="2377741569" sldId="2123"/>
            <ac:spMk id="23" creationId="{FA234D52-1CF6-4968-B439-DBB712E3A05F}"/>
          </ac:spMkLst>
        </pc:spChg>
      </pc:sldChg>
    </pc:docChg>
  </pc:docChgLst>
  <pc:docChgLst>
    <pc:chgData name="LILLINETH OCAMPO CASTAÑEDA" userId="651b59c4-c2a1-4852-ac00-d10213ba0680" providerId="ADAL" clId="{BD76408E-B3F2-497D-8C94-F7C0B11AF320}"/>
    <pc:docChg chg="undo custSel modSld">
      <pc:chgData name="LILLINETH OCAMPO CASTAÑEDA" userId="651b59c4-c2a1-4852-ac00-d10213ba0680" providerId="ADAL" clId="{BD76408E-B3F2-497D-8C94-F7C0B11AF320}" dt="2024-04-10T14:05:27.185" v="280" actId="403"/>
      <pc:docMkLst>
        <pc:docMk/>
      </pc:docMkLst>
      <pc:sldChg chg="modSp mod">
        <pc:chgData name="LILLINETH OCAMPO CASTAÑEDA" userId="651b59c4-c2a1-4852-ac00-d10213ba0680" providerId="ADAL" clId="{BD76408E-B3F2-497D-8C94-F7C0B11AF320}" dt="2024-04-09T22:03:48.022" v="242" actId="20577"/>
        <pc:sldMkLst>
          <pc:docMk/>
          <pc:sldMk cId="550913855" sldId="818"/>
        </pc:sldMkLst>
        <pc:spChg chg="mod">
          <ac:chgData name="LILLINETH OCAMPO CASTAÑEDA" userId="651b59c4-c2a1-4852-ac00-d10213ba0680" providerId="ADAL" clId="{BD76408E-B3F2-497D-8C94-F7C0B11AF320}" dt="2024-04-09T22:03:48.022" v="242" actId="20577"/>
          <ac:spMkLst>
            <pc:docMk/>
            <pc:sldMk cId="550913855" sldId="818"/>
            <ac:spMk id="18" creationId="{0DC501D4-134E-4790-A923-6CCB2D1A6D53}"/>
          </ac:spMkLst>
        </pc:spChg>
      </pc:sldChg>
      <pc:sldChg chg="modSp mod">
        <pc:chgData name="LILLINETH OCAMPO CASTAÑEDA" userId="651b59c4-c2a1-4852-ac00-d10213ba0680" providerId="ADAL" clId="{BD76408E-B3F2-497D-8C94-F7C0B11AF320}" dt="2024-04-10T13:20:26.600" v="267" actId="6549"/>
        <pc:sldMkLst>
          <pc:docMk/>
          <pc:sldMk cId="4265816630" sldId="820"/>
        </pc:sldMkLst>
        <pc:spChg chg="mod">
          <ac:chgData name="LILLINETH OCAMPO CASTAÑEDA" userId="651b59c4-c2a1-4852-ac00-d10213ba0680" providerId="ADAL" clId="{BD76408E-B3F2-497D-8C94-F7C0B11AF320}" dt="2024-04-09T22:04:02.238" v="248" actId="20577"/>
          <ac:spMkLst>
            <pc:docMk/>
            <pc:sldMk cId="4265816630" sldId="820"/>
            <ac:spMk id="24" creationId="{3F91377F-6DC8-449A-993C-D8BC54F202F2}"/>
          </ac:spMkLst>
        </pc:spChg>
        <pc:graphicFrameChg chg="modGraphic">
          <ac:chgData name="LILLINETH OCAMPO CASTAÑEDA" userId="651b59c4-c2a1-4852-ac00-d10213ba0680" providerId="ADAL" clId="{BD76408E-B3F2-497D-8C94-F7C0B11AF320}" dt="2024-04-10T13:20:26.600" v="267" actId="6549"/>
          <ac:graphicFrameMkLst>
            <pc:docMk/>
            <pc:sldMk cId="4265816630" sldId="820"/>
            <ac:graphicFrameMk id="3" creationId="{10EB3A73-9D5B-1E55-7816-07CCB1355ECC}"/>
          </ac:graphicFrameMkLst>
        </pc:graphicFrameChg>
      </pc:sldChg>
      <pc:sldChg chg="modSp">
        <pc:chgData name="LILLINETH OCAMPO CASTAÑEDA" userId="651b59c4-c2a1-4852-ac00-d10213ba0680" providerId="ADAL" clId="{BD76408E-B3F2-497D-8C94-F7C0B11AF320}" dt="2024-04-09T21:50:56.540" v="3"/>
        <pc:sldMkLst>
          <pc:docMk/>
          <pc:sldMk cId="78578145" sldId="821"/>
        </pc:sldMkLst>
        <pc:spChg chg="mod">
          <ac:chgData name="LILLINETH OCAMPO CASTAÑEDA" userId="651b59c4-c2a1-4852-ac00-d10213ba0680" providerId="ADAL" clId="{BD76408E-B3F2-497D-8C94-F7C0B11AF320}" dt="2024-04-09T21:50:56.540" v="3"/>
          <ac:spMkLst>
            <pc:docMk/>
            <pc:sldMk cId="78578145" sldId="821"/>
            <ac:spMk id="19" creationId="{21F971B4-0847-4CEE-AC3A-2AF8592A3DA3}"/>
          </ac:spMkLst>
        </pc:spChg>
      </pc:sldChg>
      <pc:sldChg chg="modSp mod">
        <pc:chgData name="LILLINETH OCAMPO CASTAÑEDA" userId="651b59c4-c2a1-4852-ac00-d10213ba0680" providerId="ADAL" clId="{BD76408E-B3F2-497D-8C94-F7C0B11AF320}" dt="2024-04-09T22:03:34.013" v="239" actId="20577"/>
        <pc:sldMkLst>
          <pc:docMk/>
          <pc:sldMk cId="115904827" sldId="823"/>
        </pc:sldMkLst>
        <pc:spChg chg="mod">
          <ac:chgData name="LILLINETH OCAMPO CASTAÑEDA" userId="651b59c4-c2a1-4852-ac00-d10213ba0680" providerId="ADAL" clId="{BD76408E-B3F2-497D-8C94-F7C0B11AF320}" dt="2024-04-09T22:03:34.013" v="239" actId="20577"/>
          <ac:spMkLst>
            <pc:docMk/>
            <pc:sldMk cId="115904827" sldId="823"/>
            <ac:spMk id="19" creationId="{038D656D-80D8-4F74-A956-7C50C582F320}"/>
          </ac:spMkLst>
        </pc:spChg>
      </pc:sldChg>
      <pc:sldChg chg="modSp mod">
        <pc:chgData name="LILLINETH OCAMPO CASTAÑEDA" userId="651b59c4-c2a1-4852-ac00-d10213ba0680" providerId="ADAL" clId="{BD76408E-B3F2-497D-8C94-F7C0B11AF320}" dt="2024-04-09T21:58:25.058" v="197" actId="14100"/>
        <pc:sldMkLst>
          <pc:docMk/>
          <pc:sldMk cId="1509784700" sldId="856"/>
        </pc:sldMkLst>
        <pc:graphicFrameChg chg="mod modGraphic">
          <ac:chgData name="LILLINETH OCAMPO CASTAÑEDA" userId="651b59c4-c2a1-4852-ac00-d10213ba0680" providerId="ADAL" clId="{BD76408E-B3F2-497D-8C94-F7C0B11AF320}" dt="2024-04-09T21:58:25.058" v="197" actId="14100"/>
          <ac:graphicFrameMkLst>
            <pc:docMk/>
            <pc:sldMk cId="1509784700" sldId="856"/>
            <ac:graphicFrameMk id="7" creationId="{B74E3660-BCD9-4814-B4E9-874363A7D0A9}"/>
          </ac:graphicFrameMkLst>
        </pc:graphicFrameChg>
      </pc:sldChg>
      <pc:sldChg chg="modSp mod">
        <pc:chgData name="LILLINETH OCAMPO CASTAÑEDA" userId="651b59c4-c2a1-4852-ac00-d10213ba0680" providerId="ADAL" clId="{BD76408E-B3F2-497D-8C94-F7C0B11AF320}" dt="2024-04-09T21:58:55.903" v="207" actId="14100"/>
        <pc:sldMkLst>
          <pc:docMk/>
          <pc:sldMk cId="3653466254" sldId="857"/>
        </pc:sldMkLst>
        <pc:graphicFrameChg chg="mod modGraphic">
          <ac:chgData name="LILLINETH OCAMPO CASTAÑEDA" userId="651b59c4-c2a1-4852-ac00-d10213ba0680" providerId="ADAL" clId="{BD76408E-B3F2-497D-8C94-F7C0B11AF320}" dt="2024-04-09T21:58:55.903" v="207" actId="14100"/>
          <ac:graphicFrameMkLst>
            <pc:docMk/>
            <pc:sldMk cId="3653466254" sldId="857"/>
            <ac:graphicFrameMk id="7" creationId="{B74E3660-BCD9-4814-B4E9-874363A7D0A9}"/>
          </ac:graphicFrameMkLst>
        </pc:graphicFrameChg>
      </pc:sldChg>
      <pc:sldChg chg="modSp mod">
        <pc:chgData name="LILLINETH OCAMPO CASTAÑEDA" userId="651b59c4-c2a1-4852-ac00-d10213ba0680" providerId="ADAL" clId="{BD76408E-B3F2-497D-8C94-F7C0B11AF320}" dt="2024-04-09T21:58:48.814" v="205" actId="14100"/>
        <pc:sldMkLst>
          <pc:docMk/>
          <pc:sldMk cId="2283779809" sldId="859"/>
        </pc:sldMkLst>
        <pc:graphicFrameChg chg="mod modGraphic">
          <ac:chgData name="LILLINETH OCAMPO CASTAÑEDA" userId="651b59c4-c2a1-4852-ac00-d10213ba0680" providerId="ADAL" clId="{BD76408E-B3F2-497D-8C94-F7C0B11AF320}" dt="2024-04-09T21:58:48.814" v="205" actId="14100"/>
          <ac:graphicFrameMkLst>
            <pc:docMk/>
            <pc:sldMk cId="2283779809" sldId="859"/>
            <ac:graphicFrameMk id="7" creationId="{B74E3660-BCD9-4814-B4E9-874363A7D0A9}"/>
          </ac:graphicFrameMkLst>
        </pc:graphicFrameChg>
      </pc:sldChg>
      <pc:sldChg chg="modSp mod">
        <pc:chgData name="LILLINETH OCAMPO CASTAÑEDA" userId="651b59c4-c2a1-4852-ac00-d10213ba0680" providerId="ADAL" clId="{BD76408E-B3F2-497D-8C94-F7C0B11AF320}" dt="2024-04-09T21:59:42.015" v="210" actId="20577"/>
        <pc:sldMkLst>
          <pc:docMk/>
          <pc:sldMk cId="1050867591" sldId="1036"/>
        </pc:sldMkLst>
        <pc:spChg chg="mod">
          <ac:chgData name="LILLINETH OCAMPO CASTAÑEDA" userId="651b59c4-c2a1-4852-ac00-d10213ba0680" providerId="ADAL" clId="{BD76408E-B3F2-497D-8C94-F7C0B11AF320}" dt="2024-04-09T21:59:42.015" v="210" actId="20577"/>
          <ac:spMkLst>
            <pc:docMk/>
            <pc:sldMk cId="1050867591" sldId="1036"/>
            <ac:spMk id="8" creationId="{BDD62A7C-1288-4963-AD5C-695A118FDAC3}"/>
          </ac:spMkLst>
        </pc:spChg>
      </pc:sldChg>
      <pc:sldChg chg="modSp mod">
        <pc:chgData name="LILLINETH OCAMPO CASTAÑEDA" userId="651b59c4-c2a1-4852-ac00-d10213ba0680" providerId="ADAL" clId="{BD76408E-B3F2-497D-8C94-F7C0B11AF320}" dt="2024-04-09T21:59:37.311" v="209" actId="20577"/>
        <pc:sldMkLst>
          <pc:docMk/>
          <pc:sldMk cId="1372120957" sldId="1093"/>
        </pc:sldMkLst>
        <pc:spChg chg="mod">
          <ac:chgData name="LILLINETH OCAMPO CASTAÑEDA" userId="651b59c4-c2a1-4852-ac00-d10213ba0680" providerId="ADAL" clId="{BD76408E-B3F2-497D-8C94-F7C0B11AF320}" dt="2024-04-09T21:59:37.311" v="209" actId="20577"/>
          <ac:spMkLst>
            <pc:docMk/>
            <pc:sldMk cId="1372120957" sldId="1093"/>
            <ac:spMk id="5" creationId="{65B12803-5723-4124-BA21-4275CB48163E}"/>
          </ac:spMkLst>
        </pc:spChg>
      </pc:sldChg>
      <pc:sldChg chg="modSp mod">
        <pc:chgData name="LILLINETH OCAMPO CASTAÑEDA" userId="651b59c4-c2a1-4852-ac00-d10213ba0680" providerId="ADAL" clId="{BD76408E-B3F2-497D-8C94-F7C0B11AF320}" dt="2024-04-10T13:23:46.890" v="274" actId="2711"/>
        <pc:sldMkLst>
          <pc:docMk/>
          <pc:sldMk cId="1160818935" sldId="1168"/>
        </pc:sldMkLst>
        <pc:spChg chg="mod">
          <ac:chgData name="LILLINETH OCAMPO CASTAÑEDA" userId="651b59c4-c2a1-4852-ac00-d10213ba0680" providerId="ADAL" clId="{BD76408E-B3F2-497D-8C94-F7C0B11AF320}" dt="2024-04-10T13:23:46.890" v="274" actId="2711"/>
          <ac:spMkLst>
            <pc:docMk/>
            <pc:sldMk cId="1160818935" sldId="1168"/>
            <ac:spMk id="4" creationId="{4C0DB312-EF1C-13B8-E41C-60BADFCFA981}"/>
          </ac:spMkLst>
        </pc:spChg>
      </pc:sldChg>
      <pc:sldChg chg="modSp">
        <pc:chgData name="LILLINETH OCAMPO CASTAÑEDA" userId="651b59c4-c2a1-4852-ac00-d10213ba0680" providerId="ADAL" clId="{BD76408E-B3F2-497D-8C94-F7C0B11AF320}" dt="2024-04-09T21:49:49.076" v="2"/>
        <pc:sldMkLst>
          <pc:docMk/>
          <pc:sldMk cId="649487894" sldId="1584"/>
        </pc:sldMkLst>
        <pc:spChg chg="mod">
          <ac:chgData name="LILLINETH OCAMPO CASTAÑEDA" userId="651b59c4-c2a1-4852-ac00-d10213ba0680" providerId="ADAL" clId="{BD76408E-B3F2-497D-8C94-F7C0B11AF320}" dt="2024-04-09T21:49:49.076" v="2"/>
          <ac:spMkLst>
            <pc:docMk/>
            <pc:sldMk cId="649487894" sldId="1584"/>
            <ac:spMk id="5" creationId="{65B12803-5723-4124-BA21-4275CB48163E}"/>
          </ac:spMkLst>
        </pc:spChg>
      </pc:sldChg>
      <pc:sldChg chg="modSp">
        <pc:chgData name="LILLINETH OCAMPO CASTAÑEDA" userId="651b59c4-c2a1-4852-ac00-d10213ba0680" providerId="ADAL" clId="{BD76408E-B3F2-497D-8C94-F7C0B11AF320}" dt="2024-04-09T21:49:49.076" v="2"/>
        <pc:sldMkLst>
          <pc:docMk/>
          <pc:sldMk cId="28827384" sldId="1585"/>
        </pc:sldMkLst>
        <pc:spChg chg="mod">
          <ac:chgData name="LILLINETH OCAMPO CASTAÑEDA" userId="651b59c4-c2a1-4852-ac00-d10213ba0680" providerId="ADAL" clId="{BD76408E-B3F2-497D-8C94-F7C0B11AF320}" dt="2024-04-09T21:49:49.076" v="2"/>
          <ac:spMkLst>
            <pc:docMk/>
            <pc:sldMk cId="28827384" sldId="1585"/>
            <ac:spMk id="9" creationId="{83EE8067-572D-4692-883A-A21DF4B2DB3B}"/>
          </ac:spMkLst>
        </pc:spChg>
      </pc:sldChg>
      <pc:sldChg chg="modSp mod">
        <pc:chgData name="LILLINETH OCAMPO CASTAÑEDA" userId="651b59c4-c2a1-4852-ac00-d10213ba0680" providerId="ADAL" clId="{BD76408E-B3F2-497D-8C94-F7C0B11AF320}" dt="2024-04-09T21:49:19.331" v="1" actId="313"/>
        <pc:sldMkLst>
          <pc:docMk/>
          <pc:sldMk cId="4147581309" sldId="1587"/>
        </pc:sldMkLst>
        <pc:spChg chg="mod">
          <ac:chgData name="LILLINETH OCAMPO CASTAÑEDA" userId="651b59c4-c2a1-4852-ac00-d10213ba0680" providerId="ADAL" clId="{BD76408E-B3F2-497D-8C94-F7C0B11AF320}" dt="2024-04-09T21:49:19.331" v="1" actId="313"/>
          <ac:spMkLst>
            <pc:docMk/>
            <pc:sldMk cId="4147581309" sldId="1587"/>
            <ac:spMk id="19" creationId="{038D656D-80D8-4F74-A956-7C50C582F320}"/>
          </ac:spMkLst>
        </pc:spChg>
      </pc:sldChg>
      <pc:sldChg chg="modSp">
        <pc:chgData name="LILLINETH OCAMPO CASTAÑEDA" userId="651b59c4-c2a1-4852-ac00-d10213ba0680" providerId="ADAL" clId="{BD76408E-B3F2-497D-8C94-F7C0B11AF320}" dt="2024-04-09T21:50:56.540" v="3"/>
        <pc:sldMkLst>
          <pc:docMk/>
          <pc:sldMk cId="1365990547" sldId="1588"/>
        </pc:sldMkLst>
        <pc:spChg chg="mod">
          <ac:chgData name="LILLINETH OCAMPO CASTAÑEDA" userId="651b59c4-c2a1-4852-ac00-d10213ba0680" providerId="ADAL" clId="{BD76408E-B3F2-497D-8C94-F7C0B11AF320}" dt="2024-04-09T21:50:56.540" v="3"/>
          <ac:spMkLst>
            <pc:docMk/>
            <pc:sldMk cId="1365990547" sldId="1588"/>
            <ac:spMk id="5" creationId="{65B12803-5723-4124-BA21-4275CB48163E}"/>
          </ac:spMkLst>
        </pc:spChg>
      </pc:sldChg>
      <pc:sldChg chg="modSp">
        <pc:chgData name="LILLINETH OCAMPO CASTAÑEDA" userId="651b59c4-c2a1-4852-ac00-d10213ba0680" providerId="ADAL" clId="{BD76408E-B3F2-497D-8C94-F7C0B11AF320}" dt="2024-04-09T21:50:56.540" v="3"/>
        <pc:sldMkLst>
          <pc:docMk/>
          <pc:sldMk cId="3329316903" sldId="1589"/>
        </pc:sldMkLst>
        <pc:spChg chg="mod">
          <ac:chgData name="LILLINETH OCAMPO CASTAÑEDA" userId="651b59c4-c2a1-4852-ac00-d10213ba0680" providerId="ADAL" clId="{BD76408E-B3F2-497D-8C94-F7C0B11AF320}" dt="2024-04-09T21:50:56.540" v="3"/>
          <ac:spMkLst>
            <pc:docMk/>
            <pc:sldMk cId="3329316903" sldId="1589"/>
            <ac:spMk id="18" creationId="{0DC501D4-134E-4790-A923-6CCB2D1A6D53}"/>
          </ac:spMkLst>
        </pc:spChg>
      </pc:sldChg>
      <pc:sldChg chg="modSp">
        <pc:chgData name="LILLINETH OCAMPO CASTAÑEDA" userId="651b59c4-c2a1-4852-ac00-d10213ba0680" providerId="ADAL" clId="{BD76408E-B3F2-497D-8C94-F7C0B11AF320}" dt="2024-04-09T21:50:56.540" v="3"/>
        <pc:sldMkLst>
          <pc:docMk/>
          <pc:sldMk cId="1472159952" sldId="1591"/>
        </pc:sldMkLst>
        <pc:spChg chg="mod">
          <ac:chgData name="LILLINETH OCAMPO CASTAÑEDA" userId="651b59c4-c2a1-4852-ac00-d10213ba0680" providerId="ADAL" clId="{BD76408E-B3F2-497D-8C94-F7C0B11AF320}" dt="2024-04-09T21:50:56.540" v="3"/>
          <ac:spMkLst>
            <pc:docMk/>
            <pc:sldMk cId="1472159952" sldId="1591"/>
            <ac:spMk id="24" creationId="{3F91377F-6DC8-449A-993C-D8BC54F202F2}"/>
          </ac:spMkLst>
        </pc:spChg>
      </pc:sldChg>
      <pc:sldChg chg="modSp mod">
        <pc:chgData name="LILLINETH OCAMPO CASTAÑEDA" userId="651b59c4-c2a1-4852-ac00-d10213ba0680" providerId="ADAL" clId="{BD76408E-B3F2-497D-8C94-F7C0B11AF320}" dt="2024-04-09T22:01:49.038" v="221" actId="20577"/>
        <pc:sldMkLst>
          <pc:docMk/>
          <pc:sldMk cId="2976028982" sldId="1592"/>
        </pc:sldMkLst>
        <pc:spChg chg="mod">
          <ac:chgData name="LILLINETH OCAMPO CASTAÑEDA" userId="651b59c4-c2a1-4852-ac00-d10213ba0680" providerId="ADAL" clId="{BD76408E-B3F2-497D-8C94-F7C0B11AF320}" dt="2024-04-09T22:01:49.038" v="221" actId="20577"/>
          <ac:spMkLst>
            <pc:docMk/>
            <pc:sldMk cId="2976028982" sldId="1592"/>
            <ac:spMk id="19" creationId="{21F971B4-0847-4CEE-AC3A-2AF8592A3DA3}"/>
          </ac:spMkLst>
        </pc:spChg>
      </pc:sldChg>
      <pc:sldChg chg="modSp mod">
        <pc:chgData name="LILLINETH OCAMPO CASTAÑEDA" userId="651b59c4-c2a1-4852-ac00-d10213ba0680" providerId="ADAL" clId="{BD76408E-B3F2-497D-8C94-F7C0B11AF320}" dt="2024-04-09T22:02:52.934" v="223" actId="20577"/>
        <pc:sldMkLst>
          <pc:docMk/>
          <pc:sldMk cId="1666633961" sldId="1713"/>
        </pc:sldMkLst>
        <pc:spChg chg="mod">
          <ac:chgData name="LILLINETH OCAMPO CASTAÑEDA" userId="651b59c4-c2a1-4852-ac00-d10213ba0680" providerId="ADAL" clId="{BD76408E-B3F2-497D-8C94-F7C0B11AF320}" dt="2024-04-09T22:02:52.934" v="223" actId="20577"/>
          <ac:spMkLst>
            <pc:docMk/>
            <pc:sldMk cId="1666633961" sldId="1713"/>
            <ac:spMk id="22" creationId="{795790A5-1AE5-443B-8754-0D1D2CB3FEB5}"/>
          </ac:spMkLst>
        </pc:spChg>
      </pc:sldChg>
      <pc:sldChg chg="modSp mod">
        <pc:chgData name="LILLINETH OCAMPO CASTAÑEDA" userId="651b59c4-c2a1-4852-ac00-d10213ba0680" providerId="ADAL" clId="{BD76408E-B3F2-497D-8C94-F7C0B11AF320}" dt="2024-04-09T22:04:17.958" v="258" actId="20577"/>
        <pc:sldMkLst>
          <pc:docMk/>
          <pc:sldMk cId="883292758" sldId="1814"/>
        </pc:sldMkLst>
        <pc:spChg chg="mod">
          <ac:chgData name="LILLINETH OCAMPO CASTAÑEDA" userId="651b59c4-c2a1-4852-ac00-d10213ba0680" providerId="ADAL" clId="{BD76408E-B3F2-497D-8C94-F7C0B11AF320}" dt="2024-04-09T22:04:17.958" v="258" actId="20577"/>
          <ac:spMkLst>
            <pc:docMk/>
            <pc:sldMk cId="883292758" sldId="1814"/>
            <ac:spMk id="24" creationId="{658286C1-CBF0-4632-8D8F-345CEBB83FB9}"/>
          </ac:spMkLst>
        </pc:spChg>
      </pc:sldChg>
      <pc:sldChg chg="addSp delSp modSp mod">
        <pc:chgData name="LILLINETH OCAMPO CASTAÑEDA" userId="651b59c4-c2a1-4852-ac00-d10213ba0680" providerId="ADAL" clId="{BD76408E-B3F2-497D-8C94-F7C0B11AF320}" dt="2024-04-10T14:05:27.185" v="280" actId="403"/>
        <pc:sldMkLst>
          <pc:docMk/>
          <pc:sldMk cId="3107540613" sldId="1815"/>
        </pc:sldMkLst>
        <pc:spChg chg="mod">
          <ac:chgData name="LILLINETH OCAMPO CASTAÑEDA" userId="651b59c4-c2a1-4852-ac00-d10213ba0680" providerId="ADAL" clId="{BD76408E-B3F2-497D-8C94-F7C0B11AF320}" dt="2024-04-09T21:50:56.540" v="3"/>
          <ac:spMkLst>
            <pc:docMk/>
            <pc:sldMk cId="3107540613" sldId="1815"/>
            <ac:spMk id="24" creationId="{658286C1-CBF0-4632-8D8F-345CEBB83FB9}"/>
          </ac:spMkLst>
        </pc:spChg>
        <pc:graphicFrameChg chg="add mod modGraphic">
          <ac:chgData name="LILLINETH OCAMPO CASTAÑEDA" userId="651b59c4-c2a1-4852-ac00-d10213ba0680" providerId="ADAL" clId="{BD76408E-B3F2-497D-8C94-F7C0B11AF320}" dt="2024-04-10T14:05:27.185" v="280" actId="403"/>
          <ac:graphicFrameMkLst>
            <pc:docMk/>
            <pc:sldMk cId="3107540613" sldId="1815"/>
            <ac:graphicFrameMk id="3" creationId="{F9FD958C-DA29-C29C-1687-4015CDD7A257}"/>
          </ac:graphicFrameMkLst>
        </pc:graphicFrameChg>
        <pc:graphicFrameChg chg="del">
          <ac:chgData name="LILLINETH OCAMPO CASTAÑEDA" userId="651b59c4-c2a1-4852-ac00-d10213ba0680" providerId="ADAL" clId="{BD76408E-B3F2-497D-8C94-F7C0B11AF320}" dt="2024-04-10T14:05:04.926" v="275" actId="478"/>
          <ac:graphicFrameMkLst>
            <pc:docMk/>
            <pc:sldMk cId="3107540613" sldId="1815"/>
            <ac:graphicFrameMk id="4" creationId="{D32CA387-0AEE-0979-7282-F37225AA0203}"/>
          </ac:graphicFrameMkLst>
        </pc:graphicFrameChg>
      </pc:sldChg>
      <pc:sldChg chg="modSp mod">
        <pc:chgData name="LILLINETH OCAMPO CASTAÑEDA" userId="651b59c4-c2a1-4852-ac00-d10213ba0680" providerId="ADAL" clId="{BD76408E-B3F2-497D-8C94-F7C0B11AF320}" dt="2024-04-09T21:56:27.183" v="61" actId="20577"/>
        <pc:sldMkLst>
          <pc:docMk/>
          <pc:sldMk cId="1799223727" sldId="1829"/>
        </pc:sldMkLst>
        <pc:spChg chg="mod">
          <ac:chgData name="LILLINETH OCAMPO CASTAÑEDA" userId="651b59c4-c2a1-4852-ac00-d10213ba0680" providerId="ADAL" clId="{BD76408E-B3F2-497D-8C94-F7C0B11AF320}" dt="2024-04-09T21:56:27.183" v="61" actId="20577"/>
          <ac:spMkLst>
            <pc:docMk/>
            <pc:sldMk cId="1799223727" sldId="1829"/>
            <ac:spMk id="5" creationId="{65B12803-5723-4124-BA21-4275CB48163E}"/>
          </ac:spMkLst>
        </pc:spChg>
      </pc:sldChg>
      <pc:sldChg chg="modSp mod">
        <pc:chgData name="LILLINETH OCAMPO CASTAÑEDA" userId="651b59c4-c2a1-4852-ac00-d10213ba0680" providerId="ADAL" clId="{BD76408E-B3F2-497D-8C94-F7C0B11AF320}" dt="2024-04-09T22:04:12.887" v="255" actId="20577"/>
        <pc:sldMkLst>
          <pc:docMk/>
          <pc:sldMk cId="2275366353" sldId="1926"/>
        </pc:sldMkLst>
        <pc:spChg chg="mod">
          <ac:chgData name="LILLINETH OCAMPO CASTAÑEDA" userId="651b59c4-c2a1-4852-ac00-d10213ba0680" providerId="ADAL" clId="{BD76408E-B3F2-497D-8C94-F7C0B11AF320}" dt="2024-04-09T22:04:12.887" v="255" actId="20577"/>
          <ac:spMkLst>
            <pc:docMk/>
            <pc:sldMk cId="2275366353" sldId="1926"/>
            <ac:spMk id="24" creationId="{658286C1-CBF0-4632-8D8F-345CEBB83FB9}"/>
          </ac:spMkLst>
        </pc:spChg>
      </pc:sldChg>
      <pc:sldChg chg="modSp mod">
        <pc:chgData name="LILLINETH OCAMPO CASTAÑEDA" userId="651b59c4-c2a1-4852-ac00-d10213ba0680" providerId="ADAL" clId="{BD76408E-B3F2-497D-8C94-F7C0B11AF320}" dt="2024-04-10T13:20:55.390" v="272" actId="20577"/>
        <pc:sldMkLst>
          <pc:docMk/>
          <pc:sldMk cId="3527211914" sldId="1927"/>
        </pc:sldMkLst>
        <pc:spChg chg="mod">
          <ac:chgData name="LILLINETH OCAMPO CASTAÑEDA" userId="651b59c4-c2a1-4852-ac00-d10213ba0680" providerId="ADAL" clId="{BD76408E-B3F2-497D-8C94-F7C0B11AF320}" dt="2024-04-09T21:55:48.367" v="54" actId="20577"/>
          <ac:spMkLst>
            <pc:docMk/>
            <pc:sldMk cId="3527211914" sldId="1927"/>
            <ac:spMk id="24" creationId="{658286C1-CBF0-4632-8D8F-345CEBB83FB9}"/>
          </ac:spMkLst>
        </pc:spChg>
        <pc:graphicFrameChg chg="modGraphic">
          <ac:chgData name="LILLINETH OCAMPO CASTAÑEDA" userId="651b59c4-c2a1-4852-ac00-d10213ba0680" providerId="ADAL" clId="{BD76408E-B3F2-497D-8C94-F7C0B11AF320}" dt="2024-04-10T13:20:55.390" v="272" actId="20577"/>
          <ac:graphicFrameMkLst>
            <pc:docMk/>
            <pc:sldMk cId="3527211914" sldId="1927"/>
            <ac:graphicFrameMk id="3" creationId="{61F55C62-FA4C-C9B6-3AA2-63BEF9FFED01}"/>
          </ac:graphicFrameMkLst>
        </pc:graphicFrameChg>
      </pc:sldChg>
      <pc:sldChg chg="modSp mod">
        <pc:chgData name="LILLINETH OCAMPO CASTAÑEDA" userId="651b59c4-c2a1-4852-ac00-d10213ba0680" providerId="ADAL" clId="{BD76408E-B3F2-497D-8C94-F7C0B11AF320}" dt="2024-04-09T21:58:04.502" v="195" actId="1076"/>
        <pc:sldMkLst>
          <pc:docMk/>
          <pc:sldMk cId="2380587592" sldId="2059"/>
        </pc:sldMkLst>
        <pc:spChg chg="mod">
          <ac:chgData name="LILLINETH OCAMPO CASTAÑEDA" userId="651b59c4-c2a1-4852-ac00-d10213ba0680" providerId="ADAL" clId="{BD76408E-B3F2-497D-8C94-F7C0B11AF320}" dt="2024-04-09T21:58:04.502" v="195" actId="1076"/>
          <ac:spMkLst>
            <pc:docMk/>
            <pc:sldMk cId="2380587592" sldId="2059"/>
            <ac:spMk id="11" creationId="{35A9234D-A75C-4DDD-AF44-DCB26D9A67B4}"/>
          </ac:spMkLst>
        </pc:spChg>
      </pc:sldChg>
      <pc:sldChg chg="modSp mod">
        <pc:chgData name="LILLINETH OCAMPO CASTAÑEDA" userId="651b59c4-c2a1-4852-ac00-d10213ba0680" providerId="ADAL" clId="{BD76408E-B3F2-497D-8C94-F7C0B11AF320}" dt="2024-04-09T21:59:29.151" v="208" actId="6549"/>
        <pc:sldMkLst>
          <pc:docMk/>
          <pc:sldMk cId="1335027568" sldId="2122"/>
        </pc:sldMkLst>
        <pc:spChg chg="mod">
          <ac:chgData name="LILLINETH OCAMPO CASTAÑEDA" userId="651b59c4-c2a1-4852-ac00-d10213ba0680" providerId="ADAL" clId="{BD76408E-B3F2-497D-8C94-F7C0B11AF320}" dt="2024-04-09T21:59:29.151" v="208" actId="6549"/>
          <ac:spMkLst>
            <pc:docMk/>
            <pc:sldMk cId="1335027568" sldId="2122"/>
            <ac:spMk id="5" creationId="{65B12803-5723-4124-BA21-4275CB48163E}"/>
          </ac:spMkLst>
        </pc:spChg>
      </pc:sldChg>
      <pc:sldChg chg="modSp mod">
        <pc:chgData name="LILLINETH OCAMPO CASTAÑEDA" userId="651b59c4-c2a1-4852-ac00-d10213ba0680" providerId="ADAL" clId="{BD76408E-B3F2-497D-8C94-F7C0B11AF320}" dt="2024-04-09T22:03:57.318" v="245" actId="20577"/>
        <pc:sldMkLst>
          <pc:docMk/>
          <pc:sldMk cId="2377741569" sldId="2123"/>
        </pc:sldMkLst>
        <pc:spChg chg="mod">
          <ac:chgData name="LILLINETH OCAMPO CASTAÑEDA" userId="651b59c4-c2a1-4852-ac00-d10213ba0680" providerId="ADAL" clId="{BD76408E-B3F2-497D-8C94-F7C0B11AF320}" dt="2024-04-09T22:03:57.318" v="245" actId="20577"/>
          <ac:spMkLst>
            <pc:docMk/>
            <pc:sldMk cId="2377741569" sldId="2123"/>
            <ac:spMk id="5" creationId="{65B12803-5723-4124-BA21-4275CB48163E}"/>
          </ac:spMkLst>
        </pc:spChg>
      </pc:sldChg>
      <pc:sldChg chg="modSp">
        <pc:chgData name="LILLINETH OCAMPO CASTAÑEDA" userId="651b59c4-c2a1-4852-ac00-d10213ba0680" providerId="ADAL" clId="{BD76408E-B3F2-497D-8C94-F7C0B11AF320}" dt="2024-04-09T21:50:56.540" v="3"/>
        <pc:sldMkLst>
          <pc:docMk/>
          <pc:sldMk cId="2944071904" sldId="2124"/>
        </pc:sldMkLst>
        <pc:spChg chg="mod">
          <ac:chgData name="LILLINETH OCAMPO CASTAÑEDA" userId="651b59c4-c2a1-4852-ac00-d10213ba0680" providerId="ADAL" clId="{BD76408E-B3F2-497D-8C94-F7C0B11AF320}" dt="2024-04-09T21:50:56.540" v="3"/>
          <ac:spMkLst>
            <pc:docMk/>
            <pc:sldMk cId="2944071904" sldId="2124"/>
            <ac:spMk id="5" creationId="{65B12803-5723-4124-BA21-4275CB48163E}"/>
          </ac:spMkLst>
        </pc:spChg>
      </pc:sldChg>
    </pc:docChg>
  </pc:docChgLst>
  <pc:docChgLst>
    <pc:chgData name="LILLINETH OCAMPO CASTAÑEDA" userId="651b59c4-c2a1-4852-ac00-d10213ba0680" providerId="ADAL" clId="{DA493717-8433-4D62-8019-765886424EBA}"/>
    <pc:docChg chg="undo custSel modSld">
      <pc:chgData name="LILLINETH OCAMPO CASTAÑEDA" userId="651b59c4-c2a1-4852-ac00-d10213ba0680" providerId="ADAL" clId="{DA493717-8433-4D62-8019-765886424EBA}" dt="2024-01-15T23:06:32.139" v="98" actId="14100"/>
      <pc:docMkLst>
        <pc:docMk/>
      </pc:docMkLst>
      <pc:sldChg chg="modSp mod">
        <pc:chgData name="LILLINETH OCAMPO CASTAÑEDA" userId="651b59c4-c2a1-4852-ac00-d10213ba0680" providerId="ADAL" clId="{DA493717-8433-4D62-8019-765886424EBA}" dt="2024-01-11T16:55:14.957" v="13" actId="20577"/>
        <pc:sldMkLst>
          <pc:docMk/>
          <pc:sldMk cId="866167555" sldId="744"/>
        </pc:sldMkLst>
        <pc:spChg chg="mod">
          <ac:chgData name="LILLINETH OCAMPO CASTAÑEDA" userId="651b59c4-c2a1-4852-ac00-d10213ba0680" providerId="ADAL" clId="{DA493717-8433-4D62-8019-765886424EBA}" dt="2024-01-11T16:55:14.957" v="13" actId="20577"/>
          <ac:spMkLst>
            <pc:docMk/>
            <pc:sldMk cId="866167555" sldId="744"/>
            <ac:spMk id="14" creationId="{3757F1D3-5436-4867-B5B6-2D87078EC5B5}"/>
          </ac:spMkLst>
        </pc:spChg>
      </pc:sldChg>
      <pc:sldChg chg="addSp delSp modSp mod">
        <pc:chgData name="LILLINETH OCAMPO CASTAÑEDA" userId="651b59c4-c2a1-4852-ac00-d10213ba0680" providerId="ADAL" clId="{DA493717-8433-4D62-8019-765886424EBA}" dt="2024-01-15T23:03:50.151" v="90" actId="14734"/>
        <pc:sldMkLst>
          <pc:docMk/>
          <pc:sldMk cId="115904827" sldId="823"/>
        </pc:sldMkLst>
        <pc:graphicFrameChg chg="del">
          <ac:chgData name="LILLINETH OCAMPO CASTAÑEDA" userId="651b59c4-c2a1-4852-ac00-d10213ba0680" providerId="ADAL" clId="{DA493717-8433-4D62-8019-765886424EBA}" dt="2024-01-15T22:50:53.468" v="14" actId="478"/>
          <ac:graphicFrameMkLst>
            <pc:docMk/>
            <pc:sldMk cId="115904827" sldId="823"/>
            <ac:graphicFrameMk id="3" creationId="{B37A474D-24A7-C566-73D2-89152BEE98BC}"/>
          </ac:graphicFrameMkLst>
        </pc:graphicFrameChg>
        <pc:graphicFrameChg chg="add del mod modGraphic">
          <ac:chgData name="LILLINETH OCAMPO CASTAÑEDA" userId="651b59c4-c2a1-4852-ac00-d10213ba0680" providerId="ADAL" clId="{DA493717-8433-4D62-8019-765886424EBA}" dt="2024-01-15T22:52:11.748" v="28" actId="478"/>
          <ac:graphicFrameMkLst>
            <pc:docMk/>
            <pc:sldMk cId="115904827" sldId="823"/>
            <ac:graphicFrameMk id="4" creationId="{BA755D00-A337-159C-93F6-8C872B9963B6}"/>
          </ac:graphicFrameMkLst>
        </pc:graphicFrameChg>
        <pc:graphicFrameChg chg="add mod">
          <ac:chgData name="LILLINETH OCAMPO CASTAÑEDA" userId="651b59c4-c2a1-4852-ac00-d10213ba0680" providerId="ADAL" clId="{DA493717-8433-4D62-8019-765886424EBA}" dt="2024-01-15T22:53:14.991" v="29"/>
          <ac:graphicFrameMkLst>
            <pc:docMk/>
            <pc:sldMk cId="115904827" sldId="823"/>
            <ac:graphicFrameMk id="5" creationId="{7AD3C36C-E3B0-A404-C6BC-FA330FF83316}"/>
          </ac:graphicFrameMkLst>
        </pc:graphicFrameChg>
        <pc:graphicFrameChg chg="add mod modGraphic">
          <ac:chgData name="LILLINETH OCAMPO CASTAÑEDA" userId="651b59c4-c2a1-4852-ac00-d10213ba0680" providerId="ADAL" clId="{DA493717-8433-4D62-8019-765886424EBA}" dt="2024-01-15T22:53:37.037" v="36" actId="14100"/>
          <ac:graphicFrameMkLst>
            <pc:docMk/>
            <pc:sldMk cId="115904827" sldId="823"/>
            <ac:graphicFrameMk id="6" creationId="{7DA68319-0564-61A9-9091-E361037DA7C1}"/>
          </ac:graphicFrameMkLst>
        </pc:graphicFrameChg>
        <pc:graphicFrameChg chg="add del mod modGraphic">
          <ac:chgData name="LILLINETH OCAMPO CASTAÑEDA" userId="651b59c4-c2a1-4852-ac00-d10213ba0680" providerId="ADAL" clId="{DA493717-8433-4D62-8019-765886424EBA}" dt="2024-01-15T22:55:57.421" v="55" actId="478"/>
          <ac:graphicFrameMkLst>
            <pc:docMk/>
            <pc:sldMk cId="115904827" sldId="823"/>
            <ac:graphicFrameMk id="7" creationId="{6F951CDE-5B8F-38C4-5271-61B51D2CAEC7}"/>
          </ac:graphicFrameMkLst>
        </pc:graphicFrameChg>
        <pc:graphicFrameChg chg="add del mod modGraphic">
          <ac:chgData name="LILLINETH OCAMPO CASTAÑEDA" userId="651b59c4-c2a1-4852-ac00-d10213ba0680" providerId="ADAL" clId="{DA493717-8433-4D62-8019-765886424EBA}" dt="2024-01-15T23:03:18.587" v="79" actId="478"/>
          <ac:graphicFrameMkLst>
            <pc:docMk/>
            <pc:sldMk cId="115904827" sldId="823"/>
            <ac:graphicFrameMk id="8" creationId="{B371F238-3989-7C68-B7E4-1EE64F9FEFE0}"/>
          </ac:graphicFrameMkLst>
        </pc:graphicFrameChg>
        <pc:graphicFrameChg chg="add mod modGraphic">
          <ac:chgData name="LILLINETH OCAMPO CASTAÑEDA" userId="651b59c4-c2a1-4852-ac00-d10213ba0680" providerId="ADAL" clId="{DA493717-8433-4D62-8019-765886424EBA}" dt="2024-01-15T23:03:50.151" v="90" actId="14734"/>
          <ac:graphicFrameMkLst>
            <pc:docMk/>
            <pc:sldMk cId="115904827" sldId="823"/>
            <ac:graphicFrameMk id="9" creationId="{95DF42BF-4525-5FEC-BA54-E8916F0C53D7}"/>
          </ac:graphicFrameMkLst>
        </pc:graphicFrameChg>
      </pc:sldChg>
      <pc:sldChg chg="addSp delSp modSp mod">
        <pc:chgData name="LILLINETH OCAMPO CASTAÑEDA" userId="651b59c4-c2a1-4852-ac00-d10213ba0680" providerId="ADAL" clId="{DA493717-8433-4D62-8019-765886424EBA}" dt="2024-01-15T23:06:32.139" v="98" actId="14100"/>
        <pc:sldMkLst>
          <pc:docMk/>
          <pc:sldMk cId="4147581309" sldId="1587"/>
        </pc:sldMkLst>
        <pc:graphicFrameChg chg="add mod modGraphic">
          <ac:chgData name="LILLINETH OCAMPO CASTAÑEDA" userId="651b59c4-c2a1-4852-ac00-d10213ba0680" providerId="ADAL" clId="{DA493717-8433-4D62-8019-765886424EBA}" dt="2024-01-15T23:06:32.139" v="98" actId="14100"/>
          <ac:graphicFrameMkLst>
            <pc:docMk/>
            <pc:sldMk cId="4147581309" sldId="1587"/>
            <ac:graphicFrameMk id="3" creationId="{0EC15996-3389-EC3D-71FD-57B8B3B2431F}"/>
          </ac:graphicFrameMkLst>
        </pc:graphicFrameChg>
        <pc:graphicFrameChg chg="del">
          <ac:chgData name="LILLINETH OCAMPO CASTAÑEDA" userId="651b59c4-c2a1-4852-ac00-d10213ba0680" providerId="ADAL" clId="{DA493717-8433-4D62-8019-765886424EBA}" dt="2024-01-15T23:06:02.644" v="91" actId="478"/>
          <ac:graphicFrameMkLst>
            <pc:docMk/>
            <pc:sldMk cId="4147581309" sldId="1587"/>
            <ac:graphicFrameMk id="4" creationId="{55B50910-011E-67D2-6F81-A834D748D2FE}"/>
          </ac:graphicFrameMkLst>
        </pc:graphicFrameChg>
      </pc:sldChg>
    </pc:docChg>
  </pc:docChgLst>
  <pc:docChgLst>
    <pc:chgData name="LILLINETH OCAMPO CASTAÑEDA" userId="651b59c4-c2a1-4852-ac00-d10213ba0680" providerId="ADAL" clId="{CC9523BF-9981-4F82-9082-EC87E6D1BAD9}"/>
    <pc:docChg chg="undo custSel addSld delSld modSld">
      <pc:chgData name="LILLINETH OCAMPO CASTAÑEDA" userId="651b59c4-c2a1-4852-ac00-d10213ba0680" providerId="ADAL" clId="{CC9523BF-9981-4F82-9082-EC87E6D1BAD9}" dt="2024-05-16T16:34:27.812" v="695" actId="1076"/>
      <pc:docMkLst>
        <pc:docMk/>
      </pc:docMkLst>
      <pc:sldChg chg="modSp mod">
        <pc:chgData name="LILLINETH OCAMPO CASTAÑEDA" userId="651b59c4-c2a1-4852-ac00-d10213ba0680" providerId="ADAL" clId="{CC9523BF-9981-4F82-9082-EC87E6D1BAD9}" dt="2024-05-15T13:05:38.210" v="578" actId="20577"/>
        <pc:sldMkLst>
          <pc:docMk/>
          <pc:sldMk cId="866167555" sldId="744"/>
        </pc:sldMkLst>
        <pc:spChg chg="mod">
          <ac:chgData name="LILLINETH OCAMPO CASTAÑEDA" userId="651b59c4-c2a1-4852-ac00-d10213ba0680" providerId="ADAL" clId="{CC9523BF-9981-4F82-9082-EC87E6D1BAD9}" dt="2024-05-15T13:05:38.210" v="578" actId="20577"/>
          <ac:spMkLst>
            <pc:docMk/>
            <pc:sldMk cId="866167555" sldId="744"/>
            <ac:spMk id="14" creationId="{3757F1D3-5436-4867-B5B6-2D87078EC5B5}"/>
          </ac:spMkLst>
        </pc:spChg>
      </pc:sldChg>
      <pc:sldChg chg="addSp delSp modSp mod">
        <pc:chgData name="LILLINETH OCAMPO CASTAÑEDA" userId="651b59c4-c2a1-4852-ac00-d10213ba0680" providerId="ADAL" clId="{CC9523BF-9981-4F82-9082-EC87E6D1BAD9}" dt="2024-05-15T04:11:36.442" v="284" actId="404"/>
        <pc:sldMkLst>
          <pc:docMk/>
          <pc:sldMk cId="550913855" sldId="818"/>
        </pc:sldMkLst>
        <pc:graphicFrameChg chg="del">
          <ac:chgData name="LILLINETH OCAMPO CASTAÑEDA" userId="651b59c4-c2a1-4852-ac00-d10213ba0680" providerId="ADAL" clId="{CC9523BF-9981-4F82-9082-EC87E6D1BAD9}" dt="2024-05-15T04:10:42.139" v="269" actId="478"/>
          <ac:graphicFrameMkLst>
            <pc:docMk/>
            <pc:sldMk cId="550913855" sldId="818"/>
            <ac:graphicFrameMk id="3" creationId="{A9CEA79C-923E-01D0-B6AA-7D8EA6601C34}"/>
          </ac:graphicFrameMkLst>
        </pc:graphicFrameChg>
        <pc:graphicFrameChg chg="add mod modGraphic">
          <ac:chgData name="LILLINETH OCAMPO CASTAÑEDA" userId="651b59c4-c2a1-4852-ac00-d10213ba0680" providerId="ADAL" clId="{CC9523BF-9981-4F82-9082-EC87E6D1BAD9}" dt="2024-05-15T04:11:36.442" v="284" actId="404"/>
          <ac:graphicFrameMkLst>
            <pc:docMk/>
            <pc:sldMk cId="550913855" sldId="818"/>
            <ac:graphicFrameMk id="4" creationId="{FD912E42-E343-9BA6-CAB7-E335AE945C2A}"/>
          </ac:graphicFrameMkLst>
        </pc:graphicFrameChg>
      </pc:sldChg>
      <pc:sldChg chg="addSp delSp modSp mod">
        <pc:chgData name="LILLINETH OCAMPO CASTAÑEDA" userId="651b59c4-c2a1-4852-ac00-d10213ba0680" providerId="ADAL" clId="{CC9523BF-9981-4F82-9082-EC87E6D1BAD9}" dt="2024-05-15T05:13:39.760" v="534"/>
        <pc:sldMkLst>
          <pc:docMk/>
          <pc:sldMk cId="78578145" sldId="821"/>
        </pc:sldMkLst>
        <pc:spChg chg="mod">
          <ac:chgData name="LILLINETH OCAMPO CASTAÑEDA" userId="651b59c4-c2a1-4852-ac00-d10213ba0680" providerId="ADAL" clId="{CC9523BF-9981-4F82-9082-EC87E6D1BAD9}" dt="2024-05-15T05:13:39.760" v="534"/>
          <ac:spMkLst>
            <pc:docMk/>
            <pc:sldMk cId="78578145" sldId="821"/>
            <ac:spMk id="19" creationId="{21F971B4-0847-4CEE-AC3A-2AF8592A3DA3}"/>
          </ac:spMkLst>
        </pc:spChg>
        <pc:graphicFrameChg chg="add mod modGraphic">
          <ac:chgData name="LILLINETH OCAMPO CASTAÑEDA" userId="651b59c4-c2a1-4852-ac00-d10213ba0680" providerId="ADAL" clId="{CC9523BF-9981-4F82-9082-EC87E6D1BAD9}" dt="2024-05-15T04:28:51.519" v="394" actId="14734"/>
          <ac:graphicFrameMkLst>
            <pc:docMk/>
            <pc:sldMk cId="78578145" sldId="821"/>
            <ac:graphicFrameMk id="3" creationId="{FE9A186F-C954-4EB4-47FE-31AA57DA4A23}"/>
          </ac:graphicFrameMkLst>
        </pc:graphicFrameChg>
        <pc:graphicFrameChg chg="del">
          <ac:chgData name="LILLINETH OCAMPO CASTAÑEDA" userId="651b59c4-c2a1-4852-ac00-d10213ba0680" providerId="ADAL" clId="{CC9523BF-9981-4F82-9082-EC87E6D1BAD9}" dt="2024-05-15T04:28:21.645" v="386" actId="478"/>
          <ac:graphicFrameMkLst>
            <pc:docMk/>
            <pc:sldMk cId="78578145" sldId="821"/>
            <ac:graphicFrameMk id="4" creationId="{B6604A66-ABF7-E169-C473-E0BCAE42DCB6}"/>
          </ac:graphicFrameMkLst>
        </pc:graphicFrameChg>
      </pc:sldChg>
      <pc:sldChg chg="addSp delSp modSp mod">
        <pc:chgData name="LILLINETH OCAMPO CASTAÑEDA" userId="651b59c4-c2a1-4852-ac00-d10213ba0680" providerId="ADAL" clId="{CC9523BF-9981-4F82-9082-EC87E6D1BAD9}" dt="2024-05-15T04:08:23.335" v="241" actId="14100"/>
        <pc:sldMkLst>
          <pc:docMk/>
          <pc:sldMk cId="115904827" sldId="823"/>
        </pc:sldMkLst>
        <pc:graphicFrameChg chg="add mod modGraphic">
          <ac:chgData name="LILLINETH OCAMPO CASTAÑEDA" userId="651b59c4-c2a1-4852-ac00-d10213ba0680" providerId="ADAL" clId="{CC9523BF-9981-4F82-9082-EC87E6D1BAD9}" dt="2024-05-15T04:08:23.335" v="241" actId="14100"/>
          <ac:graphicFrameMkLst>
            <pc:docMk/>
            <pc:sldMk cId="115904827" sldId="823"/>
            <ac:graphicFrameMk id="3" creationId="{D97D8DC7-A8AD-C001-7B6B-CF516B5ED01E}"/>
          </ac:graphicFrameMkLst>
        </pc:graphicFrameChg>
        <pc:graphicFrameChg chg="add del mod modGraphic">
          <ac:chgData name="LILLINETH OCAMPO CASTAÑEDA" userId="651b59c4-c2a1-4852-ac00-d10213ba0680" providerId="ADAL" clId="{CC9523BF-9981-4F82-9082-EC87E6D1BAD9}" dt="2024-05-14T20:49:17.445" v="98" actId="478"/>
          <ac:graphicFrameMkLst>
            <pc:docMk/>
            <pc:sldMk cId="115904827" sldId="823"/>
            <ac:graphicFrameMk id="3" creationId="{E2728F16-4B4A-0EAE-29E0-1DB9EC746577}"/>
          </ac:graphicFrameMkLst>
        </pc:graphicFrameChg>
        <pc:graphicFrameChg chg="add del mod modGraphic">
          <ac:chgData name="LILLINETH OCAMPO CASTAÑEDA" userId="651b59c4-c2a1-4852-ac00-d10213ba0680" providerId="ADAL" clId="{CC9523BF-9981-4F82-9082-EC87E6D1BAD9}" dt="2024-05-15T04:06:55.066" v="219" actId="478"/>
          <ac:graphicFrameMkLst>
            <pc:docMk/>
            <pc:sldMk cId="115904827" sldId="823"/>
            <ac:graphicFrameMk id="4" creationId="{016FF8F0-0CE1-7FD7-8132-B2D185E22BCD}"/>
          </ac:graphicFrameMkLst>
        </pc:graphicFrameChg>
        <pc:graphicFrameChg chg="del">
          <ac:chgData name="LILLINETH OCAMPO CASTAÑEDA" userId="651b59c4-c2a1-4852-ac00-d10213ba0680" providerId="ADAL" clId="{CC9523BF-9981-4F82-9082-EC87E6D1BAD9}" dt="2024-05-14T20:48:20.175" v="87" actId="478"/>
          <ac:graphicFrameMkLst>
            <pc:docMk/>
            <pc:sldMk cId="115904827" sldId="823"/>
            <ac:graphicFrameMk id="5" creationId="{93997C4A-10C3-B189-34A6-C7B026425DFA}"/>
          </ac:graphicFrameMkLst>
        </pc:graphicFrameChg>
      </pc:sldChg>
      <pc:sldChg chg="del">
        <pc:chgData name="LILLINETH OCAMPO CASTAÑEDA" userId="651b59c4-c2a1-4852-ac00-d10213ba0680" providerId="ADAL" clId="{CC9523BF-9981-4F82-9082-EC87E6D1BAD9}" dt="2024-05-15T04:53:19.302" v="504" actId="47"/>
        <pc:sldMkLst>
          <pc:docMk/>
          <pc:sldMk cId="3509271106" sldId="846"/>
        </pc:sldMkLst>
      </pc:sldChg>
      <pc:sldChg chg="del">
        <pc:chgData name="LILLINETH OCAMPO CASTAÑEDA" userId="651b59c4-c2a1-4852-ac00-d10213ba0680" providerId="ADAL" clId="{CC9523BF-9981-4F82-9082-EC87E6D1BAD9}" dt="2024-05-15T04:53:21.498" v="506" actId="47"/>
        <pc:sldMkLst>
          <pc:docMk/>
          <pc:sldMk cId="1509784700" sldId="856"/>
        </pc:sldMkLst>
      </pc:sldChg>
      <pc:sldChg chg="modSp del mod">
        <pc:chgData name="LILLINETH OCAMPO CASTAÑEDA" userId="651b59c4-c2a1-4852-ac00-d10213ba0680" providerId="ADAL" clId="{CC9523BF-9981-4F82-9082-EC87E6D1BAD9}" dt="2024-05-15T04:54:30.308" v="515" actId="1076"/>
        <pc:sldMkLst>
          <pc:docMk/>
          <pc:sldMk cId="3653466254" sldId="857"/>
        </pc:sldMkLst>
        <pc:graphicFrameChg chg="mod modGraphic">
          <ac:chgData name="LILLINETH OCAMPO CASTAÑEDA" userId="651b59c4-c2a1-4852-ac00-d10213ba0680" providerId="ADAL" clId="{CC9523BF-9981-4F82-9082-EC87E6D1BAD9}" dt="2024-05-15T04:54:30.308" v="515" actId="1076"/>
          <ac:graphicFrameMkLst>
            <pc:docMk/>
            <pc:sldMk cId="3653466254" sldId="857"/>
            <ac:graphicFrameMk id="7" creationId="{B74E3660-BCD9-4814-B4E9-874363A7D0A9}"/>
          </ac:graphicFrameMkLst>
        </pc:graphicFrameChg>
      </pc:sldChg>
      <pc:sldChg chg="del">
        <pc:chgData name="LILLINETH OCAMPO CASTAÑEDA" userId="651b59c4-c2a1-4852-ac00-d10213ba0680" providerId="ADAL" clId="{CC9523BF-9981-4F82-9082-EC87E6D1BAD9}" dt="2024-05-15T04:53:57.072" v="508" actId="47"/>
        <pc:sldMkLst>
          <pc:docMk/>
          <pc:sldMk cId="3914692230" sldId="858"/>
        </pc:sldMkLst>
      </pc:sldChg>
      <pc:sldChg chg="del">
        <pc:chgData name="LILLINETH OCAMPO CASTAÑEDA" userId="651b59c4-c2a1-4852-ac00-d10213ba0680" providerId="ADAL" clId="{CC9523BF-9981-4F82-9082-EC87E6D1BAD9}" dt="2024-05-15T04:53:59.740" v="509" actId="47"/>
        <pc:sldMkLst>
          <pc:docMk/>
          <pc:sldMk cId="2283779809" sldId="859"/>
        </pc:sldMkLst>
      </pc:sldChg>
      <pc:sldChg chg="del">
        <pc:chgData name="LILLINETH OCAMPO CASTAÑEDA" userId="651b59c4-c2a1-4852-ac00-d10213ba0680" providerId="ADAL" clId="{CC9523BF-9981-4F82-9082-EC87E6D1BAD9}" dt="2024-05-15T04:54:01.976" v="510" actId="47"/>
        <pc:sldMkLst>
          <pc:docMk/>
          <pc:sldMk cId="1240835454" sldId="860"/>
        </pc:sldMkLst>
      </pc:sldChg>
      <pc:sldChg chg="addSp delSp modSp mod">
        <pc:chgData name="LILLINETH OCAMPO CASTAÑEDA" userId="651b59c4-c2a1-4852-ac00-d10213ba0680" providerId="ADAL" clId="{CC9523BF-9981-4F82-9082-EC87E6D1BAD9}" dt="2024-05-16T14:36:30.021" v="629" actId="14100"/>
        <pc:sldMkLst>
          <pc:docMk/>
          <pc:sldMk cId="1050867591" sldId="1036"/>
        </pc:sldMkLst>
        <pc:graphicFrameChg chg="add del mod">
          <ac:chgData name="LILLINETH OCAMPO CASTAÑEDA" userId="651b59c4-c2a1-4852-ac00-d10213ba0680" providerId="ADAL" clId="{CC9523BF-9981-4F82-9082-EC87E6D1BAD9}" dt="2024-05-15T19:47:35.022" v="597" actId="478"/>
          <ac:graphicFrameMkLst>
            <pc:docMk/>
            <pc:sldMk cId="1050867591" sldId="1036"/>
            <ac:graphicFrameMk id="2" creationId="{52CC697D-ECC3-4A18-AA34-8049051FABC3}"/>
          </ac:graphicFrameMkLst>
        </pc:graphicFrameChg>
        <pc:graphicFrameChg chg="add del mod">
          <ac:chgData name="LILLINETH OCAMPO CASTAÑEDA" userId="651b59c4-c2a1-4852-ac00-d10213ba0680" providerId="ADAL" clId="{CC9523BF-9981-4F82-9082-EC87E6D1BAD9}" dt="2024-05-16T14:35:50.831" v="625" actId="478"/>
          <ac:graphicFrameMkLst>
            <pc:docMk/>
            <pc:sldMk cId="1050867591" sldId="1036"/>
            <ac:graphicFrameMk id="2" creationId="{C0E12905-838D-F366-90FA-D7F01F0C0646}"/>
          </ac:graphicFrameMkLst>
        </pc:graphicFrameChg>
        <pc:graphicFrameChg chg="del">
          <ac:chgData name="LILLINETH OCAMPO CASTAÑEDA" userId="651b59c4-c2a1-4852-ac00-d10213ba0680" providerId="ADAL" clId="{CC9523BF-9981-4F82-9082-EC87E6D1BAD9}" dt="2024-05-10T20:47:47.419" v="37" actId="478"/>
          <ac:graphicFrameMkLst>
            <pc:docMk/>
            <pc:sldMk cId="1050867591" sldId="1036"/>
            <ac:graphicFrameMk id="2" creationId="{C248668E-05B4-044F-DC21-BD19F53588ED}"/>
          </ac:graphicFrameMkLst>
        </pc:graphicFrameChg>
        <pc:graphicFrameChg chg="add del mod">
          <ac:chgData name="LILLINETH OCAMPO CASTAÑEDA" userId="651b59c4-c2a1-4852-ac00-d10213ba0680" providerId="ADAL" clId="{CC9523BF-9981-4F82-9082-EC87E6D1BAD9}" dt="2024-05-16T14:36:25.657" v="628" actId="1076"/>
          <ac:graphicFrameMkLst>
            <pc:docMk/>
            <pc:sldMk cId="1050867591" sldId="1036"/>
            <ac:graphicFrameMk id="3" creationId="{52CC697D-ECC3-4A18-AA34-8049051FABC3}"/>
          </ac:graphicFrameMkLst>
        </pc:graphicFrameChg>
        <pc:graphicFrameChg chg="add del mod">
          <ac:chgData name="LILLINETH OCAMPO CASTAÑEDA" userId="651b59c4-c2a1-4852-ac00-d10213ba0680" providerId="ADAL" clId="{CC9523BF-9981-4F82-9082-EC87E6D1BAD9}" dt="2024-05-15T04:04:27.385" v="207" actId="478"/>
          <ac:graphicFrameMkLst>
            <pc:docMk/>
            <pc:sldMk cId="1050867591" sldId="1036"/>
            <ac:graphicFrameMk id="3" creationId="{F3205C6E-BC46-183D-BA9E-3E12B51E3844}"/>
          </ac:graphicFrameMkLst>
        </pc:graphicFrameChg>
        <pc:graphicFrameChg chg="del">
          <ac:chgData name="LILLINETH OCAMPO CASTAÑEDA" userId="651b59c4-c2a1-4852-ac00-d10213ba0680" providerId="ADAL" clId="{CC9523BF-9981-4F82-9082-EC87E6D1BAD9}" dt="2024-05-10T20:47:03.854" v="25" actId="478"/>
          <ac:graphicFrameMkLst>
            <pc:docMk/>
            <pc:sldMk cId="1050867591" sldId="1036"/>
            <ac:graphicFrameMk id="4" creationId="{52CC697D-ECC3-4A18-AA34-8049051FABC3}"/>
          </ac:graphicFrameMkLst>
        </pc:graphicFrameChg>
        <pc:graphicFrameChg chg="add del mod">
          <ac:chgData name="LILLINETH OCAMPO CASTAÑEDA" userId="651b59c4-c2a1-4852-ac00-d10213ba0680" providerId="ADAL" clId="{CC9523BF-9981-4F82-9082-EC87E6D1BAD9}" dt="2024-05-15T19:47:36.243" v="598" actId="478"/>
          <ac:graphicFrameMkLst>
            <pc:docMk/>
            <pc:sldMk cId="1050867591" sldId="1036"/>
            <ac:graphicFrameMk id="4" creationId="{84B39D2A-0AD3-5DAD-4F78-C969CF7C5C0A}"/>
          </ac:graphicFrameMkLst>
        </pc:graphicFrameChg>
        <pc:graphicFrameChg chg="add mod modGraphic">
          <ac:chgData name="LILLINETH OCAMPO CASTAÑEDA" userId="651b59c4-c2a1-4852-ac00-d10213ba0680" providerId="ADAL" clId="{CC9523BF-9981-4F82-9082-EC87E6D1BAD9}" dt="2024-05-16T14:36:30.021" v="629" actId="14100"/>
          <ac:graphicFrameMkLst>
            <pc:docMk/>
            <pc:sldMk cId="1050867591" sldId="1036"/>
            <ac:graphicFrameMk id="4" creationId="{9393AF11-4777-9349-B3F5-7108EABB9C76}"/>
          </ac:graphicFrameMkLst>
        </pc:graphicFrameChg>
        <pc:graphicFrameChg chg="add del mod">
          <ac:chgData name="LILLINETH OCAMPO CASTAÑEDA" userId="651b59c4-c2a1-4852-ac00-d10213ba0680" providerId="ADAL" clId="{CC9523BF-9981-4F82-9082-EC87E6D1BAD9}" dt="2024-05-16T14:35:27.376" v="622" actId="478"/>
          <ac:graphicFrameMkLst>
            <pc:docMk/>
            <pc:sldMk cId="1050867591" sldId="1036"/>
            <ac:graphicFrameMk id="5" creationId="{27D84215-5374-6E4F-369F-3C5FD6A11145}"/>
          </ac:graphicFrameMkLst>
        </pc:graphicFrameChg>
        <pc:graphicFrameChg chg="add del mod">
          <ac:chgData name="LILLINETH OCAMPO CASTAÑEDA" userId="651b59c4-c2a1-4852-ac00-d10213ba0680" providerId="ADAL" clId="{CC9523BF-9981-4F82-9082-EC87E6D1BAD9}" dt="2024-05-14T20:43:07.780" v="59" actId="478"/>
          <ac:graphicFrameMkLst>
            <pc:docMk/>
            <pc:sldMk cId="1050867591" sldId="1036"/>
            <ac:graphicFrameMk id="5" creationId="{979B5DF8-68AE-2435-7B2D-9DB7DB45D0C1}"/>
          </ac:graphicFrameMkLst>
        </pc:graphicFrameChg>
        <pc:graphicFrameChg chg="add del mod">
          <ac:chgData name="LILLINETH OCAMPO CASTAÑEDA" userId="651b59c4-c2a1-4852-ac00-d10213ba0680" providerId="ADAL" clId="{CC9523BF-9981-4F82-9082-EC87E6D1BAD9}" dt="2024-05-14T20:43:35.521" v="64" actId="478"/>
          <ac:graphicFrameMkLst>
            <pc:docMk/>
            <pc:sldMk cId="1050867591" sldId="1036"/>
            <ac:graphicFrameMk id="6" creationId="{565A1320-5189-D5A8-3E52-937F18855EA9}"/>
          </ac:graphicFrameMkLst>
        </pc:graphicFrameChg>
      </pc:sldChg>
      <pc:sldChg chg="modSp mod">
        <pc:chgData name="LILLINETH OCAMPO CASTAÑEDA" userId="651b59c4-c2a1-4852-ac00-d10213ba0680" providerId="ADAL" clId="{CC9523BF-9981-4F82-9082-EC87E6D1BAD9}" dt="2024-05-15T13:06:55.437" v="579" actId="20577"/>
        <pc:sldMkLst>
          <pc:docMk/>
          <pc:sldMk cId="328406560" sldId="1067"/>
        </pc:sldMkLst>
        <pc:spChg chg="mod">
          <ac:chgData name="LILLINETH OCAMPO CASTAÑEDA" userId="651b59c4-c2a1-4852-ac00-d10213ba0680" providerId="ADAL" clId="{CC9523BF-9981-4F82-9082-EC87E6D1BAD9}" dt="2024-05-15T13:06:55.437" v="579" actId="20577"/>
          <ac:spMkLst>
            <pc:docMk/>
            <pc:sldMk cId="328406560" sldId="1067"/>
            <ac:spMk id="38" creationId="{21039E42-7822-4168-B788-72907FB76E54}"/>
          </ac:spMkLst>
        </pc:spChg>
      </pc:sldChg>
      <pc:sldChg chg="addSp delSp modSp mod">
        <pc:chgData name="LILLINETH OCAMPO CASTAÑEDA" userId="651b59c4-c2a1-4852-ac00-d10213ba0680" providerId="ADAL" clId="{CC9523BF-9981-4F82-9082-EC87E6D1BAD9}" dt="2024-05-15T19:48:39.874" v="605" actId="14100"/>
        <pc:sldMkLst>
          <pc:docMk/>
          <pc:sldMk cId="1372120957" sldId="1093"/>
        </pc:sldMkLst>
        <pc:graphicFrameChg chg="del">
          <ac:chgData name="LILLINETH OCAMPO CASTAÑEDA" userId="651b59c4-c2a1-4852-ac00-d10213ba0680" providerId="ADAL" clId="{CC9523BF-9981-4F82-9082-EC87E6D1BAD9}" dt="2024-05-10T20:44:34.286" v="15" actId="478"/>
          <ac:graphicFrameMkLst>
            <pc:docMk/>
            <pc:sldMk cId="1372120957" sldId="1093"/>
            <ac:graphicFrameMk id="3" creationId="{08B4805D-8A1E-C835-DABC-D79738FDFD48}"/>
          </ac:graphicFrameMkLst>
        </pc:graphicFrameChg>
        <pc:graphicFrameChg chg="add mod modGraphic">
          <ac:chgData name="LILLINETH OCAMPO CASTAÑEDA" userId="651b59c4-c2a1-4852-ac00-d10213ba0680" providerId="ADAL" clId="{CC9523BF-9981-4F82-9082-EC87E6D1BAD9}" dt="2024-05-15T19:48:39.874" v="605" actId="14100"/>
          <ac:graphicFrameMkLst>
            <pc:docMk/>
            <pc:sldMk cId="1372120957" sldId="1093"/>
            <ac:graphicFrameMk id="3" creationId="{4184350D-F08E-D2CC-213E-64903016EAD5}"/>
          </ac:graphicFrameMkLst>
        </pc:graphicFrameChg>
        <pc:graphicFrameChg chg="add del mod modGraphic">
          <ac:chgData name="LILLINETH OCAMPO CASTAÑEDA" userId="651b59c4-c2a1-4852-ac00-d10213ba0680" providerId="ADAL" clId="{CC9523BF-9981-4F82-9082-EC87E6D1BAD9}" dt="2024-05-14T20:39:31.762" v="46" actId="478"/>
          <ac:graphicFrameMkLst>
            <pc:docMk/>
            <pc:sldMk cId="1372120957" sldId="1093"/>
            <ac:graphicFrameMk id="3" creationId="{797F5846-8243-15B7-2BAD-46861C9883B5}"/>
          </ac:graphicFrameMkLst>
        </pc:graphicFrameChg>
        <pc:graphicFrameChg chg="add del mod modGraphic">
          <ac:chgData name="LILLINETH OCAMPO CASTAÑEDA" userId="651b59c4-c2a1-4852-ac00-d10213ba0680" providerId="ADAL" clId="{CC9523BF-9981-4F82-9082-EC87E6D1BAD9}" dt="2024-05-15T17:27:35.607" v="582" actId="478"/>
          <ac:graphicFrameMkLst>
            <pc:docMk/>
            <pc:sldMk cId="1372120957" sldId="1093"/>
            <ac:graphicFrameMk id="3" creationId="{7DDE1268-1C6C-ECF6-70F0-CC048A00DDFE}"/>
          </ac:graphicFrameMkLst>
        </pc:graphicFrameChg>
        <pc:graphicFrameChg chg="add del mod modGraphic">
          <ac:chgData name="LILLINETH OCAMPO CASTAÑEDA" userId="651b59c4-c2a1-4852-ac00-d10213ba0680" providerId="ADAL" clId="{CC9523BF-9981-4F82-9082-EC87E6D1BAD9}" dt="2024-05-14T14:02:05.834" v="41" actId="478"/>
          <ac:graphicFrameMkLst>
            <pc:docMk/>
            <pc:sldMk cId="1372120957" sldId="1093"/>
            <ac:graphicFrameMk id="4" creationId="{4AA78B78-0420-DDFF-0C47-ADDD3ED71003}"/>
          </ac:graphicFrameMkLst>
        </pc:graphicFrameChg>
        <pc:graphicFrameChg chg="add del mod modGraphic">
          <ac:chgData name="LILLINETH OCAMPO CASTAÑEDA" userId="651b59c4-c2a1-4852-ac00-d10213ba0680" providerId="ADAL" clId="{CC9523BF-9981-4F82-9082-EC87E6D1BAD9}" dt="2024-05-15T19:46:22.460" v="586" actId="478"/>
          <ac:graphicFrameMkLst>
            <pc:docMk/>
            <pc:sldMk cId="1372120957" sldId="1093"/>
            <ac:graphicFrameMk id="4" creationId="{E8DD98E7-07BD-8ED2-7161-CA5459B98AA6}"/>
          </ac:graphicFrameMkLst>
        </pc:graphicFrameChg>
        <pc:graphicFrameChg chg="add del mod modGraphic">
          <ac:chgData name="LILLINETH OCAMPO CASTAÑEDA" userId="651b59c4-c2a1-4852-ac00-d10213ba0680" providerId="ADAL" clId="{CC9523BF-9981-4F82-9082-EC87E6D1BAD9}" dt="2024-05-15T04:03:14.475" v="200" actId="478"/>
          <ac:graphicFrameMkLst>
            <pc:docMk/>
            <pc:sldMk cId="1372120957" sldId="1093"/>
            <ac:graphicFrameMk id="6" creationId="{80EACB91-70C4-C136-AA5A-676BB5C46FC7}"/>
          </ac:graphicFrameMkLst>
        </pc:graphicFrameChg>
        <pc:picChg chg="add del mod">
          <ac:chgData name="LILLINETH OCAMPO CASTAÑEDA" userId="651b59c4-c2a1-4852-ac00-d10213ba0680" providerId="ADAL" clId="{CC9523BF-9981-4F82-9082-EC87E6D1BAD9}" dt="2024-05-14T20:42:25.932" v="52" actId="478"/>
          <ac:picMkLst>
            <pc:docMk/>
            <pc:sldMk cId="1372120957" sldId="1093"/>
            <ac:picMk id="4" creationId="{715970C8-5794-1C0C-AF68-9E531DFB99C8}"/>
          </ac:picMkLst>
        </pc:picChg>
      </pc:sldChg>
      <pc:sldChg chg="modSp add del mod">
        <pc:chgData name="LILLINETH OCAMPO CASTAÑEDA" userId="651b59c4-c2a1-4852-ac00-d10213ba0680" providerId="ADAL" clId="{CC9523BF-9981-4F82-9082-EC87E6D1BAD9}" dt="2024-05-15T14:28:41.702" v="580" actId="47"/>
        <pc:sldMkLst>
          <pc:docMk/>
          <pc:sldMk cId="1764803345" sldId="1158"/>
        </pc:sldMkLst>
        <pc:spChg chg="mod">
          <ac:chgData name="LILLINETH OCAMPO CASTAÑEDA" userId="651b59c4-c2a1-4852-ac00-d10213ba0680" providerId="ADAL" clId="{CC9523BF-9981-4F82-9082-EC87E6D1BAD9}" dt="2024-05-15T05:17:22.838" v="542"/>
          <ac:spMkLst>
            <pc:docMk/>
            <pc:sldMk cId="1764803345" sldId="1158"/>
            <ac:spMk id="10" creationId="{8CFC4A35-2AF1-45D5-BDF3-2816D254C4C0}"/>
          </ac:spMkLst>
        </pc:spChg>
      </pc:sldChg>
      <pc:sldChg chg="add del">
        <pc:chgData name="LILLINETH OCAMPO CASTAÑEDA" userId="651b59c4-c2a1-4852-ac00-d10213ba0680" providerId="ADAL" clId="{CC9523BF-9981-4F82-9082-EC87E6D1BAD9}" dt="2024-05-15T05:11:09.754" v="531"/>
        <pc:sldMkLst>
          <pc:docMk/>
          <pc:sldMk cId="159179092" sldId="1162"/>
        </pc:sldMkLst>
      </pc:sldChg>
      <pc:sldChg chg="add del">
        <pc:chgData name="LILLINETH OCAMPO CASTAÑEDA" userId="651b59c4-c2a1-4852-ac00-d10213ba0680" providerId="ADAL" clId="{CC9523BF-9981-4F82-9082-EC87E6D1BAD9}" dt="2024-05-15T04:45:03.055" v="487"/>
        <pc:sldMkLst>
          <pc:docMk/>
          <pc:sldMk cId="1160818935" sldId="1168"/>
        </pc:sldMkLst>
      </pc:sldChg>
      <pc:sldChg chg="add del">
        <pc:chgData name="LILLINETH OCAMPO CASTAÑEDA" userId="651b59c4-c2a1-4852-ac00-d10213ba0680" providerId="ADAL" clId="{CC9523BF-9981-4F82-9082-EC87E6D1BAD9}" dt="2024-05-15T04:45:03.055" v="487"/>
        <pc:sldMkLst>
          <pc:docMk/>
          <pc:sldMk cId="2166783440" sldId="1169"/>
        </pc:sldMkLst>
      </pc:sldChg>
      <pc:sldChg chg="addSp delSp modSp mod">
        <pc:chgData name="LILLINETH OCAMPO CASTAÑEDA" userId="651b59c4-c2a1-4852-ac00-d10213ba0680" providerId="ADAL" clId="{CC9523BF-9981-4F82-9082-EC87E6D1BAD9}" dt="2024-05-15T04:05:47.761" v="215" actId="1076"/>
        <pc:sldMkLst>
          <pc:docMk/>
          <pc:sldMk cId="649487894" sldId="1584"/>
        </pc:sldMkLst>
        <pc:spChg chg="mod">
          <ac:chgData name="LILLINETH OCAMPO CASTAÑEDA" userId="651b59c4-c2a1-4852-ac00-d10213ba0680" providerId="ADAL" clId="{CC9523BF-9981-4F82-9082-EC87E6D1BAD9}" dt="2024-05-10T20:24:50.927" v="14"/>
          <ac:spMkLst>
            <pc:docMk/>
            <pc:sldMk cId="649487894" sldId="1584"/>
            <ac:spMk id="5" creationId="{65B12803-5723-4124-BA21-4275CB48163E}"/>
          </ac:spMkLst>
        </pc:spChg>
        <pc:graphicFrameChg chg="add mod modGraphic">
          <ac:chgData name="LILLINETH OCAMPO CASTAÑEDA" userId="651b59c4-c2a1-4852-ac00-d10213ba0680" providerId="ADAL" clId="{CC9523BF-9981-4F82-9082-EC87E6D1BAD9}" dt="2024-05-15T04:05:47.761" v="215" actId="1076"/>
          <ac:graphicFrameMkLst>
            <pc:docMk/>
            <pc:sldMk cId="649487894" sldId="1584"/>
            <ac:graphicFrameMk id="3" creationId="{AD3C5F5E-4F18-49AF-76B9-A3FB3BFDA0F9}"/>
          </ac:graphicFrameMkLst>
        </pc:graphicFrameChg>
        <pc:graphicFrameChg chg="del">
          <ac:chgData name="LILLINETH OCAMPO CASTAÑEDA" userId="651b59c4-c2a1-4852-ac00-d10213ba0680" providerId="ADAL" clId="{CC9523BF-9981-4F82-9082-EC87E6D1BAD9}" dt="2024-05-14T20:44:24.732" v="68" actId="478"/>
          <ac:graphicFrameMkLst>
            <pc:docMk/>
            <pc:sldMk cId="649487894" sldId="1584"/>
            <ac:graphicFrameMk id="3" creationId="{C80D0C02-0847-3942-7D9E-CB20A8AE6D03}"/>
          </ac:graphicFrameMkLst>
        </pc:graphicFrameChg>
        <pc:graphicFrameChg chg="add del mod modGraphic">
          <ac:chgData name="LILLINETH OCAMPO CASTAÑEDA" userId="651b59c4-c2a1-4852-ac00-d10213ba0680" providerId="ADAL" clId="{CC9523BF-9981-4F82-9082-EC87E6D1BAD9}" dt="2024-05-15T04:05:30.444" v="211" actId="478"/>
          <ac:graphicFrameMkLst>
            <pc:docMk/>
            <pc:sldMk cId="649487894" sldId="1584"/>
            <ac:graphicFrameMk id="4" creationId="{94069006-FDFC-ABFD-F4EF-7BC2D81FEA21}"/>
          </ac:graphicFrameMkLst>
        </pc:graphicFrameChg>
      </pc:sldChg>
      <pc:sldChg chg="addSp delSp modSp mod">
        <pc:chgData name="LILLINETH OCAMPO CASTAÑEDA" userId="651b59c4-c2a1-4852-ac00-d10213ba0680" providerId="ADAL" clId="{CC9523BF-9981-4F82-9082-EC87E6D1BAD9}" dt="2024-05-16T14:38:20.139" v="638" actId="20577"/>
        <pc:sldMkLst>
          <pc:docMk/>
          <pc:sldMk cId="28827384" sldId="1585"/>
        </pc:sldMkLst>
        <pc:spChg chg="mod">
          <ac:chgData name="LILLINETH OCAMPO CASTAÑEDA" userId="651b59c4-c2a1-4852-ac00-d10213ba0680" providerId="ADAL" clId="{CC9523BF-9981-4F82-9082-EC87E6D1BAD9}" dt="2024-05-10T20:24:50.927" v="14"/>
          <ac:spMkLst>
            <pc:docMk/>
            <pc:sldMk cId="28827384" sldId="1585"/>
            <ac:spMk id="9" creationId="{83EE8067-572D-4692-883A-A21DF4B2DB3B}"/>
          </ac:spMkLst>
        </pc:spChg>
        <pc:graphicFrameChg chg="add mod">
          <ac:chgData name="LILLINETH OCAMPO CASTAÑEDA" userId="651b59c4-c2a1-4852-ac00-d10213ba0680" providerId="ADAL" clId="{CC9523BF-9981-4F82-9082-EC87E6D1BAD9}" dt="2024-05-16T14:38:07.082" v="634" actId="14100"/>
          <ac:graphicFrameMkLst>
            <pc:docMk/>
            <pc:sldMk cId="28827384" sldId="1585"/>
            <ac:graphicFrameMk id="2" creationId="{857DB745-7081-433A-9B32-276B729D4EC1}"/>
          </ac:graphicFrameMkLst>
        </pc:graphicFrameChg>
        <pc:graphicFrameChg chg="add mod modGraphic">
          <ac:chgData name="LILLINETH OCAMPO CASTAÑEDA" userId="651b59c4-c2a1-4852-ac00-d10213ba0680" providerId="ADAL" clId="{CC9523BF-9981-4F82-9082-EC87E6D1BAD9}" dt="2024-05-16T14:38:20.139" v="638" actId="20577"/>
          <ac:graphicFrameMkLst>
            <pc:docMk/>
            <pc:sldMk cId="28827384" sldId="1585"/>
            <ac:graphicFrameMk id="3" creationId="{3739ED2D-BCF5-5AB4-91F2-0AED4BB67D09}"/>
          </ac:graphicFrameMkLst>
        </pc:graphicFrameChg>
        <pc:graphicFrameChg chg="add del mod modGraphic">
          <ac:chgData name="LILLINETH OCAMPO CASTAÑEDA" userId="651b59c4-c2a1-4852-ac00-d10213ba0680" providerId="ADAL" clId="{CC9523BF-9981-4F82-9082-EC87E6D1BAD9}" dt="2024-05-15T04:06:08.638" v="216" actId="478"/>
          <ac:graphicFrameMkLst>
            <pc:docMk/>
            <pc:sldMk cId="28827384" sldId="1585"/>
            <ac:graphicFrameMk id="3" creationId="{D2F908C5-E751-3012-93B0-C54BEA6A7A35}"/>
          </ac:graphicFrameMkLst>
        </pc:graphicFrameChg>
        <pc:graphicFrameChg chg="add del mod">
          <ac:chgData name="LILLINETH OCAMPO CASTAÑEDA" userId="651b59c4-c2a1-4852-ac00-d10213ba0680" providerId="ADAL" clId="{CC9523BF-9981-4F82-9082-EC87E6D1BAD9}" dt="2024-05-16T14:37:00.306" v="630" actId="478"/>
          <ac:graphicFrameMkLst>
            <pc:docMk/>
            <pc:sldMk cId="28827384" sldId="1585"/>
            <ac:graphicFrameMk id="4" creationId="{0F7F239A-1150-8172-5F62-1155EB926475}"/>
          </ac:graphicFrameMkLst>
        </pc:graphicFrameChg>
        <pc:graphicFrameChg chg="del">
          <ac:chgData name="LILLINETH OCAMPO CASTAÑEDA" userId="651b59c4-c2a1-4852-ac00-d10213ba0680" providerId="ADAL" clId="{CC9523BF-9981-4F82-9082-EC87E6D1BAD9}" dt="2024-05-14T20:45:00.633" v="75" actId="478"/>
          <ac:graphicFrameMkLst>
            <pc:docMk/>
            <pc:sldMk cId="28827384" sldId="1585"/>
            <ac:graphicFrameMk id="4" creationId="{857DB745-7081-433A-9B32-276B729D4EC1}"/>
          </ac:graphicFrameMkLst>
        </pc:graphicFrameChg>
        <pc:graphicFrameChg chg="del">
          <ac:chgData name="LILLINETH OCAMPO CASTAÑEDA" userId="651b59c4-c2a1-4852-ac00-d10213ba0680" providerId="ADAL" clId="{CC9523BF-9981-4F82-9082-EC87E6D1BAD9}" dt="2024-05-14T20:45:02.910" v="76" actId="478"/>
          <ac:graphicFrameMkLst>
            <pc:docMk/>
            <pc:sldMk cId="28827384" sldId="1585"/>
            <ac:graphicFrameMk id="5" creationId="{CBBD0EE7-F69B-4A25-5E9C-A9B20E635A8F}"/>
          </ac:graphicFrameMkLst>
        </pc:graphicFrameChg>
      </pc:sldChg>
      <pc:sldChg chg="addSp delSp modSp mod">
        <pc:chgData name="LILLINETH OCAMPO CASTAÑEDA" userId="651b59c4-c2a1-4852-ac00-d10213ba0680" providerId="ADAL" clId="{CC9523BF-9981-4F82-9082-EC87E6D1BAD9}" dt="2024-05-15T05:12:56.312" v="532"/>
        <pc:sldMkLst>
          <pc:docMk/>
          <pc:sldMk cId="4147581309" sldId="1587"/>
        </pc:sldMkLst>
        <pc:spChg chg="mod">
          <ac:chgData name="LILLINETH OCAMPO CASTAÑEDA" userId="651b59c4-c2a1-4852-ac00-d10213ba0680" providerId="ADAL" clId="{CC9523BF-9981-4F82-9082-EC87E6D1BAD9}" dt="2024-05-15T05:12:56.312" v="532"/>
          <ac:spMkLst>
            <pc:docMk/>
            <pc:sldMk cId="4147581309" sldId="1587"/>
            <ac:spMk id="19" creationId="{038D656D-80D8-4F74-A956-7C50C582F320}"/>
          </ac:spMkLst>
        </pc:spChg>
        <pc:graphicFrameChg chg="add del mod modGraphic">
          <ac:chgData name="LILLINETH OCAMPO CASTAÑEDA" userId="651b59c4-c2a1-4852-ac00-d10213ba0680" providerId="ADAL" clId="{CC9523BF-9981-4F82-9082-EC87E6D1BAD9}" dt="2024-05-15T04:08:38.969" v="243" actId="478"/>
          <ac:graphicFrameMkLst>
            <pc:docMk/>
            <pc:sldMk cId="4147581309" sldId="1587"/>
            <ac:graphicFrameMk id="3" creationId="{F1101F2A-66D7-5F53-E4C0-4F344AB726B7}"/>
          </ac:graphicFrameMkLst>
        </pc:graphicFrameChg>
        <pc:graphicFrameChg chg="del">
          <ac:chgData name="LILLINETH OCAMPO CASTAÑEDA" userId="651b59c4-c2a1-4852-ac00-d10213ba0680" providerId="ADAL" clId="{CC9523BF-9981-4F82-9082-EC87E6D1BAD9}" dt="2024-05-14T20:52:30.871" v="121" actId="478"/>
          <ac:graphicFrameMkLst>
            <pc:docMk/>
            <pc:sldMk cId="4147581309" sldId="1587"/>
            <ac:graphicFrameMk id="4" creationId="{05DE0DA6-3951-4C79-3B94-D8DAEC21ECD1}"/>
          </ac:graphicFrameMkLst>
        </pc:graphicFrameChg>
        <pc:graphicFrameChg chg="add mod modGraphic">
          <ac:chgData name="LILLINETH OCAMPO CASTAÑEDA" userId="651b59c4-c2a1-4852-ac00-d10213ba0680" providerId="ADAL" clId="{CC9523BF-9981-4F82-9082-EC87E6D1BAD9}" dt="2024-05-15T04:09:10.062" v="253" actId="14100"/>
          <ac:graphicFrameMkLst>
            <pc:docMk/>
            <pc:sldMk cId="4147581309" sldId="1587"/>
            <ac:graphicFrameMk id="4" creationId="{2B4D08AE-5966-20BF-4658-1887FA134C97}"/>
          </ac:graphicFrameMkLst>
        </pc:graphicFrameChg>
      </pc:sldChg>
      <pc:sldChg chg="addSp delSp modSp mod">
        <pc:chgData name="LILLINETH OCAMPO CASTAÑEDA" userId="651b59c4-c2a1-4852-ac00-d10213ba0680" providerId="ADAL" clId="{CC9523BF-9981-4F82-9082-EC87E6D1BAD9}" dt="2024-05-15T05:13:39.760" v="534"/>
        <pc:sldMkLst>
          <pc:docMk/>
          <pc:sldMk cId="1365990547" sldId="1588"/>
        </pc:sldMkLst>
        <pc:spChg chg="mod">
          <ac:chgData name="LILLINETH OCAMPO CASTAÑEDA" userId="651b59c4-c2a1-4852-ac00-d10213ba0680" providerId="ADAL" clId="{CC9523BF-9981-4F82-9082-EC87E6D1BAD9}" dt="2024-05-15T05:13:39.760" v="534"/>
          <ac:spMkLst>
            <pc:docMk/>
            <pc:sldMk cId="1365990547" sldId="1588"/>
            <ac:spMk id="5" creationId="{65B12803-5723-4124-BA21-4275CB48163E}"/>
          </ac:spMkLst>
        </pc:spChg>
        <pc:graphicFrameChg chg="add mod modGraphic">
          <ac:chgData name="LILLINETH OCAMPO CASTAÑEDA" userId="651b59c4-c2a1-4852-ac00-d10213ba0680" providerId="ADAL" clId="{CC9523BF-9981-4F82-9082-EC87E6D1BAD9}" dt="2024-05-15T05:13:22.313" v="533" actId="14100"/>
          <ac:graphicFrameMkLst>
            <pc:docMk/>
            <pc:sldMk cId="1365990547" sldId="1588"/>
            <ac:graphicFrameMk id="3" creationId="{2FAB19FD-64C2-618E-471B-AF485B68F70F}"/>
          </ac:graphicFrameMkLst>
        </pc:graphicFrameChg>
        <pc:graphicFrameChg chg="add mod">
          <ac:chgData name="LILLINETH OCAMPO CASTAÑEDA" userId="651b59c4-c2a1-4852-ac00-d10213ba0680" providerId="ADAL" clId="{CC9523BF-9981-4F82-9082-EC87E6D1BAD9}" dt="2024-05-14T20:57:11.877" v="148"/>
          <ac:graphicFrameMkLst>
            <pc:docMk/>
            <pc:sldMk cId="1365990547" sldId="1588"/>
            <ac:graphicFrameMk id="3" creationId="{F5710B09-4C20-3F7E-9C74-0051FB0E799A}"/>
          </ac:graphicFrameMkLst>
        </pc:graphicFrameChg>
        <pc:graphicFrameChg chg="add del mod modGraphic">
          <ac:chgData name="LILLINETH OCAMPO CASTAÑEDA" userId="651b59c4-c2a1-4852-ac00-d10213ba0680" providerId="ADAL" clId="{CC9523BF-9981-4F82-9082-EC87E6D1BAD9}" dt="2024-05-15T04:10:18.209" v="263" actId="478"/>
          <ac:graphicFrameMkLst>
            <pc:docMk/>
            <pc:sldMk cId="1365990547" sldId="1588"/>
            <ac:graphicFrameMk id="4" creationId="{0DF69E00-4BD9-1B00-1001-F19EEFD720C0}"/>
          </ac:graphicFrameMkLst>
        </pc:graphicFrameChg>
        <pc:graphicFrameChg chg="del">
          <ac:chgData name="LILLINETH OCAMPO CASTAÑEDA" userId="651b59c4-c2a1-4852-ac00-d10213ba0680" providerId="ADAL" clId="{CC9523BF-9981-4F82-9082-EC87E6D1BAD9}" dt="2024-05-14T20:57:10.695" v="147" actId="478"/>
          <ac:graphicFrameMkLst>
            <pc:docMk/>
            <pc:sldMk cId="1365990547" sldId="1588"/>
            <ac:graphicFrameMk id="6" creationId="{8C5438E2-7776-A0EC-0A43-5B3655EE9C43}"/>
          </ac:graphicFrameMkLst>
        </pc:graphicFrameChg>
      </pc:sldChg>
      <pc:sldChg chg="addSp delSp modSp mod">
        <pc:chgData name="LILLINETH OCAMPO CASTAÑEDA" userId="651b59c4-c2a1-4852-ac00-d10213ba0680" providerId="ADAL" clId="{CC9523BF-9981-4F82-9082-EC87E6D1BAD9}" dt="2024-05-15T05:13:39.760" v="534"/>
        <pc:sldMkLst>
          <pc:docMk/>
          <pc:sldMk cId="3329316903" sldId="1589"/>
        </pc:sldMkLst>
        <pc:spChg chg="mod">
          <ac:chgData name="LILLINETH OCAMPO CASTAÑEDA" userId="651b59c4-c2a1-4852-ac00-d10213ba0680" providerId="ADAL" clId="{CC9523BF-9981-4F82-9082-EC87E6D1BAD9}" dt="2024-05-15T05:13:39.760" v="534"/>
          <ac:spMkLst>
            <pc:docMk/>
            <pc:sldMk cId="3329316903" sldId="1589"/>
            <ac:spMk id="18" creationId="{0DC501D4-134E-4790-A923-6CCB2D1A6D53}"/>
          </ac:spMkLst>
        </pc:spChg>
        <pc:graphicFrameChg chg="add del mod modGraphic">
          <ac:chgData name="LILLINETH OCAMPO CASTAÑEDA" userId="651b59c4-c2a1-4852-ac00-d10213ba0680" providerId="ADAL" clId="{CC9523BF-9981-4F82-9082-EC87E6D1BAD9}" dt="2024-05-15T04:10:44.972" v="270" actId="478"/>
          <ac:graphicFrameMkLst>
            <pc:docMk/>
            <pc:sldMk cId="3329316903" sldId="1589"/>
            <ac:graphicFrameMk id="3" creationId="{3D495A8E-FB87-8555-4667-FBCCC84D421C}"/>
          </ac:graphicFrameMkLst>
        </pc:graphicFrameChg>
        <pc:graphicFrameChg chg="add mod modGraphic">
          <ac:chgData name="LILLINETH OCAMPO CASTAÑEDA" userId="651b59c4-c2a1-4852-ac00-d10213ba0680" providerId="ADAL" clId="{CC9523BF-9981-4F82-9082-EC87E6D1BAD9}" dt="2024-05-15T04:12:00.391" v="291" actId="14100"/>
          <ac:graphicFrameMkLst>
            <pc:docMk/>
            <pc:sldMk cId="3329316903" sldId="1589"/>
            <ac:graphicFrameMk id="4" creationId="{29C2F314-DDA4-4B9E-F0A1-1BDF91916631}"/>
          </ac:graphicFrameMkLst>
        </pc:graphicFrameChg>
        <pc:graphicFrameChg chg="del">
          <ac:chgData name="LILLINETH OCAMPO CASTAÑEDA" userId="651b59c4-c2a1-4852-ac00-d10213ba0680" providerId="ADAL" clId="{CC9523BF-9981-4F82-9082-EC87E6D1BAD9}" dt="2024-05-14T20:58:07.902" v="155" actId="478"/>
          <ac:graphicFrameMkLst>
            <pc:docMk/>
            <pc:sldMk cId="3329316903" sldId="1589"/>
            <ac:graphicFrameMk id="4" creationId="{F889C671-CE52-1519-533B-C86254E4DEB8}"/>
          </ac:graphicFrameMkLst>
        </pc:graphicFrameChg>
      </pc:sldChg>
      <pc:sldChg chg="addSp delSp modSp mod">
        <pc:chgData name="LILLINETH OCAMPO CASTAÑEDA" userId="651b59c4-c2a1-4852-ac00-d10213ba0680" providerId="ADAL" clId="{CC9523BF-9981-4F82-9082-EC87E6D1BAD9}" dt="2024-05-15T05:13:39.760" v="534"/>
        <pc:sldMkLst>
          <pc:docMk/>
          <pc:sldMk cId="1472159952" sldId="1591"/>
        </pc:sldMkLst>
        <pc:spChg chg="mod">
          <ac:chgData name="LILLINETH OCAMPO CASTAÑEDA" userId="651b59c4-c2a1-4852-ac00-d10213ba0680" providerId="ADAL" clId="{CC9523BF-9981-4F82-9082-EC87E6D1BAD9}" dt="2024-05-15T05:13:39.760" v="534"/>
          <ac:spMkLst>
            <pc:docMk/>
            <pc:sldMk cId="1472159952" sldId="1591"/>
            <ac:spMk id="24" creationId="{3F91377F-6DC8-449A-993C-D8BC54F202F2}"/>
          </ac:spMkLst>
        </pc:spChg>
        <pc:graphicFrameChg chg="add del mod modGraphic">
          <ac:chgData name="LILLINETH OCAMPO CASTAÑEDA" userId="651b59c4-c2a1-4852-ac00-d10213ba0680" providerId="ADAL" clId="{CC9523BF-9981-4F82-9082-EC87E6D1BAD9}" dt="2024-05-15T04:26:31.663" v="359" actId="478"/>
          <ac:graphicFrameMkLst>
            <pc:docMk/>
            <pc:sldMk cId="1472159952" sldId="1591"/>
            <ac:graphicFrameMk id="3" creationId="{1E4AF7DC-B610-3BB2-672C-79878D1192CF}"/>
          </ac:graphicFrameMkLst>
        </pc:graphicFrameChg>
        <pc:graphicFrameChg chg="del modGraphic">
          <ac:chgData name="LILLINETH OCAMPO CASTAÑEDA" userId="651b59c4-c2a1-4852-ac00-d10213ba0680" providerId="ADAL" clId="{CC9523BF-9981-4F82-9082-EC87E6D1BAD9}" dt="2024-05-15T04:25:23.556" v="345" actId="478"/>
          <ac:graphicFrameMkLst>
            <pc:docMk/>
            <pc:sldMk cId="1472159952" sldId="1591"/>
            <ac:graphicFrameMk id="4" creationId="{C7E797E8-53FE-8B85-D50D-90D635457941}"/>
          </ac:graphicFrameMkLst>
        </pc:graphicFrameChg>
        <pc:graphicFrameChg chg="add mod modGraphic">
          <ac:chgData name="LILLINETH OCAMPO CASTAÑEDA" userId="651b59c4-c2a1-4852-ac00-d10213ba0680" providerId="ADAL" clId="{CC9523BF-9981-4F82-9082-EC87E6D1BAD9}" dt="2024-05-15T04:27:44.596" v="379" actId="14734"/>
          <ac:graphicFrameMkLst>
            <pc:docMk/>
            <pc:sldMk cId="1472159952" sldId="1591"/>
            <ac:graphicFrameMk id="5" creationId="{7B915270-9134-1F16-83F5-6A6379D210F3}"/>
          </ac:graphicFrameMkLst>
        </pc:graphicFrameChg>
      </pc:sldChg>
      <pc:sldChg chg="addSp delSp modSp mod">
        <pc:chgData name="LILLINETH OCAMPO CASTAÑEDA" userId="651b59c4-c2a1-4852-ac00-d10213ba0680" providerId="ADAL" clId="{CC9523BF-9981-4F82-9082-EC87E6D1BAD9}" dt="2024-05-15T04:28:11.944" v="385" actId="14100"/>
        <pc:sldMkLst>
          <pc:docMk/>
          <pc:sldMk cId="2976028982" sldId="1592"/>
        </pc:sldMkLst>
        <pc:graphicFrameChg chg="add mod modGraphic">
          <ac:chgData name="LILLINETH OCAMPO CASTAÑEDA" userId="651b59c4-c2a1-4852-ac00-d10213ba0680" providerId="ADAL" clId="{CC9523BF-9981-4F82-9082-EC87E6D1BAD9}" dt="2024-05-15T04:28:11.944" v="385" actId="14100"/>
          <ac:graphicFrameMkLst>
            <pc:docMk/>
            <pc:sldMk cId="2976028982" sldId="1592"/>
            <ac:graphicFrameMk id="3" creationId="{2694CFA6-D825-A399-491B-D2308C2E2B96}"/>
          </ac:graphicFrameMkLst>
        </pc:graphicFrameChg>
        <pc:graphicFrameChg chg="del">
          <ac:chgData name="LILLINETH OCAMPO CASTAÑEDA" userId="651b59c4-c2a1-4852-ac00-d10213ba0680" providerId="ADAL" clId="{CC9523BF-9981-4F82-9082-EC87E6D1BAD9}" dt="2024-05-15T04:27:52.713" v="380" actId="478"/>
          <ac:graphicFrameMkLst>
            <pc:docMk/>
            <pc:sldMk cId="2976028982" sldId="1592"/>
            <ac:graphicFrameMk id="4" creationId="{1FDB5A85-0ECF-AAD7-3773-42FE5FE86267}"/>
          </ac:graphicFrameMkLst>
        </pc:graphicFrameChg>
      </pc:sldChg>
      <pc:sldChg chg="del">
        <pc:chgData name="LILLINETH OCAMPO CASTAÑEDA" userId="651b59c4-c2a1-4852-ac00-d10213ba0680" providerId="ADAL" clId="{CC9523BF-9981-4F82-9082-EC87E6D1BAD9}" dt="2024-05-15T04:48:37.164" v="502" actId="47"/>
        <pc:sldMkLst>
          <pc:docMk/>
          <pc:sldMk cId="888257103" sldId="1685"/>
        </pc:sldMkLst>
      </pc:sldChg>
      <pc:sldChg chg="del">
        <pc:chgData name="LILLINETH OCAMPO CASTAÑEDA" userId="651b59c4-c2a1-4852-ac00-d10213ba0680" providerId="ADAL" clId="{CC9523BF-9981-4F82-9082-EC87E6D1BAD9}" dt="2024-05-15T04:48:37.164" v="502" actId="47"/>
        <pc:sldMkLst>
          <pc:docMk/>
          <pc:sldMk cId="1666633961" sldId="1713"/>
        </pc:sldMkLst>
      </pc:sldChg>
      <pc:sldChg chg="addSp delSp modSp mod">
        <pc:chgData name="LILLINETH OCAMPO CASTAÑEDA" userId="651b59c4-c2a1-4852-ac00-d10213ba0680" providerId="ADAL" clId="{CC9523BF-9981-4F82-9082-EC87E6D1BAD9}" dt="2024-05-15T04:34:09.373" v="433" actId="404"/>
        <pc:sldMkLst>
          <pc:docMk/>
          <pc:sldMk cId="883292758" sldId="1814"/>
        </pc:sldMkLst>
        <pc:graphicFrameChg chg="add mod modGraphic">
          <ac:chgData name="LILLINETH OCAMPO CASTAÑEDA" userId="651b59c4-c2a1-4852-ac00-d10213ba0680" providerId="ADAL" clId="{CC9523BF-9981-4F82-9082-EC87E6D1BAD9}" dt="2024-05-15T04:30:50.926" v="417" actId="403"/>
          <ac:graphicFrameMkLst>
            <pc:docMk/>
            <pc:sldMk cId="883292758" sldId="1814"/>
            <ac:graphicFrameMk id="3" creationId="{E21DDCC8-F8E3-A4AB-C3DC-18EED86FEF9E}"/>
          </ac:graphicFrameMkLst>
        </pc:graphicFrameChg>
        <pc:graphicFrameChg chg="add del">
          <ac:chgData name="LILLINETH OCAMPO CASTAÑEDA" userId="651b59c4-c2a1-4852-ac00-d10213ba0680" providerId="ADAL" clId="{CC9523BF-9981-4F82-9082-EC87E6D1BAD9}" dt="2024-05-15T04:33:31.569" v="423" actId="478"/>
          <ac:graphicFrameMkLst>
            <pc:docMk/>
            <pc:sldMk cId="883292758" sldId="1814"/>
            <ac:graphicFrameMk id="4" creationId="{021BA79B-3A3F-BCF4-115B-6794ADA3B15B}"/>
          </ac:graphicFrameMkLst>
        </pc:graphicFrameChg>
        <pc:graphicFrameChg chg="add mod">
          <ac:chgData name="LILLINETH OCAMPO CASTAÑEDA" userId="651b59c4-c2a1-4852-ac00-d10213ba0680" providerId="ADAL" clId="{CC9523BF-9981-4F82-9082-EC87E6D1BAD9}" dt="2024-05-15T04:31:34.879" v="420"/>
          <ac:graphicFrameMkLst>
            <pc:docMk/>
            <pc:sldMk cId="883292758" sldId="1814"/>
            <ac:graphicFrameMk id="5" creationId="{0EDBC829-F5CA-36B1-4C5F-D164EF9E495A}"/>
          </ac:graphicFrameMkLst>
        </pc:graphicFrameChg>
        <pc:graphicFrameChg chg="add mod modGraphic">
          <ac:chgData name="LILLINETH OCAMPO CASTAÑEDA" userId="651b59c4-c2a1-4852-ac00-d10213ba0680" providerId="ADAL" clId="{CC9523BF-9981-4F82-9082-EC87E6D1BAD9}" dt="2024-05-15T04:34:09.373" v="433" actId="404"/>
          <ac:graphicFrameMkLst>
            <pc:docMk/>
            <pc:sldMk cId="883292758" sldId="1814"/>
            <ac:graphicFrameMk id="6" creationId="{0F23C04A-F3D7-020B-4A69-783900E981D1}"/>
          </ac:graphicFrameMkLst>
        </pc:graphicFrameChg>
      </pc:sldChg>
      <pc:sldChg chg="addSp delSp modSp mod">
        <pc:chgData name="LILLINETH OCAMPO CASTAÑEDA" userId="651b59c4-c2a1-4852-ac00-d10213ba0680" providerId="ADAL" clId="{CC9523BF-9981-4F82-9082-EC87E6D1BAD9}" dt="2024-05-15T05:13:39.760" v="534"/>
        <pc:sldMkLst>
          <pc:docMk/>
          <pc:sldMk cId="3107540613" sldId="1815"/>
        </pc:sldMkLst>
        <pc:spChg chg="mod">
          <ac:chgData name="LILLINETH OCAMPO CASTAÑEDA" userId="651b59c4-c2a1-4852-ac00-d10213ba0680" providerId="ADAL" clId="{CC9523BF-9981-4F82-9082-EC87E6D1BAD9}" dt="2024-05-15T05:13:39.760" v="534"/>
          <ac:spMkLst>
            <pc:docMk/>
            <pc:sldMk cId="3107540613" sldId="1815"/>
            <ac:spMk id="24" creationId="{658286C1-CBF0-4632-8D8F-345CEBB83FB9}"/>
          </ac:spMkLst>
        </pc:spChg>
        <pc:graphicFrameChg chg="del">
          <ac:chgData name="LILLINETH OCAMPO CASTAÑEDA" userId="651b59c4-c2a1-4852-ac00-d10213ba0680" providerId="ADAL" clId="{CC9523BF-9981-4F82-9082-EC87E6D1BAD9}" dt="2024-05-15T04:34:14.724" v="434" actId="478"/>
          <ac:graphicFrameMkLst>
            <pc:docMk/>
            <pc:sldMk cId="3107540613" sldId="1815"/>
            <ac:graphicFrameMk id="3" creationId="{F9FD958C-DA29-C29C-1687-4015CDD7A257}"/>
          </ac:graphicFrameMkLst>
        </pc:graphicFrameChg>
        <pc:graphicFrameChg chg="add mod modGraphic">
          <ac:chgData name="LILLINETH OCAMPO CASTAÑEDA" userId="651b59c4-c2a1-4852-ac00-d10213ba0680" providerId="ADAL" clId="{CC9523BF-9981-4F82-9082-EC87E6D1BAD9}" dt="2024-05-15T04:34:34.507" v="441" actId="14100"/>
          <ac:graphicFrameMkLst>
            <pc:docMk/>
            <pc:sldMk cId="3107540613" sldId="1815"/>
            <ac:graphicFrameMk id="4" creationId="{AA4A9ECA-C9FC-7077-7578-4AE32532AC0B}"/>
          </ac:graphicFrameMkLst>
        </pc:graphicFrameChg>
      </pc:sldChg>
      <pc:sldChg chg="addSp delSp modSp mod">
        <pc:chgData name="LILLINETH OCAMPO CASTAÑEDA" userId="651b59c4-c2a1-4852-ac00-d10213ba0680" providerId="ADAL" clId="{CC9523BF-9981-4F82-9082-EC87E6D1BAD9}" dt="2024-05-15T04:46:47.497" v="501" actId="1076"/>
        <pc:sldMkLst>
          <pc:docMk/>
          <pc:sldMk cId="2399709314" sldId="1827"/>
        </pc:sldMkLst>
        <pc:graphicFrameChg chg="add mod modGraphic">
          <ac:chgData name="LILLINETH OCAMPO CASTAÑEDA" userId="651b59c4-c2a1-4852-ac00-d10213ba0680" providerId="ADAL" clId="{CC9523BF-9981-4F82-9082-EC87E6D1BAD9}" dt="2024-05-15T04:46:47.497" v="501" actId="1076"/>
          <ac:graphicFrameMkLst>
            <pc:docMk/>
            <pc:sldMk cId="2399709314" sldId="1827"/>
            <ac:graphicFrameMk id="2" creationId="{A4C3D37B-1234-D73F-EB5B-5E26BD85246F}"/>
          </ac:graphicFrameMkLst>
        </pc:graphicFrameChg>
        <pc:graphicFrameChg chg="add mod modGraphic">
          <ac:chgData name="LILLINETH OCAMPO CASTAÑEDA" userId="651b59c4-c2a1-4852-ac00-d10213ba0680" providerId="ADAL" clId="{CC9523BF-9981-4F82-9082-EC87E6D1BAD9}" dt="2024-05-15T04:46:34.597" v="498" actId="14100"/>
          <ac:graphicFrameMkLst>
            <pc:docMk/>
            <pc:sldMk cId="2399709314" sldId="1827"/>
            <ac:graphicFrameMk id="3" creationId="{6314D062-2E24-5966-22F1-B7F3D035D6CD}"/>
          </ac:graphicFrameMkLst>
        </pc:graphicFrameChg>
        <pc:graphicFrameChg chg="del modGraphic">
          <ac:chgData name="LILLINETH OCAMPO CASTAÑEDA" userId="651b59c4-c2a1-4852-ac00-d10213ba0680" providerId="ADAL" clId="{CC9523BF-9981-4F82-9082-EC87E6D1BAD9}" dt="2024-05-15T04:37:06.424" v="455" actId="478"/>
          <ac:graphicFrameMkLst>
            <pc:docMk/>
            <pc:sldMk cId="2399709314" sldId="1827"/>
            <ac:graphicFrameMk id="8" creationId="{D6B0457A-BAE4-35CB-FDFF-E9E795408B81}"/>
          </ac:graphicFrameMkLst>
        </pc:graphicFrameChg>
        <pc:graphicFrameChg chg="del">
          <ac:chgData name="LILLINETH OCAMPO CASTAÑEDA" userId="651b59c4-c2a1-4852-ac00-d10213ba0680" providerId="ADAL" clId="{CC9523BF-9981-4F82-9082-EC87E6D1BAD9}" dt="2024-05-15T04:37:47.470" v="463" actId="478"/>
          <ac:graphicFrameMkLst>
            <pc:docMk/>
            <pc:sldMk cId="2399709314" sldId="1827"/>
            <ac:graphicFrameMk id="9" creationId="{ABF35EB9-8330-CE5F-A7FB-38B534B0AC95}"/>
          </ac:graphicFrameMkLst>
        </pc:graphicFrameChg>
      </pc:sldChg>
      <pc:sldChg chg="addSp delSp modSp mod">
        <pc:chgData name="LILLINETH OCAMPO CASTAÑEDA" userId="651b59c4-c2a1-4852-ac00-d10213ba0680" providerId="ADAL" clId="{CC9523BF-9981-4F82-9082-EC87E6D1BAD9}" dt="2024-05-16T14:14:12.382" v="620" actId="14100"/>
        <pc:sldMkLst>
          <pc:docMk/>
          <pc:sldMk cId="1799223727" sldId="1829"/>
        </pc:sldMkLst>
        <pc:spChg chg="mod">
          <ac:chgData name="LILLINETH OCAMPO CASTAÑEDA" userId="651b59c4-c2a1-4852-ac00-d10213ba0680" providerId="ADAL" clId="{CC9523BF-9981-4F82-9082-EC87E6D1BAD9}" dt="2024-05-10T20:24:50.927" v="14"/>
          <ac:spMkLst>
            <pc:docMk/>
            <pc:sldMk cId="1799223727" sldId="1829"/>
            <ac:spMk id="5" creationId="{65B12803-5723-4124-BA21-4275CB48163E}"/>
          </ac:spMkLst>
        </pc:spChg>
        <pc:graphicFrameChg chg="add del mod">
          <ac:chgData name="LILLINETH OCAMPO CASTAÑEDA" userId="651b59c4-c2a1-4852-ac00-d10213ba0680" providerId="ADAL" clId="{CC9523BF-9981-4F82-9082-EC87E6D1BAD9}" dt="2024-05-16T14:12:25.975" v="606" actId="478"/>
          <ac:graphicFrameMkLst>
            <pc:docMk/>
            <pc:sldMk cId="1799223727" sldId="1829"/>
            <ac:graphicFrameMk id="2" creationId="{C8736B44-5C6B-4CD2-9B86-BF18C27D322F}"/>
          </ac:graphicFrameMkLst>
        </pc:graphicFrameChg>
        <pc:graphicFrameChg chg="add del mod">
          <ac:chgData name="LILLINETH OCAMPO CASTAÑEDA" userId="651b59c4-c2a1-4852-ac00-d10213ba0680" providerId="ADAL" clId="{CC9523BF-9981-4F82-9082-EC87E6D1BAD9}" dt="2024-05-16T14:14:12.382" v="620" actId="14100"/>
          <ac:graphicFrameMkLst>
            <pc:docMk/>
            <pc:sldMk cId="1799223727" sldId="1829"/>
            <ac:graphicFrameMk id="3" creationId="{C8736B44-5C6B-4CD2-9B86-BF18C27D322F}"/>
          </ac:graphicFrameMkLst>
        </pc:graphicFrameChg>
        <pc:graphicFrameChg chg="add mod modGraphic">
          <ac:chgData name="LILLINETH OCAMPO CASTAÑEDA" userId="651b59c4-c2a1-4852-ac00-d10213ba0680" providerId="ADAL" clId="{CC9523BF-9981-4F82-9082-EC87E6D1BAD9}" dt="2024-05-15T04:40:19.551" v="485" actId="1076"/>
          <ac:graphicFrameMkLst>
            <pc:docMk/>
            <pc:sldMk cId="1799223727" sldId="1829"/>
            <ac:graphicFrameMk id="4" creationId="{67050619-554A-2003-D16C-14212E630B12}"/>
          </ac:graphicFrameMkLst>
        </pc:graphicFrameChg>
        <pc:graphicFrameChg chg="add mod">
          <ac:chgData name="LILLINETH OCAMPO CASTAÑEDA" userId="651b59c4-c2a1-4852-ac00-d10213ba0680" providerId="ADAL" clId="{CC9523BF-9981-4F82-9082-EC87E6D1BAD9}" dt="2024-05-15T04:40:02.624" v="481" actId="1076"/>
          <ac:graphicFrameMkLst>
            <pc:docMk/>
            <pc:sldMk cId="1799223727" sldId="1829"/>
            <ac:graphicFrameMk id="6" creationId="{0BB36ADF-C57B-5AA3-DA0B-F78CD3D70907}"/>
          </ac:graphicFrameMkLst>
        </pc:graphicFrameChg>
        <pc:graphicFrameChg chg="del">
          <ac:chgData name="LILLINETH OCAMPO CASTAÑEDA" userId="651b59c4-c2a1-4852-ac00-d10213ba0680" providerId="ADAL" clId="{CC9523BF-9981-4F82-9082-EC87E6D1BAD9}" dt="2024-05-15T04:39:25.698" v="475" actId="478"/>
          <ac:graphicFrameMkLst>
            <pc:docMk/>
            <pc:sldMk cId="1799223727" sldId="1829"/>
            <ac:graphicFrameMk id="7" creationId="{B1ADA0EB-3A7B-8BD0-2C47-CC7E42657DF4}"/>
          </ac:graphicFrameMkLst>
        </pc:graphicFrameChg>
        <pc:graphicFrameChg chg="del modGraphic">
          <ac:chgData name="LILLINETH OCAMPO CASTAÑEDA" userId="651b59c4-c2a1-4852-ac00-d10213ba0680" providerId="ADAL" clId="{CC9523BF-9981-4F82-9082-EC87E6D1BAD9}" dt="2024-05-15T04:39:54.282" v="479" actId="478"/>
          <ac:graphicFrameMkLst>
            <pc:docMk/>
            <pc:sldMk cId="1799223727" sldId="1829"/>
            <ac:graphicFrameMk id="9" creationId="{EAE8F6D2-F3BF-A13A-5265-894487A6E83F}"/>
          </ac:graphicFrameMkLst>
        </pc:graphicFrameChg>
      </pc:sldChg>
      <pc:sldChg chg="addSp delSp modSp mod">
        <pc:chgData name="LILLINETH OCAMPO CASTAÑEDA" userId="651b59c4-c2a1-4852-ac00-d10213ba0680" providerId="ADAL" clId="{CC9523BF-9981-4F82-9082-EC87E6D1BAD9}" dt="2024-05-15T05:12:56.312" v="532"/>
        <pc:sldMkLst>
          <pc:docMk/>
          <pc:sldMk cId="3527211914" sldId="1927"/>
        </pc:sldMkLst>
        <pc:spChg chg="mod">
          <ac:chgData name="LILLINETH OCAMPO CASTAÑEDA" userId="651b59c4-c2a1-4852-ac00-d10213ba0680" providerId="ADAL" clId="{CC9523BF-9981-4F82-9082-EC87E6D1BAD9}" dt="2024-05-15T05:12:56.312" v="532"/>
          <ac:spMkLst>
            <pc:docMk/>
            <pc:sldMk cId="3527211914" sldId="1927"/>
            <ac:spMk id="24" creationId="{658286C1-CBF0-4632-8D8F-345CEBB83FB9}"/>
          </ac:spMkLst>
        </pc:spChg>
        <pc:graphicFrameChg chg="del">
          <ac:chgData name="LILLINETH OCAMPO CASTAÑEDA" userId="651b59c4-c2a1-4852-ac00-d10213ba0680" providerId="ADAL" clId="{CC9523BF-9981-4F82-9082-EC87E6D1BAD9}" dt="2024-05-15T04:29:17.921" v="395" actId="478"/>
          <ac:graphicFrameMkLst>
            <pc:docMk/>
            <pc:sldMk cId="3527211914" sldId="1927"/>
            <ac:graphicFrameMk id="3" creationId="{61F55C62-FA4C-C9B6-3AA2-63BEF9FFED01}"/>
          </ac:graphicFrameMkLst>
        </pc:graphicFrameChg>
        <pc:graphicFrameChg chg="add mod modGraphic">
          <ac:chgData name="LILLINETH OCAMPO CASTAÑEDA" userId="651b59c4-c2a1-4852-ac00-d10213ba0680" providerId="ADAL" clId="{CC9523BF-9981-4F82-9082-EC87E6D1BAD9}" dt="2024-05-15T04:31:48.068" v="422" actId="1076"/>
          <ac:graphicFrameMkLst>
            <pc:docMk/>
            <pc:sldMk cId="3527211914" sldId="1927"/>
            <ac:graphicFrameMk id="4" creationId="{A9EB671A-3156-0427-9683-D27CC8A84F7F}"/>
          </ac:graphicFrameMkLst>
        </pc:graphicFrameChg>
      </pc:sldChg>
      <pc:sldChg chg="modSp mod">
        <pc:chgData name="LILLINETH OCAMPO CASTAÑEDA" userId="651b59c4-c2a1-4852-ac00-d10213ba0680" providerId="ADAL" clId="{CC9523BF-9981-4F82-9082-EC87E6D1BAD9}" dt="2024-05-15T05:16:14.135" v="541" actId="20577"/>
        <pc:sldMkLst>
          <pc:docMk/>
          <pc:sldMk cId="709372873" sldId="2044"/>
        </pc:sldMkLst>
        <pc:spChg chg="mod">
          <ac:chgData name="LILLINETH OCAMPO CASTAÑEDA" userId="651b59c4-c2a1-4852-ac00-d10213ba0680" providerId="ADAL" clId="{CC9523BF-9981-4F82-9082-EC87E6D1BAD9}" dt="2024-05-15T05:16:14.135" v="541" actId="20577"/>
          <ac:spMkLst>
            <pc:docMk/>
            <pc:sldMk cId="709372873" sldId="2044"/>
            <ac:spMk id="38" creationId="{21039E42-7822-4168-B788-72907FB76E54}"/>
          </ac:spMkLst>
        </pc:spChg>
      </pc:sldChg>
      <pc:sldChg chg="modSp add del mod">
        <pc:chgData name="LILLINETH OCAMPO CASTAÑEDA" userId="651b59c4-c2a1-4852-ac00-d10213ba0680" providerId="ADAL" clId="{CC9523BF-9981-4F82-9082-EC87E6D1BAD9}" dt="2024-05-15T05:51:37.089" v="571" actId="207"/>
        <pc:sldMkLst>
          <pc:docMk/>
          <pc:sldMk cId="1453484966" sldId="2047"/>
        </pc:sldMkLst>
        <pc:spChg chg="mod">
          <ac:chgData name="LILLINETH OCAMPO CASTAÑEDA" userId="651b59c4-c2a1-4852-ac00-d10213ba0680" providerId="ADAL" clId="{CC9523BF-9981-4F82-9082-EC87E6D1BAD9}" dt="2024-05-15T05:51:37.089" v="571" actId="207"/>
          <ac:spMkLst>
            <pc:docMk/>
            <pc:sldMk cId="1453484966" sldId="2047"/>
            <ac:spMk id="22" creationId="{828C58DA-5753-4832-96DF-FCD6A9249138}"/>
          </ac:spMkLst>
        </pc:spChg>
      </pc:sldChg>
      <pc:sldChg chg="modSp add del mod">
        <pc:chgData name="LILLINETH OCAMPO CASTAÑEDA" userId="651b59c4-c2a1-4852-ac00-d10213ba0680" providerId="ADAL" clId="{CC9523BF-9981-4F82-9082-EC87E6D1BAD9}" dt="2024-05-15T05:51:50.542" v="576" actId="20577"/>
        <pc:sldMkLst>
          <pc:docMk/>
          <pc:sldMk cId="1603932459" sldId="2048"/>
        </pc:sldMkLst>
        <pc:spChg chg="mod">
          <ac:chgData name="LILLINETH OCAMPO CASTAÑEDA" userId="651b59c4-c2a1-4852-ac00-d10213ba0680" providerId="ADAL" clId="{CC9523BF-9981-4F82-9082-EC87E6D1BAD9}" dt="2024-05-15T05:51:50.542" v="576" actId="20577"/>
          <ac:spMkLst>
            <pc:docMk/>
            <pc:sldMk cId="1603932459" sldId="2048"/>
            <ac:spMk id="22" creationId="{828C58DA-5753-4832-96DF-FCD6A9249138}"/>
          </ac:spMkLst>
        </pc:spChg>
      </pc:sldChg>
      <pc:sldChg chg="addSp delSp modSp mod">
        <pc:chgData name="LILLINETH OCAMPO CASTAÑEDA" userId="651b59c4-c2a1-4852-ac00-d10213ba0680" providerId="ADAL" clId="{CC9523BF-9981-4F82-9082-EC87E6D1BAD9}" dt="2024-05-15T04:36:05.253" v="453" actId="404"/>
        <pc:sldMkLst>
          <pc:docMk/>
          <pc:sldMk cId="596543018" sldId="2055"/>
        </pc:sldMkLst>
        <pc:spChg chg="mod">
          <ac:chgData name="LILLINETH OCAMPO CASTAÑEDA" userId="651b59c4-c2a1-4852-ac00-d10213ba0680" providerId="ADAL" clId="{CC9523BF-9981-4F82-9082-EC87E6D1BAD9}" dt="2024-05-10T20:24:50.927" v="14"/>
          <ac:spMkLst>
            <pc:docMk/>
            <pc:sldMk cId="596543018" sldId="2055"/>
            <ac:spMk id="5" creationId="{65B12803-5723-4124-BA21-4275CB48163E}"/>
          </ac:spMkLst>
        </pc:spChg>
        <pc:graphicFrameChg chg="add mod modGraphic">
          <ac:chgData name="LILLINETH OCAMPO CASTAÑEDA" userId="651b59c4-c2a1-4852-ac00-d10213ba0680" providerId="ADAL" clId="{CC9523BF-9981-4F82-9082-EC87E6D1BAD9}" dt="2024-05-15T04:36:05.253" v="453" actId="404"/>
          <ac:graphicFrameMkLst>
            <pc:docMk/>
            <pc:sldMk cId="596543018" sldId="2055"/>
            <ac:graphicFrameMk id="3" creationId="{8B83BE94-AFE4-FB32-9F35-C5F7A4C566CE}"/>
          </ac:graphicFrameMkLst>
        </pc:graphicFrameChg>
        <pc:graphicFrameChg chg="del">
          <ac:chgData name="LILLINETH OCAMPO CASTAÑEDA" userId="651b59c4-c2a1-4852-ac00-d10213ba0680" providerId="ADAL" clId="{CC9523BF-9981-4F82-9082-EC87E6D1BAD9}" dt="2024-05-15T04:35:24.512" v="442" actId="478"/>
          <ac:graphicFrameMkLst>
            <pc:docMk/>
            <pc:sldMk cId="596543018" sldId="2055"/>
            <ac:graphicFrameMk id="4" creationId="{78823531-A2E4-3512-576D-70E83F36D466}"/>
          </ac:graphicFrameMkLst>
        </pc:graphicFrameChg>
      </pc:sldChg>
      <pc:sldChg chg="add del">
        <pc:chgData name="LILLINETH OCAMPO CASTAÑEDA" userId="651b59c4-c2a1-4852-ac00-d10213ba0680" providerId="ADAL" clId="{CC9523BF-9981-4F82-9082-EC87E6D1BAD9}" dt="2024-05-15T05:11:09.754" v="531"/>
        <pc:sldMkLst>
          <pc:docMk/>
          <pc:sldMk cId="1879461600" sldId="2056"/>
        </pc:sldMkLst>
      </pc:sldChg>
      <pc:sldChg chg="add del">
        <pc:chgData name="LILLINETH OCAMPO CASTAÑEDA" userId="651b59c4-c2a1-4852-ac00-d10213ba0680" providerId="ADAL" clId="{CC9523BF-9981-4F82-9082-EC87E6D1BAD9}" dt="2024-05-15T05:11:09.754" v="531"/>
        <pc:sldMkLst>
          <pc:docMk/>
          <pc:sldMk cId="3494863975" sldId="2057"/>
        </pc:sldMkLst>
      </pc:sldChg>
      <pc:sldChg chg="add del">
        <pc:chgData name="LILLINETH OCAMPO CASTAÑEDA" userId="651b59c4-c2a1-4852-ac00-d10213ba0680" providerId="ADAL" clId="{CC9523BF-9981-4F82-9082-EC87E6D1BAD9}" dt="2024-05-15T05:11:09.754" v="531"/>
        <pc:sldMkLst>
          <pc:docMk/>
          <pc:sldMk cId="2380587592" sldId="2059"/>
        </pc:sldMkLst>
      </pc:sldChg>
      <pc:sldChg chg="modSp add del mod">
        <pc:chgData name="LILLINETH OCAMPO CASTAÑEDA" userId="651b59c4-c2a1-4852-ac00-d10213ba0680" providerId="ADAL" clId="{CC9523BF-9981-4F82-9082-EC87E6D1BAD9}" dt="2024-05-15T05:51:19.001" v="569" actId="207"/>
        <pc:sldMkLst>
          <pc:docMk/>
          <pc:sldMk cId="2347149286" sldId="2062"/>
        </pc:sldMkLst>
        <pc:spChg chg="mod">
          <ac:chgData name="LILLINETH OCAMPO CASTAÑEDA" userId="651b59c4-c2a1-4852-ac00-d10213ba0680" providerId="ADAL" clId="{CC9523BF-9981-4F82-9082-EC87E6D1BAD9}" dt="2024-05-15T05:51:19.001" v="569" actId="207"/>
          <ac:spMkLst>
            <pc:docMk/>
            <pc:sldMk cId="2347149286" sldId="2062"/>
            <ac:spMk id="23" creationId="{026D82DF-228F-43C5-8474-857D41D96D3C}"/>
          </ac:spMkLst>
        </pc:spChg>
      </pc:sldChg>
      <pc:sldChg chg="modSp add del mod">
        <pc:chgData name="LILLINETH OCAMPO CASTAÑEDA" userId="651b59c4-c2a1-4852-ac00-d10213ba0680" providerId="ADAL" clId="{CC9523BF-9981-4F82-9082-EC87E6D1BAD9}" dt="2024-05-15T05:48:25.981" v="550"/>
        <pc:sldMkLst>
          <pc:docMk/>
          <pc:sldMk cId="28123494" sldId="2064"/>
        </pc:sldMkLst>
        <pc:spChg chg="mod">
          <ac:chgData name="LILLINETH OCAMPO CASTAÑEDA" userId="651b59c4-c2a1-4852-ac00-d10213ba0680" providerId="ADAL" clId="{CC9523BF-9981-4F82-9082-EC87E6D1BAD9}" dt="2024-05-15T05:48:25.981" v="550"/>
          <ac:spMkLst>
            <pc:docMk/>
            <pc:sldMk cId="28123494" sldId="2064"/>
            <ac:spMk id="33" creationId="{55416C71-772A-498D-B7D9-C6D1C494C8FC}"/>
          </ac:spMkLst>
        </pc:spChg>
      </pc:sldChg>
      <pc:sldChg chg="modSp add del mod">
        <pc:chgData name="LILLINETH OCAMPO CASTAÑEDA" userId="651b59c4-c2a1-4852-ac00-d10213ba0680" providerId="ADAL" clId="{CC9523BF-9981-4F82-9082-EC87E6D1BAD9}" dt="2024-05-15T05:48:35.545" v="552"/>
        <pc:sldMkLst>
          <pc:docMk/>
          <pc:sldMk cId="2375687897" sldId="2065"/>
        </pc:sldMkLst>
        <pc:spChg chg="mod">
          <ac:chgData name="LILLINETH OCAMPO CASTAÑEDA" userId="651b59c4-c2a1-4852-ac00-d10213ba0680" providerId="ADAL" clId="{CC9523BF-9981-4F82-9082-EC87E6D1BAD9}" dt="2024-05-15T05:48:35.545" v="552"/>
          <ac:spMkLst>
            <pc:docMk/>
            <pc:sldMk cId="2375687897" sldId="2065"/>
            <ac:spMk id="33" creationId="{55416C71-772A-498D-B7D9-C6D1C494C8FC}"/>
          </ac:spMkLst>
        </pc:spChg>
      </pc:sldChg>
      <pc:sldChg chg="modSp add del mod">
        <pc:chgData name="LILLINETH OCAMPO CASTAÑEDA" userId="651b59c4-c2a1-4852-ac00-d10213ba0680" providerId="ADAL" clId="{CC9523BF-9981-4F82-9082-EC87E6D1BAD9}" dt="2024-05-15T05:48:31.933" v="551"/>
        <pc:sldMkLst>
          <pc:docMk/>
          <pc:sldMk cId="1424997194" sldId="2066"/>
        </pc:sldMkLst>
        <pc:spChg chg="mod">
          <ac:chgData name="LILLINETH OCAMPO CASTAÑEDA" userId="651b59c4-c2a1-4852-ac00-d10213ba0680" providerId="ADAL" clId="{CC9523BF-9981-4F82-9082-EC87E6D1BAD9}" dt="2024-05-15T05:48:31.933" v="551"/>
          <ac:spMkLst>
            <pc:docMk/>
            <pc:sldMk cId="1424997194" sldId="2066"/>
            <ac:spMk id="33" creationId="{55416C71-772A-498D-B7D9-C6D1C494C8FC}"/>
          </ac:spMkLst>
        </pc:spChg>
      </pc:sldChg>
      <pc:sldChg chg="modSp mod">
        <pc:chgData name="LILLINETH OCAMPO CASTAÑEDA" userId="651b59c4-c2a1-4852-ac00-d10213ba0680" providerId="ADAL" clId="{CC9523BF-9981-4F82-9082-EC87E6D1BAD9}" dt="2024-05-16T16:27:19.743" v="672"/>
        <pc:sldMkLst>
          <pc:docMk/>
          <pc:sldMk cId="469450967" sldId="2071"/>
        </pc:sldMkLst>
        <pc:graphicFrameChg chg="mod">
          <ac:chgData name="LILLINETH OCAMPO CASTAÑEDA" userId="651b59c4-c2a1-4852-ac00-d10213ba0680" providerId="ADAL" clId="{CC9523BF-9981-4F82-9082-EC87E6D1BAD9}" dt="2024-05-16T15:39:51.820" v="642" actId="403"/>
          <ac:graphicFrameMkLst>
            <pc:docMk/>
            <pc:sldMk cId="469450967" sldId="2071"/>
            <ac:graphicFrameMk id="9" creationId="{8E7B3927-0F7A-6224-B69E-72F84BC90B51}"/>
          </ac:graphicFrameMkLst>
        </pc:graphicFrameChg>
        <pc:graphicFrameChg chg="mod">
          <ac:chgData name="LILLINETH OCAMPO CASTAÑEDA" userId="651b59c4-c2a1-4852-ac00-d10213ba0680" providerId="ADAL" clId="{CC9523BF-9981-4F82-9082-EC87E6D1BAD9}" dt="2024-05-16T16:27:19.743" v="672"/>
          <ac:graphicFrameMkLst>
            <pc:docMk/>
            <pc:sldMk cId="469450967" sldId="2071"/>
            <ac:graphicFrameMk id="12" creationId="{B683221A-F850-2C71-876B-9FAD8C8A28A2}"/>
          </ac:graphicFrameMkLst>
        </pc:graphicFrameChg>
      </pc:sldChg>
      <pc:sldChg chg="modSp add del mod">
        <pc:chgData name="LILLINETH OCAMPO CASTAÑEDA" userId="651b59c4-c2a1-4852-ac00-d10213ba0680" providerId="ADAL" clId="{CC9523BF-9981-4F82-9082-EC87E6D1BAD9}" dt="2024-05-15T05:48:21.429" v="549"/>
        <pc:sldMkLst>
          <pc:docMk/>
          <pc:sldMk cId="2020907878" sldId="2075"/>
        </pc:sldMkLst>
        <pc:spChg chg="mod">
          <ac:chgData name="LILLINETH OCAMPO CASTAÑEDA" userId="651b59c4-c2a1-4852-ac00-d10213ba0680" providerId="ADAL" clId="{CC9523BF-9981-4F82-9082-EC87E6D1BAD9}" dt="2024-05-15T05:48:21.429" v="549"/>
          <ac:spMkLst>
            <pc:docMk/>
            <pc:sldMk cId="2020907878" sldId="2075"/>
            <ac:spMk id="33" creationId="{55416C71-772A-498D-B7D9-C6D1C494C8FC}"/>
          </ac:spMkLst>
        </pc:spChg>
      </pc:sldChg>
      <pc:sldChg chg="modSp add del mod">
        <pc:chgData name="LILLINETH OCAMPO CASTAÑEDA" userId="651b59c4-c2a1-4852-ac00-d10213ba0680" providerId="ADAL" clId="{CC9523BF-9981-4F82-9082-EC87E6D1BAD9}" dt="2024-05-15T05:48:16.734" v="548"/>
        <pc:sldMkLst>
          <pc:docMk/>
          <pc:sldMk cId="2553520785" sldId="2118"/>
        </pc:sldMkLst>
        <pc:spChg chg="mod">
          <ac:chgData name="LILLINETH OCAMPO CASTAÑEDA" userId="651b59c4-c2a1-4852-ac00-d10213ba0680" providerId="ADAL" clId="{CC9523BF-9981-4F82-9082-EC87E6D1BAD9}" dt="2024-05-15T05:48:16.734" v="548"/>
          <ac:spMkLst>
            <pc:docMk/>
            <pc:sldMk cId="2553520785" sldId="2118"/>
            <ac:spMk id="33" creationId="{55416C71-772A-498D-B7D9-C6D1C494C8FC}"/>
          </ac:spMkLst>
        </pc:spChg>
      </pc:sldChg>
      <pc:sldChg chg="modSp add del mod">
        <pc:chgData name="LILLINETH OCAMPO CASTAÑEDA" userId="651b59c4-c2a1-4852-ac00-d10213ba0680" providerId="ADAL" clId="{CC9523BF-9981-4F82-9082-EC87E6D1BAD9}" dt="2024-05-15T05:50:53.221" v="568" actId="207"/>
        <pc:sldMkLst>
          <pc:docMk/>
          <pc:sldMk cId="3882393671" sldId="2121"/>
        </pc:sldMkLst>
        <pc:spChg chg="mod">
          <ac:chgData name="LILLINETH OCAMPO CASTAÑEDA" userId="651b59c4-c2a1-4852-ac00-d10213ba0680" providerId="ADAL" clId="{CC9523BF-9981-4F82-9082-EC87E6D1BAD9}" dt="2024-05-15T05:50:53.221" v="568" actId="207"/>
          <ac:spMkLst>
            <pc:docMk/>
            <pc:sldMk cId="3882393671" sldId="2121"/>
            <ac:spMk id="38" creationId="{21039E42-7822-4168-B788-72907FB76E54}"/>
          </ac:spMkLst>
        </pc:spChg>
      </pc:sldChg>
      <pc:sldChg chg="addSp delSp modSp mod">
        <pc:chgData name="LILLINETH OCAMPO CASTAÑEDA" userId="651b59c4-c2a1-4852-ac00-d10213ba0680" providerId="ADAL" clId="{CC9523BF-9981-4F82-9082-EC87E6D1BAD9}" dt="2024-05-15T04:10:01.829" v="261" actId="255"/>
        <pc:sldMkLst>
          <pc:docMk/>
          <pc:sldMk cId="1335027568" sldId="2122"/>
        </pc:sldMkLst>
        <pc:graphicFrameChg chg="add del mod modGraphic">
          <ac:chgData name="LILLINETH OCAMPO CASTAÑEDA" userId="651b59c4-c2a1-4852-ac00-d10213ba0680" providerId="ADAL" clId="{CC9523BF-9981-4F82-9082-EC87E6D1BAD9}" dt="2024-05-15T04:00:56.489" v="184" actId="478"/>
          <ac:graphicFrameMkLst>
            <pc:docMk/>
            <pc:sldMk cId="1335027568" sldId="2122"/>
            <ac:graphicFrameMk id="3" creationId="{E0ECC4B3-70FD-76F2-8734-B503D30A8C60}"/>
          </ac:graphicFrameMkLst>
        </pc:graphicFrameChg>
        <pc:graphicFrameChg chg="add del mod modGraphic">
          <ac:chgData name="LILLINETH OCAMPO CASTAÑEDA" userId="651b59c4-c2a1-4852-ac00-d10213ba0680" providerId="ADAL" clId="{CC9523BF-9981-4F82-9082-EC87E6D1BAD9}" dt="2024-05-15T04:09:30.174" v="254" actId="478"/>
          <ac:graphicFrameMkLst>
            <pc:docMk/>
            <pc:sldMk cId="1335027568" sldId="2122"/>
            <ac:graphicFrameMk id="4" creationId="{F040BE31-30CA-7330-282C-7B2CC8ED5598}"/>
          </ac:graphicFrameMkLst>
        </pc:graphicFrameChg>
        <pc:graphicFrameChg chg="add mod modGraphic">
          <ac:chgData name="LILLINETH OCAMPO CASTAÑEDA" userId="651b59c4-c2a1-4852-ac00-d10213ba0680" providerId="ADAL" clId="{CC9523BF-9981-4F82-9082-EC87E6D1BAD9}" dt="2024-05-15T04:10:01.829" v="261" actId="255"/>
          <ac:graphicFrameMkLst>
            <pc:docMk/>
            <pc:sldMk cId="1335027568" sldId="2122"/>
            <ac:graphicFrameMk id="6" creationId="{0848F8D4-A1C3-D10F-23E4-42592EC941D5}"/>
          </ac:graphicFrameMkLst>
        </pc:graphicFrameChg>
        <pc:graphicFrameChg chg="del">
          <ac:chgData name="LILLINETH OCAMPO CASTAÑEDA" userId="651b59c4-c2a1-4852-ac00-d10213ba0680" providerId="ADAL" clId="{CC9523BF-9981-4F82-9082-EC87E6D1BAD9}" dt="2024-05-14T20:56:22.869" v="137" actId="478"/>
          <ac:graphicFrameMkLst>
            <pc:docMk/>
            <pc:sldMk cId="1335027568" sldId="2122"/>
            <ac:graphicFrameMk id="8" creationId="{A202AE4B-ECC4-4EA9-D908-92F2D96BC1E7}"/>
          </ac:graphicFrameMkLst>
        </pc:graphicFrameChg>
      </pc:sldChg>
      <pc:sldChg chg="addSp delSp modSp mod">
        <pc:chgData name="LILLINETH OCAMPO CASTAÑEDA" userId="651b59c4-c2a1-4852-ac00-d10213ba0680" providerId="ADAL" clId="{CC9523BF-9981-4F82-9082-EC87E6D1BAD9}" dt="2024-05-15T04:22:55.468" v="328" actId="20577"/>
        <pc:sldMkLst>
          <pc:docMk/>
          <pc:sldMk cId="2377741569" sldId="2123"/>
        </pc:sldMkLst>
        <pc:graphicFrameChg chg="add del mod modGraphic">
          <ac:chgData name="LILLINETH OCAMPO CASTAÑEDA" userId="651b59c4-c2a1-4852-ac00-d10213ba0680" providerId="ADAL" clId="{CC9523BF-9981-4F82-9082-EC87E6D1BAD9}" dt="2024-05-15T04:16:09.691" v="299" actId="478"/>
          <ac:graphicFrameMkLst>
            <pc:docMk/>
            <pc:sldMk cId="2377741569" sldId="2123"/>
            <ac:graphicFrameMk id="3" creationId="{18080B57-5BCC-D169-02D9-2E1238472EE8}"/>
          </ac:graphicFrameMkLst>
        </pc:graphicFrameChg>
        <pc:graphicFrameChg chg="add del mod">
          <ac:chgData name="LILLINETH OCAMPO CASTAÑEDA" userId="651b59c4-c2a1-4852-ac00-d10213ba0680" providerId="ADAL" clId="{CC9523BF-9981-4F82-9082-EC87E6D1BAD9}" dt="2024-05-15T04:19:24.139" v="301" actId="478"/>
          <ac:graphicFrameMkLst>
            <pc:docMk/>
            <pc:sldMk cId="2377741569" sldId="2123"/>
            <ac:graphicFrameMk id="4" creationId="{4E82EC67-DF62-2084-0802-569EF8D8C466}"/>
          </ac:graphicFrameMkLst>
        </pc:graphicFrameChg>
        <pc:graphicFrameChg chg="del">
          <ac:chgData name="LILLINETH OCAMPO CASTAÑEDA" userId="651b59c4-c2a1-4852-ac00-d10213ba0680" providerId="ADAL" clId="{CC9523BF-9981-4F82-9082-EC87E6D1BAD9}" dt="2024-05-15T04:12:24.850" v="292" actId="478"/>
          <ac:graphicFrameMkLst>
            <pc:docMk/>
            <pc:sldMk cId="2377741569" sldId="2123"/>
            <ac:graphicFrameMk id="6" creationId="{6BC19315-CF39-16FE-3F16-A6A377734F08}"/>
          </ac:graphicFrameMkLst>
        </pc:graphicFrameChg>
        <pc:graphicFrameChg chg="add mod modGraphic">
          <ac:chgData name="LILLINETH OCAMPO CASTAÑEDA" userId="651b59c4-c2a1-4852-ac00-d10213ba0680" providerId="ADAL" clId="{CC9523BF-9981-4F82-9082-EC87E6D1BAD9}" dt="2024-05-15T04:22:55.468" v="328" actId="20577"/>
          <ac:graphicFrameMkLst>
            <pc:docMk/>
            <pc:sldMk cId="2377741569" sldId="2123"/>
            <ac:graphicFrameMk id="7" creationId="{0BD3B4CB-39CC-9EB2-1BA7-33AEEE7FC6BF}"/>
          </ac:graphicFrameMkLst>
        </pc:graphicFrameChg>
      </pc:sldChg>
      <pc:sldChg chg="addSp delSp modSp mod">
        <pc:chgData name="LILLINETH OCAMPO CASTAÑEDA" userId="651b59c4-c2a1-4852-ac00-d10213ba0680" providerId="ADAL" clId="{CC9523BF-9981-4F82-9082-EC87E6D1BAD9}" dt="2024-05-15T05:13:39.760" v="534"/>
        <pc:sldMkLst>
          <pc:docMk/>
          <pc:sldMk cId="2944071904" sldId="2124"/>
        </pc:sldMkLst>
        <pc:spChg chg="mod">
          <ac:chgData name="LILLINETH OCAMPO CASTAÑEDA" userId="651b59c4-c2a1-4852-ac00-d10213ba0680" providerId="ADAL" clId="{CC9523BF-9981-4F82-9082-EC87E6D1BAD9}" dt="2024-05-15T05:13:39.760" v="534"/>
          <ac:spMkLst>
            <pc:docMk/>
            <pc:sldMk cId="2944071904" sldId="2124"/>
            <ac:spMk id="5" creationId="{65B12803-5723-4124-BA21-4275CB48163E}"/>
          </ac:spMkLst>
        </pc:spChg>
        <pc:graphicFrameChg chg="add mod modGraphic">
          <ac:chgData name="LILLINETH OCAMPO CASTAÑEDA" userId="651b59c4-c2a1-4852-ac00-d10213ba0680" providerId="ADAL" clId="{CC9523BF-9981-4F82-9082-EC87E6D1BAD9}" dt="2024-05-15T04:25:07.300" v="343" actId="14100"/>
          <ac:graphicFrameMkLst>
            <pc:docMk/>
            <pc:sldMk cId="2944071904" sldId="2124"/>
            <ac:graphicFrameMk id="3" creationId="{4218D437-DAFC-FF78-2039-10B0F4163257}"/>
          </ac:graphicFrameMkLst>
        </pc:graphicFrameChg>
        <pc:graphicFrameChg chg="del">
          <ac:chgData name="LILLINETH OCAMPO CASTAÑEDA" userId="651b59c4-c2a1-4852-ac00-d10213ba0680" providerId="ADAL" clId="{CC9523BF-9981-4F82-9082-EC87E6D1BAD9}" dt="2024-05-15T04:24:31.997" v="329" actId="478"/>
          <ac:graphicFrameMkLst>
            <pc:docMk/>
            <pc:sldMk cId="2944071904" sldId="2124"/>
            <ac:graphicFrameMk id="4" creationId="{A588B4A7-A234-BF48-EEEA-EEF66EF7E247}"/>
          </ac:graphicFrameMkLst>
        </pc:graphicFrameChg>
      </pc:sldChg>
      <pc:sldChg chg="new del">
        <pc:chgData name="LILLINETH OCAMPO CASTAÑEDA" userId="651b59c4-c2a1-4852-ac00-d10213ba0680" providerId="ADAL" clId="{CC9523BF-9981-4F82-9082-EC87E6D1BAD9}" dt="2024-05-15T04:53:20.460" v="505" actId="47"/>
        <pc:sldMkLst>
          <pc:docMk/>
          <pc:sldMk cId="1239795223" sldId="2127"/>
        </pc:sldMkLst>
      </pc:sldChg>
      <pc:sldChg chg="addSp delSp modSp add mod">
        <pc:chgData name="LILLINETH OCAMPO CASTAÑEDA" userId="651b59c4-c2a1-4852-ac00-d10213ba0680" providerId="ADAL" clId="{CC9523BF-9981-4F82-9082-EC87E6D1BAD9}" dt="2024-05-16T16:34:27.812" v="695" actId="1076"/>
        <pc:sldMkLst>
          <pc:docMk/>
          <pc:sldMk cId="3560003553" sldId="2127"/>
        </pc:sldMkLst>
        <pc:graphicFrameChg chg="del modGraphic">
          <ac:chgData name="LILLINETH OCAMPO CASTAÑEDA" userId="651b59c4-c2a1-4852-ac00-d10213ba0680" providerId="ADAL" clId="{CC9523BF-9981-4F82-9082-EC87E6D1BAD9}" dt="2024-05-16T16:32:54.148" v="675" actId="478"/>
          <ac:graphicFrameMkLst>
            <pc:docMk/>
            <pc:sldMk cId="3560003553" sldId="2127"/>
            <ac:graphicFrameMk id="3" creationId="{10EB3A73-9D5B-1E55-7816-07CCB1355ECC}"/>
          </ac:graphicFrameMkLst>
        </pc:graphicFrameChg>
        <pc:graphicFrameChg chg="add mod modGraphic">
          <ac:chgData name="LILLINETH OCAMPO CASTAÑEDA" userId="651b59c4-c2a1-4852-ac00-d10213ba0680" providerId="ADAL" clId="{CC9523BF-9981-4F82-9082-EC87E6D1BAD9}" dt="2024-05-16T16:33:45.468" v="684" actId="403"/>
          <ac:graphicFrameMkLst>
            <pc:docMk/>
            <pc:sldMk cId="3560003553" sldId="2127"/>
            <ac:graphicFrameMk id="4" creationId="{A50BA53E-6E7A-68B2-F903-CA8ED7749DC4}"/>
          </ac:graphicFrameMkLst>
        </pc:graphicFrameChg>
        <pc:picChg chg="mod">
          <ac:chgData name="LILLINETH OCAMPO CASTAÑEDA" userId="651b59c4-c2a1-4852-ac00-d10213ba0680" providerId="ADAL" clId="{CC9523BF-9981-4F82-9082-EC87E6D1BAD9}" dt="2024-05-16T16:34:27.812" v="695" actId="1076"/>
          <ac:picMkLst>
            <pc:docMk/>
            <pc:sldMk cId="3560003553" sldId="2127"/>
            <ac:picMk id="25" creationId="{7E57FD6D-E529-40EF-A083-3DB94B57A2CE}"/>
          </ac:picMkLst>
        </pc:picChg>
        <pc:picChg chg="mod">
          <ac:chgData name="LILLINETH OCAMPO CASTAÑEDA" userId="651b59c4-c2a1-4852-ac00-d10213ba0680" providerId="ADAL" clId="{CC9523BF-9981-4F82-9082-EC87E6D1BAD9}" dt="2024-05-16T16:34:13.452" v="690" actId="1076"/>
          <ac:picMkLst>
            <pc:docMk/>
            <pc:sldMk cId="3560003553" sldId="2127"/>
            <ac:picMk id="26" creationId="{32213201-EC24-440C-B392-0E5AFF83FEDB}"/>
          </ac:picMkLst>
        </pc:picChg>
        <pc:picChg chg="mod">
          <ac:chgData name="LILLINETH OCAMPO CASTAÑEDA" userId="651b59c4-c2a1-4852-ac00-d10213ba0680" providerId="ADAL" clId="{CC9523BF-9981-4F82-9082-EC87E6D1BAD9}" dt="2024-05-16T16:34:23.829" v="694" actId="1076"/>
          <ac:picMkLst>
            <pc:docMk/>
            <pc:sldMk cId="3560003553" sldId="2127"/>
            <ac:picMk id="37" creationId="{8CA5A062-9F83-4481-9751-6BD17B3F3018}"/>
          </ac:picMkLst>
        </pc:picChg>
        <pc:picChg chg="mod">
          <ac:chgData name="LILLINETH OCAMPO CASTAÑEDA" userId="651b59c4-c2a1-4852-ac00-d10213ba0680" providerId="ADAL" clId="{CC9523BF-9981-4F82-9082-EC87E6D1BAD9}" dt="2024-05-16T16:34:15.780" v="691" actId="1076"/>
          <ac:picMkLst>
            <pc:docMk/>
            <pc:sldMk cId="3560003553" sldId="2127"/>
            <ac:picMk id="38" creationId="{6699C94C-AB3F-4DE9-87F3-B6FDCBB4F20B}"/>
          </ac:picMkLst>
        </pc:picChg>
        <pc:picChg chg="mod">
          <ac:chgData name="LILLINETH OCAMPO CASTAÑEDA" userId="651b59c4-c2a1-4852-ac00-d10213ba0680" providerId="ADAL" clId="{CC9523BF-9981-4F82-9082-EC87E6D1BAD9}" dt="2024-05-16T16:34:08.013" v="688" actId="14100"/>
          <ac:picMkLst>
            <pc:docMk/>
            <pc:sldMk cId="3560003553" sldId="2127"/>
            <ac:picMk id="40" creationId="{72550A7E-5376-4DE4-BDB1-88C427DDD7B4}"/>
          </ac:picMkLst>
        </pc:picChg>
        <pc:picChg chg="mod">
          <ac:chgData name="LILLINETH OCAMPO CASTAÑEDA" userId="651b59c4-c2a1-4852-ac00-d10213ba0680" providerId="ADAL" clId="{CC9523BF-9981-4F82-9082-EC87E6D1BAD9}" dt="2024-05-16T16:33:59.637" v="685" actId="1076"/>
          <ac:picMkLst>
            <pc:docMk/>
            <pc:sldMk cId="3560003553" sldId="2127"/>
            <ac:picMk id="41" creationId="{A86479F3-181D-4F05-AB7C-32E8E2BB7F74}"/>
          </ac:picMkLst>
        </pc:picChg>
      </pc:sldChg>
    </pc:docChg>
  </pc:docChgLst>
  <pc:docChgLst>
    <pc:chgData name="JAVIER ALONSO AVILA CORTES" userId="18f5ff87-8e70-4c84-b280-4aac7e954802" providerId="ADAL" clId="{C976071A-01E9-42FA-BB25-3EC5B01D0CD0}"/>
    <pc:docChg chg="undo custSel modSld">
      <pc:chgData name="JAVIER ALONSO AVILA CORTES" userId="18f5ff87-8e70-4c84-b280-4aac7e954802" providerId="ADAL" clId="{C976071A-01E9-42FA-BB25-3EC5B01D0CD0}" dt="2024-05-15T13:58:23.091" v="27"/>
      <pc:docMkLst>
        <pc:docMk/>
      </pc:docMkLst>
      <pc:sldChg chg="modSp mod">
        <pc:chgData name="JAVIER ALONSO AVILA CORTES" userId="18f5ff87-8e70-4c84-b280-4aac7e954802" providerId="ADAL" clId="{C976071A-01E9-42FA-BB25-3EC5B01D0CD0}" dt="2024-05-15T13:58:23.091" v="27"/>
        <pc:sldMkLst>
          <pc:docMk/>
          <pc:sldMk cId="596543018" sldId="2055"/>
        </pc:sldMkLst>
        <pc:graphicFrameChg chg="mod modGraphic">
          <ac:chgData name="JAVIER ALONSO AVILA CORTES" userId="18f5ff87-8e70-4c84-b280-4aac7e954802" providerId="ADAL" clId="{C976071A-01E9-42FA-BB25-3EC5B01D0CD0}" dt="2024-05-15T13:58:23.091" v="27"/>
          <ac:graphicFrameMkLst>
            <pc:docMk/>
            <pc:sldMk cId="596543018" sldId="2055"/>
            <ac:graphicFrameMk id="3" creationId="{8B83BE94-AFE4-FB32-9F35-C5F7A4C566CE}"/>
          </ac:graphicFrameMkLst>
        </pc:graphicFrameChg>
      </pc:sldChg>
    </pc:docChg>
  </pc:docChgLst>
  <pc:docChgLst>
    <pc:chgData name="HEIDY MUÑOZ SALINAS" userId="S::gestion.calidad@consorciopc.com::679d0cc1-20d6-4592-989b-a056a082cb6a" providerId="AD" clId="Web-{1FBE0890-50EC-E951-7F17-95F1C6D51BAA}"/>
    <pc:docChg chg="addSld delSld">
      <pc:chgData name="HEIDY MUÑOZ SALINAS" userId="S::gestion.calidad@consorciopc.com::679d0cc1-20d6-4592-989b-a056a082cb6a" providerId="AD" clId="Web-{1FBE0890-50EC-E951-7F17-95F1C6D51BAA}" dt="2024-06-18T15:25:11.787" v="102"/>
      <pc:docMkLst>
        <pc:docMk/>
      </pc:docMkLst>
      <pc:sldChg chg="add">
        <pc:chgData name="HEIDY MUÑOZ SALINAS" userId="S::gestion.calidad@consorciopc.com::679d0cc1-20d6-4592-989b-a056a082cb6a" providerId="AD" clId="Web-{1FBE0890-50EC-E951-7F17-95F1C6D51BAA}" dt="2024-06-18T15:25:11.724" v="94"/>
        <pc:sldMkLst>
          <pc:docMk/>
          <pc:sldMk cId="1353083231" sldId="295"/>
        </pc:sldMkLst>
      </pc:sldChg>
      <pc:sldChg chg="add">
        <pc:chgData name="HEIDY MUÑOZ SALINAS" userId="S::gestion.calidad@consorciopc.com::679d0cc1-20d6-4592-989b-a056a082cb6a" providerId="AD" clId="Web-{1FBE0890-50EC-E951-7F17-95F1C6D51BAA}" dt="2024-06-18T15:25:11.709" v="92"/>
        <pc:sldMkLst>
          <pc:docMk/>
          <pc:sldMk cId="3288939479" sldId="802"/>
        </pc:sldMkLst>
      </pc:sldChg>
      <pc:sldChg chg="add">
        <pc:chgData name="HEIDY MUÑOZ SALINAS" userId="S::gestion.calidad@consorciopc.com::679d0cc1-20d6-4592-989b-a056a082cb6a" providerId="AD" clId="Web-{1FBE0890-50EC-E951-7F17-95F1C6D51BAA}" dt="2024-06-18T15:25:11.724" v="95"/>
        <pc:sldMkLst>
          <pc:docMk/>
          <pc:sldMk cId="2104630166" sldId="803"/>
        </pc:sldMkLst>
      </pc:sldChg>
      <pc:sldChg chg="add">
        <pc:chgData name="HEIDY MUÑOZ SALINAS" userId="S::gestion.calidad@consorciopc.com::679d0cc1-20d6-4592-989b-a056a082cb6a" providerId="AD" clId="Web-{1FBE0890-50EC-E951-7F17-95F1C6D51BAA}" dt="2024-06-18T15:25:11.771" v="100"/>
        <pc:sldMkLst>
          <pc:docMk/>
          <pc:sldMk cId="2844381353" sldId="824"/>
        </pc:sldMkLst>
      </pc:sldChg>
      <pc:sldChg chg="add">
        <pc:chgData name="HEIDY MUÑOZ SALINAS" userId="S::gestion.calidad@consorciopc.com::679d0cc1-20d6-4592-989b-a056a082cb6a" providerId="AD" clId="Web-{1FBE0890-50EC-E951-7F17-95F1C6D51BAA}" dt="2024-06-18T15:23:42.769" v="50"/>
        <pc:sldMkLst>
          <pc:docMk/>
          <pc:sldMk cId="3392957645" sldId="967"/>
        </pc:sldMkLst>
      </pc:sldChg>
      <pc:sldChg chg="add">
        <pc:chgData name="HEIDY MUÑOZ SALINAS" userId="S::gestion.calidad@consorciopc.com::679d0cc1-20d6-4592-989b-a056a082cb6a" providerId="AD" clId="Web-{1FBE0890-50EC-E951-7F17-95F1C6D51BAA}" dt="2024-06-18T15:23:42.784" v="51"/>
        <pc:sldMkLst>
          <pc:docMk/>
          <pc:sldMk cId="2760672035" sldId="968"/>
        </pc:sldMkLst>
      </pc:sldChg>
      <pc:sldChg chg="add">
        <pc:chgData name="HEIDY MUÑOZ SALINAS" userId="S::gestion.calidad@consorciopc.com::679d0cc1-20d6-4592-989b-a056a082cb6a" providerId="AD" clId="Web-{1FBE0890-50EC-E951-7F17-95F1C6D51BAA}" dt="2024-06-18T15:23:42.815" v="52"/>
        <pc:sldMkLst>
          <pc:docMk/>
          <pc:sldMk cId="2343609776" sldId="969"/>
        </pc:sldMkLst>
      </pc:sldChg>
      <pc:sldChg chg="add">
        <pc:chgData name="HEIDY MUÑOZ SALINAS" userId="S::gestion.calidad@consorciopc.com::679d0cc1-20d6-4592-989b-a056a082cb6a" providerId="AD" clId="Web-{1FBE0890-50EC-E951-7F17-95F1C6D51BAA}" dt="2024-06-18T15:23:42.831" v="53"/>
        <pc:sldMkLst>
          <pc:docMk/>
          <pc:sldMk cId="1149715653" sldId="970"/>
        </pc:sldMkLst>
      </pc:sldChg>
      <pc:sldChg chg="add">
        <pc:chgData name="HEIDY MUÑOZ SALINAS" userId="S::gestion.calidad@consorciopc.com::679d0cc1-20d6-4592-989b-a056a082cb6a" providerId="AD" clId="Web-{1FBE0890-50EC-E951-7F17-95F1C6D51BAA}" dt="2024-06-18T15:23:42.847" v="54"/>
        <pc:sldMkLst>
          <pc:docMk/>
          <pc:sldMk cId="156929202" sldId="971"/>
        </pc:sldMkLst>
      </pc:sldChg>
      <pc:sldChg chg="add">
        <pc:chgData name="HEIDY MUÑOZ SALINAS" userId="S::gestion.calidad@consorciopc.com::679d0cc1-20d6-4592-989b-a056a082cb6a" providerId="AD" clId="Web-{1FBE0890-50EC-E951-7F17-95F1C6D51BAA}" dt="2024-06-18T15:25:11.740" v="96"/>
        <pc:sldMkLst>
          <pc:docMk/>
          <pc:sldMk cId="1307678524" sldId="972"/>
        </pc:sldMkLst>
      </pc:sldChg>
      <pc:sldChg chg="add">
        <pc:chgData name="HEIDY MUÑOZ SALINAS" userId="S::gestion.calidad@consorciopc.com::679d0cc1-20d6-4592-989b-a056a082cb6a" providerId="AD" clId="Web-{1FBE0890-50EC-E951-7F17-95F1C6D51BAA}" dt="2024-06-18T15:25:11.740" v="97"/>
        <pc:sldMkLst>
          <pc:docMk/>
          <pc:sldMk cId="3827929685" sldId="973"/>
        </pc:sldMkLst>
      </pc:sldChg>
      <pc:sldChg chg="add">
        <pc:chgData name="HEIDY MUÑOZ SALINAS" userId="S::gestion.calidad@consorciopc.com::679d0cc1-20d6-4592-989b-a056a082cb6a" providerId="AD" clId="Web-{1FBE0890-50EC-E951-7F17-95F1C6D51BAA}" dt="2024-06-18T15:23:42.847" v="55"/>
        <pc:sldMkLst>
          <pc:docMk/>
          <pc:sldMk cId="1284041241" sldId="974"/>
        </pc:sldMkLst>
      </pc:sldChg>
      <pc:sldChg chg="add">
        <pc:chgData name="HEIDY MUÑOZ SALINAS" userId="S::gestion.calidad@consorciopc.com::679d0cc1-20d6-4592-989b-a056a082cb6a" providerId="AD" clId="Web-{1FBE0890-50EC-E951-7F17-95F1C6D51BAA}" dt="2024-06-18T15:25:11.755" v="99"/>
        <pc:sldMkLst>
          <pc:docMk/>
          <pc:sldMk cId="4212964580" sldId="975"/>
        </pc:sldMkLst>
      </pc:sldChg>
      <pc:sldChg chg="add">
        <pc:chgData name="HEIDY MUÑOZ SALINAS" userId="S::gestion.calidad@consorciopc.com::679d0cc1-20d6-4592-989b-a056a082cb6a" providerId="AD" clId="Web-{1FBE0890-50EC-E951-7F17-95F1C6D51BAA}" dt="2024-06-18T15:25:11.771" v="101"/>
        <pc:sldMkLst>
          <pc:docMk/>
          <pc:sldMk cId="1199510380" sldId="976"/>
        </pc:sldMkLst>
      </pc:sldChg>
      <pc:sldChg chg="add">
        <pc:chgData name="HEIDY MUÑOZ SALINAS" userId="S::gestion.calidad@consorciopc.com::679d0cc1-20d6-4592-989b-a056a082cb6a" providerId="AD" clId="Web-{1FBE0890-50EC-E951-7F17-95F1C6D51BAA}" dt="2024-06-18T15:25:11.787" v="102"/>
        <pc:sldMkLst>
          <pc:docMk/>
          <pc:sldMk cId="2635822276" sldId="977"/>
        </pc:sldMkLst>
      </pc:sldChg>
      <pc:sldChg chg="add">
        <pc:chgData name="HEIDY MUÑOZ SALINAS" userId="S::gestion.calidad@consorciopc.com::679d0cc1-20d6-4592-989b-a056a082cb6a" providerId="AD" clId="Web-{1FBE0890-50EC-E951-7F17-95F1C6D51BAA}" dt="2024-06-18T15:25:11.709" v="93"/>
        <pc:sldMkLst>
          <pc:docMk/>
          <pc:sldMk cId="3970323785" sldId="978"/>
        </pc:sldMkLst>
      </pc:sldChg>
      <pc:sldChg chg="add">
        <pc:chgData name="HEIDY MUÑOZ SALINAS" userId="S::gestion.calidad@consorciopc.com::679d0cc1-20d6-4592-989b-a056a082cb6a" providerId="AD" clId="Web-{1FBE0890-50EC-E951-7F17-95F1C6D51BAA}" dt="2024-06-18T15:23:42.925" v="62"/>
        <pc:sldMkLst>
          <pc:docMk/>
          <pc:sldMk cId="2347969860" sldId="979"/>
        </pc:sldMkLst>
      </pc:sldChg>
      <pc:sldChg chg="add">
        <pc:chgData name="HEIDY MUÑOZ SALINAS" userId="S::gestion.calidad@consorciopc.com::679d0cc1-20d6-4592-989b-a056a082cb6a" providerId="AD" clId="Web-{1FBE0890-50EC-E951-7F17-95F1C6D51BAA}" dt="2024-06-18T15:23:42.925" v="63"/>
        <pc:sldMkLst>
          <pc:docMk/>
          <pc:sldMk cId="1002464839" sldId="1953"/>
        </pc:sldMkLst>
      </pc:sldChg>
      <pc:sldChg chg="add">
        <pc:chgData name="HEIDY MUÑOZ SALINAS" userId="S::gestion.calidad@consorciopc.com::679d0cc1-20d6-4592-989b-a056a082cb6a" providerId="AD" clId="Web-{1FBE0890-50EC-E951-7F17-95F1C6D51BAA}" dt="2024-06-18T15:23:42.940" v="64"/>
        <pc:sldMkLst>
          <pc:docMk/>
          <pc:sldMk cId="4232102832" sldId="1954"/>
        </pc:sldMkLst>
      </pc:sldChg>
      <pc:sldChg chg="add del">
        <pc:chgData name="HEIDY MUÑOZ SALINAS" userId="S::gestion.calidad@consorciopc.com::679d0cc1-20d6-4592-989b-a056a082cb6a" providerId="AD" clId="Web-{1FBE0890-50EC-E951-7F17-95F1C6D51BAA}" dt="2024-06-18T15:23:42.972" v="67"/>
        <pc:sldMkLst>
          <pc:docMk/>
          <pc:sldMk cId="1297616885" sldId="1955"/>
        </pc:sldMkLst>
      </pc:sldChg>
      <pc:sldChg chg="add del">
        <pc:chgData name="HEIDY MUÑOZ SALINAS" userId="S::gestion.calidad@consorciopc.com::679d0cc1-20d6-4592-989b-a056a082cb6a" providerId="AD" clId="Web-{1FBE0890-50EC-E951-7F17-95F1C6D51BAA}" dt="2024-06-18T15:23:42.987" v="68"/>
        <pc:sldMkLst>
          <pc:docMk/>
          <pc:sldMk cId="1706897975" sldId="1956"/>
        </pc:sldMkLst>
      </pc:sldChg>
      <pc:sldChg chg="add del">
        <pc:chgData name="HEIDY MUÑOZ SALINAS" userId="S::gestion.calidad@consorciopc.com::679d0cc1-20d6-4592-989b-a056a082cb6a" providerId="AD" clId="Web-{1FBE0890-50EC-E951-7F17-95F1C6D51BAA}" dt="2024-06-18T15:23:43.003" v="69"/>
        <pc:sldMkLst>
          <pc:docMk/>
          <pc:sldMk cId="243812551" sldId="1957"/>
        </pc:sldMkLst>
      </pc:sldChg>
      <pc:sldChg chg="add del">
        <pc:chgData name="HEIDY MUÑOZ SALINAS" userId="S::gestion.calidad@consorciopc.com::679d0cc1-20d6-4592-989b-a056a082cb6a" providerId="AD" clId="Web-{1FBE0890-50EC-E951-7F17-95F1C6D51BAA}" dt="2024-06-18T15:23:43.003" v="70"/>
        <pc:sldMkLst>
          <pc:docMk/>
          <pc:sldMk cId="3140809554" sldId="1958"/>
        </pc:sldMkLst>
      </pc:sldChg>
      <pc:sldChg chg="add del">
        <pc:chgData name="HEIDY MUÑOZ SALINAS" userId="S::gestion.calidad@consorciopc.com::679d0cc1-20d6-4592-989b-a056a082cb6a" providerId="AD" clId="Web-{1FBE0890-50EC-E951-7F17-95F1C6D51BAA}" dt="2024-06-18T15:23:43.019" v="71"/>
        <pc:sldMkLst>
          <pc:docMk/>
          <pc:sldMk cId="1327288812" sldId="1959"/>
        </pc:sldMkLst>
      </pc:sldChg>
      <pc:sldChg chg="add del">
        <pc:chgData name="HEIDY MUÑOZ SALINAS" userId="S::gestion.calidad@consorciopc.com::679d0cc1-20d6-4592-989b-a056a082cb6a" providerId="AD" clId="Web-{1FBE0890-50EC-E951-7F17-95F1C6D51BAA}" dt="2024-06-18T15:23:43.050" v="74"/>
        <pc:sldMkLst>
          <pc:docMk/>
          <pc:sldMk cId="2940629679" sldId="1960"/>
        </pc:sldMkLst>
      </pc:sldChg>
      <pc:sldChg chg="add del">
        <pc:chgData name="HEIDY MUÑOZ SALINAS" userId="S::gestion.calidad@consorciopc.com::679d0cc1-20d6-4592-989b-a056a082cb6a" providerId="AD" clId="Web-{1FBE0890-50EC-E951-7F17-95F1C6D51BAA}" dt="2024-06-18T15:23:43.112" v="80"/>
        <pc:sldMkLst>
          <pc:docMk/>
          <pc:sldMk cId="199608561" sldId="1964"/>
        </pc:sldMkLst>
      </pc:sldChg>
      <pc:sldChg chg="add del">
        <pc:chgData name="HEIDY MUÑOZ SALINAS" userId="S::gestion.calidad@consorciopc.com::679d0cc1-20d6-4592-989b-a056a082cb6a" providerId="AD" clId="Web-{1FBE0890-50EC-E951-7F17-95F1C6D51BAA}" dt="2024-06-18T15:23:43.206" v="86"/>
        <pc:sldMkLst>
          <pc:docMk/>
          <pc:sldMk cId="507535752" sldId="1965"/>
        </pc:sldMkLst>
      </pc:sldChg>
      <pc:sldChg chg="add del">
        <pc:chgData name="HEIDY MUÑOZ SALINAS" userId="S::gestion.calidad@consorciopc.com::679d0cc1-20d6-4592-989b-a056a082cb6a" providerId="AD" clId="Web-{1FBE0890-50EC-E951-7F17-95F1C6D51BAA}" dt="2024-06-18T15:23:43.222" v="87"/>
        <pc:sldMkLst>
          <pc:docMk/>
          <pc:sldMk cId="509689875" sldId="2036"/>
        </pc:sldMkLst>
      </pc:sldChg>
      <pc:sldChg chg="add del">
        <pc:chgData name="HEIDY MUÑOZ SALINAS" userId="S::gestion.calidad@consorciopc.com::679d0cc1-20d6-4592-989b-a056a082cb6a" providerId="AD" clId="Web-{1FBE0890-50EC-E951-7F17-95F1C6D51BAA}" dt="2024-06-18T15:23:43.128" v="81"/>
        <pc:sldMkLst>
          <pc:docMk/>
          <pc:sldMk cId="3281415008" sldId="2041"/>
        </pc:sldMkLst>
      </pc:sldChg>
      <pc:sldChg chg="add del">
        <pc:chgData name="HEIDY MUÑOZ SALINAS" userId="S::gestion.calidad@consorciopc.com::679d0cc1-20d6-4592-989b-a056a082cb6a" providerId="AD" clId="Web-{1FBE0890-50EC-E951-7F17-95F1C6D51BAA}" dt="2024-06-18T15:23:43.269" v="91"/>
        <pc:sldMkLst>
          <pc:docMk/>
          <pc:sldMk cId="469450967" sldId="2071"/>
        </pc:sldMkLst>
      </pc:sldChg>
      <pc:sldChg chg="add del">
        <pc:chgData name="HEIDY MUÑOZ SALINAS" userId="S::gestion.calidad@consorciopc.com::679d0cc1-20d6-4592-989b-a056a082cb6a" providerId="AD" clId="Web-{1FBE0890-50EC-E951-7F17-95F1C6D51BAA}" dt="2024-06-18T15:23:43.144" v="82"/>
        <pc:sldMkLst>
          <pc:docMk/>
          <pc:sldMk cId="3857526696" sldId="2087"/>
        </pc:sldMkLst>
      </pc:sldChg>
      <pc:sldChg chg="add del">
        <pc:chgData name="HEIDY MUÑOZ SALINAS" userId="S::gestion.calidad@consorciopc.com::679d0cc1-20d6-4592-989b-a056a082cb6a" providerId="AD" clId="Web-{1FBE0890-50EC-E951-7F17-95F1C6D51BAA}" dt="2024-06-18T15:23:43.237" v="88"/>
        <pc:sldMkLst>
          <pc:docMk/>
          <pc:sldMk cId="3345490822" sldId="2088"/>
        </pc:sldMkLst>
      </pc:sldChg>
      <pc:sldChg chg="add">
        <pc:chgData name="HEIDY MUÑOZ SALINAS" userId="S::gestion.calidad@consorciopc.com::679d0cc1-20d6-4592-989b-a056a082cb6a" providerId="AD" clId="Web-{1FBE0890-50EC-E951-7F17-95F1C6D51BAA}" dt="2024-06-18T15:23:42.956" v="66"/>
        <pc:sldMkLst>
          <pc:docMk/>
          <pc:sldMk cId="2187716060" sldId="2092"/>
        </pc:sldMkLst>
      </pc:sldChg>
      <pc:sldChg chg="add del">
        <pc:chgData name="HEIDY MUÑOZ SALINAS" userId="S::gestion.calidad@consorciopc.com::679d0cc1-20d6-4592-989b-a056a082cb6a" providerId="AD" clId="Web-{1FBE0890-50EC-E951-7F17-95F1C6D51BAA}" dt="2024-06-18T15:23:43.034" v="72"/>
        <pc:sldMkLst>
          <pc:docMk/>
          <pc:sldMk cId="3199702249" sldId="2093"/>
        </pc:sldMkLst>
      </pc:sldChg>
      <pc:sldChg chg="add del">
        <pc:chgData name="HEIDY MUÑOZ SALINAS" userId="S::gestion.calidad@consorciopc.com::679d0cc1-20d6-4592-989b-a056a082cb6a" providerId="AD" clId="Web-{1FBE0890-50EC-E951-7F17-95F1C6D51BAA}" dt="2024-06-18T15:23:43.097" v="78"/>
        <pc:sldMkLst>
          <pc:docMk/>
          <pc:sldMk cId="1225805108" sldId="2134"/>
        </pc:sldMkLst>
      </pc:sldChg>
      <pc:sldChg chg="add del">
        <pc:chgData name="HEIDY MUÑOZ SALINAS" userId="S::gestion.calidad@consorciopc.com::679d0cc1-20d6-4592-989b-a056a082cb6a" providerId="AD" clId="Web-{1FBE0890-50EC-E951-7F17-95F1C6D51BAA}" dt="2024-06-18T15:23:43.159" v="83"/>
        <pc:sldMkLst>
          <pc:docMk/>
          <pc:sldMk cId="787708289" sldId="2135"/>
        </pc:sldMkLst>
      </pc:sldChg>
      <pc:sldChg chg="add del">
        <pc:chgData name="HEIDY MUÑOZ SALINAS" userId="S::gestion.calidad@consorciopc.com::679d0cc1-20d6-4592-989b-a056a082cb6a" providerId="AD" clId="Web-{1FBE0890-50EC-E951-7F17-95F1C6D51BAA}" dt="2024-06-18T15:23:14.455" v="43"/>
        <pc:sldMkLst>
          <pc:docMk/>
          <pc:sldMk cId="1368543216" sldId="2145"/>
        </pc:sldMkLst>
      </pc:sldChg>
      <pc:sldChg chg="add">
        <pc:chgData name="HEIDY MUÑOZ SALINAS" userId="S::gestion.calidad@consorciopc.com::679d0cc1-20d6-4592-989b-a056a082cb6a" providerId="AD" clId="Web-{1FBE0890-50EC-E951-7F17-95F1C6D51BAA}" dt="2024-06-18T15:23:42.862" v="56"/>
        <pc:sldMkLst>
          <pc:docMk/>
          <pc:sldMk cId="1603181923" sldId="2145"/>
        </pc:sldMkLst>
      </pc:sldChg>
      <pc:sldChg chg="add">
        <pc:chgData name="HEIDY MUÑOZ SALINAS" userId="S::gestion.calidad@consorciopc.com::679d0cc1-20d6-4592-989b-a056a082cb6a" providerId="AD" clId="Web-{1FBE0890-50EC-E951-7F17-95F1C6D51BAA}" dt="2024-06-18T15:23:42.878" v="57"/>
        <pc:sldMkLst>
          <pc:docMk/>
          <pc:sldMk cId="2423547929" sldId="2146"/>
        </pc:sldMkLst>
      </pc:sldChg>
      <pc:sldChg chg="add">
        <pc:chgData name="HEIDY MUÑOZ SALINAS" userId="S::gestion.calidad@consorciopc.com::679d0cc1-20d6-4592-989b-a056a082cb6a" providerId="AD" clId="Web-{1FBE0890-50EC-E951-7F17-95F1C6D51BAA}" dt="2024-06-18T15:23:42.878" v="58"/>
        <pc:sldMkLst>
          <pc:docMk/>
          <pc:sldMk cId="71842801" sldId="2147"/>
        </pc:sldMkLst>
      </pc:sldChg>
      <pc:sldChg chg="add">
        <pc:chgData name="HEIDY MUÑOZ SALINAS" userId="S::gestion.calidad@consorciopc.com::679d0cc1-20d6-4592-989b-a056a082cb6a" providerId="AD" clId="Web-{1FBE0890-50EC-E951-7F17-95F1C6D51BAA}" dt="2024-06-18T15:23:42.894" v="59"/>
        <pc:sldMkLst>
          <pc:docMk/>
          <pc:sldMk cId="1678001219" sldId="2167"/>
        </pc:sldMkLst>
      </pc:sldChg>
      <pc:sldChg chg="add del">
        <pc:chgData name="HEIDY MUÑOZ SALINAS" userId="S::gestion.calidad@consorciopc.com::679d0cc1-20d6-4592-989b-a056a082cb6a" providerId="AD" clId="Web-{1FBE0890-50EC-E951-7F17-95F1C6D51BAA}" dt="2024-06-18T15:23:43.253" v="89"/>
        <pc:sldMkLst>
          <pc:docMk/>
          <pc:sldMk cId="389625053" sldId="2250"/>
        </pc:sldMkLst>
      </pc:sldChg>
      <pc:sldChg chg="add">
        <pc:chgData name="HEIDY MUÑOZ SALINAS" userId="S::gestion.calidad@consorciopc.com::679d0cc1-20d6-4592-989b-a056a082cb6a" providerId="AD" clId="Web-{1FBE0890-50EC-E951-7F17-95F1C6D51BAA}" dt="2024-06-18T15:23:42.894" v="60"/>
        <pc:sldMkLst>
          <pc:docMk/>
          <pc:sldMk cId="3430083788" sldId="2280"/>
        </pc:sldMkLst>
      </pc:sldChg>
      <pc:sldChg chg="add del">
        <pc:chgData name="HEIDY MUÑOZ SALINAS" userId="S::gestion.calidad@consorciopc.com::679d0cc1-20d6-4592-989b-a056a082cb6a" providerId="AD" clId="Web-{1FBE0890-50EC-E951-7F17-95F1C6D51BAA}" dt="2024-06-18T15:23:43.159" v="84"/>
        <pc:sldMkLst>
          <pc:docMk/>
          <pc:sldMk cId="3888741236" sldId="2282"/>
        </pc:sldMkLst>
      </pc:sldChg>
      <pc:sldChg chg="add">
        <pc:chgData name="HEIDY MUÑOZ SALINAS" userId="S::gestion.calidad@consorciopc.com::679d0cc1-20d6-4592-989b-a056a082cb6a" providerId="AD" clId="Web-{1FBE0890-50EC-E951-7F17-95F1C6D51BAA}" dt="2024-06-18T15:23:42.909" v="61"/>
        <pc:sldMkLst>
          <pc:docMk/>
          <pc:sldMk cId="3207411212" sldId="2310"/>
        </pc:sldMkLst>
      </pc:sldChg>
      <pc:sldChg chg="add del">
        <pc:chgData name="HEIDY MUÑOZ SALINAS" userId="S::gestion.calidad@consorciopc.com::679d0cc1-20d6-4592-989b-a056a082cb6a" providerId="AD" clId="Web-{1FBE0890-50EC-E951-7F17-95F1C6D51BAA}" dt="2024-06-18T15:23:14.455" v="41"/>
        <pc:sldMkLst>
          <pc:docMk/>
          <pc:sldMk cId="732806485" sldId="2311"/>
        </pc:sldMkLst>
      </pc:sldChg>
      <pc:sldChg chg="add">
        <pc:chgData name="HEIDY MUÑOZ SALINAS" userId="S::gestion.calidad@consorciopc.com::679d0cc1-20d6-4592-989b-a056a082cb6a" providerId="AD" clId="Web-{1FBE0890-50EC-E951-7F17-95F1C6D51BAA}" dt="2024-06-18T15:23:42.956" v="65"/>
        <pc:sldMkLst>
          <pc:docMk/>
          <pc:sldMk cId="1033336180" sldId="2311"/>
        </pc:sldMkLst>
      </pc:sldChg>
      <pc:sldChg chg="add">
        <pc:chgData name="HEIDY MUÑOZ SALINAS" userId="S::gestion.calidad@consorciopc.com::679d0cc1-20d6-4592-989b-a056a082cb6a" providerId="AD" clId="Web-{1FBE0890-50EC-E951-7F17-95F1C6D51BAA}" dt="2024-06-18T15:23:43.034" v="73"/>
        <pc:sldMkLst>
          <pc:docMk/>
          <pc:sldMk cId="1368543216" sldId="2312"/>
        </pc:sldMkLst>
      </pc:sldChg>
      <pc:sldChg chg="add del">
        <pc:chgData name="HEIDY MUÑOZ SALINAS" userId="S::gestion.calidad@consorciopc.com::679d0cc1-20d6-4592-989b-a056a082cb6a" providerId="AD" clId="Web-{1FBE0890-50EC-E951-7F17-95F1C6D51BAA}" dt="2024-06-18T15:23:14.455" v="40"/>
        <pc:sldMkLst>
          <pc:docMk/>
          <pc:sldMk cId="2248531689" sldId="2312"/>
        </pc:sldMkLst>
      </pc:sldChg>
      <pc:sldChg chg="add">
        <pc:chgData name="HEIDY MUÑOZ SALINAS" userId="S::gestion.calidad@consorciopc.com::679d0cc1-20d6-4592-989b-a056a082cb6a" providerId="AD" clId="Web-{1FBE0890-50EC-E951-7F17-95F1C6D51BAA}" dt="2024-06-18T15:23:43.065" v="75"/>
        <pc:sldMkLst>
          <pc:docMk/>
          <pc:sldMk cId="732806485" sldId="2313"/>
        </pc:sldMkLst>
      </pc:sldChg>
      <pc:sldChg chg="add del">
        <pc:chgData name="HEIDY MUÑOZ SALINAS" userId="S::gestion.calidad@consorciopc.com::679d0cc1-20d6-4592-989b-a056a082cb6a" providerId="AD" clId="Web-{1FBE0890-50EC-E951-7F17-95F1C6D51BAA}" dt="2024-06-18T15:23:14.455" v="39"/>
        <pc:sldMkLst>
          <pc:docMk/>
          <pc:sldMk cId="3038554256" sldId="2313"/>
        </pc:sldMkLst>
      </pc:sldChg>
      <pc:sldChg chg="add">
        <pc:chgData name="HEIDY MUÑOZ SALINAS" userId="S::gestion.calidad@consorciopc.com::679d0cc1-20d6-4592-989b-a056a082cb6a" providerId="AD" clId="Web-{1FBE0890-50EC-E951-7F17-95F1C6D51BAA}" dt="2024-06-18T15:23:43.081" v="76"/>
        <pc:sldMkLst>
          <pc:docMk/>
          <pc:sldMk cId="2248531689" sldId="2314"/>
        </pc:sldMkLst>
      </pc:sldChg>
      <pc:sldChg chg="add del">
        <pc:chgData name="HEIDY MUÑOZ SALINAS" userId="S::gestion.calidad@consorciopc.com::679d0cc1-20d6-4592-989b-a056a082cb6a" providerId="AD" clId="Web-{1FBE0890-50EC-E951-7F17-95F1C6D51BAA}" dt="2024-06-18T15:23:14.440" v="37"/>
        <pc:sldMkLst>
          <pc:docMk/>
          <pc:sldMk cId="3549379402" sldId="2314"/>
        </pc:sldMkLst>
      </pc:sldChg>
      <pc:sldChg chg="add del">
        <pc:chgData name="HEIDY MUÑOZ SALINAS" userId="S::gestion.calidad@consorciopc.com::679d0cc1-20d6-4592-989b-a056a082cb6a" providerId="AD" clId="Web-{1FBE0890-50EC-E951-7F17-95F1C6D51BAA}" dt="2024-06-18T15:23:14.440" v="31"/>
        <pc:sldMkLst>
          <pc:docMk/>
          <pc:sldMk cId="1976054528" sldId="2315"/>
        </pc:sldMkLst>
      </pc:sldChg>
      <pc:sldChg chg="add">
        <pc:chgData name="HEIDY MUÑOZ SALINAS" userId="S::gestion.calidad@consorciopc.com::679d0cc1-20d6-4592-989b-a056a082cb6a" providerId="AD" clId="Web-{1FBE0890-50EC-E951-7F17-95F1C6D51BAA}" dt="2024-06-18T15:23:43.081" v="77"/>
        <pc:sldMkLst>
          <pc:docMk/>
          <pc:sldMk cId="3038554256" sldId="2315"/>
        </pc:sldMkLst>
      </pc:sldChg>
      <pc:sldChg chg="add">
        <pc:chgData name="HEIDY MUÑOZ SALINAS" userId="S::gestion.calidad@consorciopc.com::679d0cc1-20d6-4592-989b-a056a082cb6a" providerId="AD" clId="Web-{1FBE0890-50EC-E951-7F17-95F1C6D51BAA}" dt="2024-06-18T15:23:43.112" v="79"/>
        <pc:sldMkLst>
          <pc:docMk/>
          <pc:sldMk cId="3549379402" sldId="2316"/>
        </pc:sldMkLst>
      </pc:sldChg>
      <pc:sldChg chg="add del">
        <pc:chgData name="HEIDY MUÑOZ SALINAS" userId="S::gestion.calidad@consorciopc.com::679d0cc1-20d6-4592-989b-a056a082cb6a" providerId="AD" clId="Web-{1FBE0890-50EC-E951-7F17-95F1C6D51BAA}" dt="2024-06-18T15:23:14.408" v="26"/>
        <pc:sldMkLst>
          <pc:docMk/>
          <pc:sldMk cId="4153374202" sldId="2316"/>
        </pc:sldMkLst>
      </pc:sldChg>
      <pc:sldChg chg="add">
        <pc:chgData name="HEIDY MUÑOZ SALINAS" userId="S::gestion.calidad@consorciopc.com::679d0cc1-20d6-4592-989b-a056a082cb6a" providerId="AD" clId="Web-{1FBE0890-50EC-E951-7F17-95F1C6D51BAA}" dt="2024-06-18T15:23:43.175" v="85"/>
        <pc:sldMkLst>
          <pc:docMk/>
          <pc:sldMk cId="1976054528" sldId="2317"/>
        </pc:sldMkLst>
      </pc:sldChg>
      <pc:sldChg chg="add">
        <pc:chgData name="HEIDY MUÑOZ SALINAS" userId="S::gestion.calidad@consorciopc.com::679d0cc1-20d6-4592-989b-a056a082cb6a" providerId="AD" clId="Web-{1FBE0890-50EC-E951-7F17-95F1C6D51BAA}" dt="2024-06-18T15:23:43.253" v="90"/>
        <pc:sldMkLst>
          <pc:docMk/>
          <pc:sldMk cId="4153374202" sldId="2318"/>
        </pc:sldMkLst>
      </pc:sldChg>
      <pc:sldChg chg="add">
        <pc:chgData name="HEIDY MUÑOZ SALINAS" userId="S::gestion.calidad@consorciopc.com::679d0cc1-20d6-4592-989b-a056a082cb6a" providerId="AD" clId="Web-{1FBE0890-50EC-E951-7F17-95F1C6D51BAA}" dt="2024-06-18T15:25:11.755" v="98"/>
        <pc:sldMkLst>
          <pc:docMk/>
          <pc:sldMk cId="2757545386" sldId="2319"/>
        </pc:sldMkLst>
      </pc:sldChg>
    </pc:docChg>
  </pc:docChgLst>
  <pc:docChgLst>
    <pc:chgData name="LILLINETH OCAMPO CASTAÑEDA" userId="651b59c4-c2a1-4852-ac00-d10213ba0680" providerId="ADAL" clId="{E054740C-644C-49FD-912B-2EB42298E2E5}"/>
    <pc:docChg chg="undo custSel addSld delSld modSld">
      <pc:chgData name="LILLINETH OCAMPO CASTAÑEDA" userId="651b59c4-c2a1-4852-ac00-d10213ba0680" providerId="ADAL" clId="{E054740C-644C-49FD-912B-2EB42298E2E5}" dt="2023-12-15T15:58:28.870" v="19" actId="47"/>
      <pc:docMkLst>
        <pc:docMk/>
      </pc:docMkLst>
      <pc:sldChg chg="del">
        <pc:chgData name="LILLINETH OCAMPO CASTAÑEDA" userId="651b59c4-c2a1-4852-ac00-d10213ba0680" providerId="ADAL" clId="{E054740C-644C-49FD-912B-2EB42298E2E5}" dt="2023-12-15T15:58:27.317" v="18" actId="47"/>
        <pc:sldMkLst>
          <pc:docMk/>
          <pc:sldMk cId="550913855" sldId="818"/>
        </pc:sldMkLst>
      </pc:sldChg>
      <pc:sldChg chg="del">
        <pc:chgData name="LILLINETH OCAMPO CASTAÑEDA" userId="651b59c4-c2a1-4852-ac00-d10213ba0680" providerId="ADAL" clId="{E054740C-644C-49FD-912B-2EB42298E2E5}" dt="2023-12-12T20:46:34.572" v="9" actId="47"/>
        <pc:sldMkLst>
          <pc:docMk/>
          <pc:sldMk cId="1764803345" sldId="1158"/>
        </pc:sldMkLst>
      </pc:sldChg>
      <pc:sldChg chg="del">
        <pc:chgData name="LILLINETH OCAMPO CASTAÑEDA" userId="651b59c4-c2a1-4852-ac00-d10213ba0680" providerId="ADAL" clId="{E054740C-644C-49FD-912B-2EB42298E2E5}" dt="2023-12-12T20:46:34.572" v="9" actId="47"/>
        <pc:sldMkLst>
          <pc:docMk/>
          <pc:sldMk cId="159179092" sldId="1162"/>
        </pc:sldMkLst>
      </pc:sldChg>
      <pc:sldChg chg="del">
        <pc:chgData name="LILLINETH OCAMPO CASTAÑEDA" userId="651b59c4-c2a1-4852-ac00-d10213ba0680" providerId="ADAL" clId="{E054740C-644C-49FD-912B-2EB42298E2E5}" dt="2023-12-15T15:58:13.026" v="16" actId="47"/>
        <pc:sldMkLst>
          <pc:docMk/>
          <pc:sldMk cId="3382804404" sldId="1339"/>
        </pc:sldMkLst>
      </pc:sldChg>
      <pc:sldChg chg="del">
        <pc:chgData name="LILLINETH OCAMPO CASTAÑEDA" userId="651b59c4-c2a1-4852-ac00-d10213ba0680" providerId="ADAL" clId="{E054740C-644C-49FD-912B-2EB42298E2E5}" dt="2023-12-15T15:58:16.637" v="17" actId="47"/>
        <pc:sldMkLst>
          <pc:docMk/>
          <pc:sldMk cId="1365990547" sldId="1588"/>
        </pc:sldMkLst>
      </pc:sldChg>
      <pc:sldChg chg="del">
        <pc:chgData name="LILLINETH OCAMPO CASTAÑEDA" userId="651b59c4-c2a1-4852-ac00-d10213ba0680" providerId="ADAL" clId="{E054740C-644C-49FD-912B-2EB42298E2E5}" dt="2023-12-15T15:58:28.870" v="19" actId="47"/>
        <pc:sldMkLst>
          <pc:docMk/>
          <pc:sldMk cId="3329316903" sldId="1589"/>
        </pc:sldMkLst>
      </pc:sldChg>
      <pc:sldChg chg="modSp mod">
        <pc:chgData name="LILLINETH OCAMPO CASTAÑEDA" userId="651b59c4-c2a1-4852-ac00-d10213ba0680" providerId="ADAL" clId="{E054740C-644C-49FD-912B-2EB42298E2E5}" dt="2023-12-12T16:48:46.908" v="7" actId="20577"/>
        <pc:sldMkLst>
          <pc:docMk/>
          <pc:sldMk cId="1666633961" sldId="1713"/>
        </pc:sldMkLst>
        <pc:graphicFrameChg chg="modGraphic">
          <ac:chgData name="LILLINETH OCAMPO CASTAÑEDA" userId="651b59c4-c2a1-4852-ac00-d10213ba0680" providerId="ADAL" clId="{E054740C-644C-49FD-912B-2EB42298E2E5}" dt="2023-12-12T16:48:46.908" v="7" actId="20577"/>
          <ac:graphicFrameMkLst>
            <pc:docMk/>
            <pc:sldMk cId="1666633961" sldId="1713"/>
            <ac:graphicFrameMk id="7" creationId="{E3CA4216-C3AF-4A37-C5AA-6004E5E6397C}"/>
          </ac:graphicFrameMkLst>
        </pc:graphicFrameChg>
      </pc:sldChg>
      <pc:sldChg chg="modSp mod">
        <pc:chgData name="LILLINETH OCAMPO CASTAÑEDA" userId="651b59c4-c2a1-4852-ac00-d10213ba0680" providerId="ADAL" clId="{E054740C-644C-49FD-912B-2EB42298E2E5}" dt="2023-12-12T16:45:06.356" v="3" actId="1076"/>
        <pc:sldMkLst>
          <pc:docMk/>
          <pc:sldMk cId="494083295" sldId="1826"/>
        </pc:sldMkLst>
        <pc:spChg chg="mod">
          <ac:chgData name="LILLINETH OCAMPO CASTAÑEDA" userId="651b59c4-c2a1-4852-ac00-d10213ba0680" providerId="ADAL" clId="{E054740C-644C-49FD-912B-2EB42298E2E5}" dt="2023-12-12T16:45:06.356" v="3" actId="1076"/>
          <ac:spMkLst>
            <pc:docMk/>
            <pc:sldMk cId="494083295" sldId="1826"/>
            <ac:spMk id="5" creationId="{65B12803-5723-4124-BA21-4275CB48163E}"/>
          </ac:spMkLst>
        </pc:spChg>
        <pc:graphicFrameChg chg="mod modGraphic">
          <ac:chgData name="LILLINETH OCAMPO CASTAÑEDA" userId="651b59c4-c2a1-4852-ac00-d10213ba0680" providerId="ADAL" clId="{E054740C-644C-49FD-912B-2EB42298E2E5}" dt="2023-12-12T16:45:03.420" v="2" actId="14734"/>
          <ac:graphicFrameMkLst>
            <pc:docMk/>
            <pc:sldMk cId="494083295" sldId="1826"/>
            <ac:graphicFrameMk id="3" creationId="{2260C6A4-4330-8CEE-3A21-913D1CD60FCA}"/>
          </ac:graphicFrameMkLst>
        </pc:graphicFrameChg>
      </pc:sldChg>
      <pc:sldChg chg="del">
        <pc:chgData name="LILLINETH OCAMPO CASTAÑEDA" userId="651b59c4-c2a1-4852-ac00-d10213ba0680" providerId="ADAL" clId="{E054740C-644C-49FD-912B-2EB42298E2E5}" dt="2023-12-12T20:45:45.627" v="8" actId="2696"/>
        <pc:sldMkLst>
          <pc:docMk/>
          <pc:sldMk cId="1453484966" sldId="2047"/>
        </pc:sldMkLst>
      </pc:sldChg>
      <pc:sldChg chg="del">
        <pc:chgData name="LILLINETH OCAMPO CASTAÑEDA" userId="651b59c4-c2a1-4852-ac00-d10213ba0680" providerId="ADAL" clId="{E054740C-644C-49FD-912B-2EB42298E2E5}" dt="2023-12-12T20:45:45.627" v="8" actId="2696"/>
        <pc:sldMkLst>
          <pc:docMk/>
          <pc:sldMk cId="1603932459" sldId="2048"/>
        </pc:sldMkLst>
      </pc:sldChg>
      <pc:sldChg chg="del">
        <pc:chgData name="LILLINETH OCAMPO CASTAÑEDA" userId="651b59c4-c2a1-4852-ac00-d10213ba0680" providerId="ADAL" clId="{E054740C-644C-49FD-912B-2EB42298E2E5}" dt="2023-12-12T20:46:34.572" v="9" actId="47"/>
        <pc:sldMkLst>
          <pc:docMk/>
          <pc:sldMk cId="1879461600" sldId="2056"/>
        </pc:sldMkLst>
      </pc:sldChg>
      <pc:sldChg chg="del">
        <pc:chgData name="LILLINETH OCAMPO CASTAÑEDA" userId="651b59c4-c2a1-4852-ac00-d10213ba0680" providerId="ADAL" clId="{E054740C-644C-49FD-912B-2EB42298E2E5}" dt="2023-12-12T20:46:34.572" v="9" actId="47"/>
        <pc:sldMkLst>
          <pc:docMk/>
          <pc:sldMk cId="3494863975" sldId="2057"/>
        </pc:sldMkLst>
      </pc:sldChg>
      <pc:sldChg chg="del">
        <pc:chgData name="LILLINETH OCAMPO CASTAÑEDA" userId="651b59c4-c2a1-4852-ac00-d10213ba0680" providerId="ADAL" clId="{E054740C-644C-49FD-912B-2EB42298E2E5}" dt="2023-12-12T20:46:34.572" v="9" actId="47"/>
        <pc:sldMkLst>
          <pc:docMk/>
          <pc:sldMk cId="2380587592" sldId="2059"/>
        </pc:sldMkLst>
      </pc:sldChg>
      <pc:sldChg chg="del">
        <pc:chgData name="LILLINETH OCAMPO CASTAÑEDA" userId="651b59c4-c2a1-4852-ac00-d10213ba0680" providerId="ADAL" clId="{E054740C-644C-49FD-912B-2EB42298E2E5}" dt="2023-12-12T20:45:45.627" v="8" actId="2696"/>
        <pc:sldMkLst>
          <pc:docMk/>
          <pc:sldMk cId="2347149286" sldId="2062"/>
        </pc:sldMkLst>
      </pc:sldChg>
      <pc:sldChg chg="del">
        <pc:chgData name="LILLINETH OCAMPO CASTAÑEDA" userId="651b59c4-c2a1-4852-ac00-d10213ba0680" providerId="ADAL" clId="{E054740C-644C-49FD-912B-2EB42298E2E5}" dt="2023-12-12T20:45:45.627" v="8" actId="2696"/>
        <pc:sldMkLst>
          <pc:docMk/>
          <pc:sldMk cId="28123494" sldId="2064"/>
        </pc:sldMkLst>
      </pc:sldChg>
      <pc:sldChg chg="del">
        <pc:chgData name="LILLINETH OCAMPO CASTAÑEDA" userId="651b59c4-c2a1-4852-ac00-d10213ba0680" providerId="ADAL" clId="{E054740C-644C-49FD-912B-2EB42298E2E5}" dt="2023-12-12T20:45:45.627" v="8" actId="2696"/>
        <pc:sldMkLst>
          <pc:docMk/>
          <pc:sldMk cId="2375687897" sldId="2065"/>
        </pc:sldMkLst>
      </pc:sldChg>
      <pc:sldChg chg="del">
        <pc:chgData name="LILLINETH OCAMPO CASTAÑEDA" userId="651b59c4-c2a1-4852-ac00-d10213ba0680" providerId="ADAL" clId="{E054740C-644C-49FD-912B-2EB42298E2E5}" dt="2023-12-12T20:45:45.627" v="8" actId="2696"/>
        <pc:sldMkLst>
          <pc:docMk/>
          <pc:sldMk cId="1424997194" sldId="2066"/>
        </pc:sldMkLst>
      </pc:sldChg>
      <pc:sldChg chg="modSp del">
        <pc:chgData name="LILLINETH OCAMPO CASTAÑEDA" userId="651b59c4-c2a1-4852-ac00-d10213ba0680" providerId="ADAL" clId="{E054740C-644C-49FD-912B-2EB42298E2E5}" dt="2023-12-12T21:33:11.486" v="15" actId="1076"/>
        <pc:sldMkLst>
          <pc:docMk/>
          <pc:sldMk cId="2020907878" sldId="2075"/>
        </pc:sldMkLst>
        <pc:picChg chg="mod">
          <ac:chgData name="LILLINETH OCAMPO CASTAÑEDA" userId="651b59c4-c2a1-4852-ac00-d10213ba0680" providerId="ADAL" clId="{E054740C-644C-49FD-912B-2EB42298E2E5}" dt="2023-12-12T21:33:11.486" v="15" actId="1076"/>
          <ac:picMkLst>
            <pc:docMk/>
            <pc:sldMk cId="2020907878" sldId="2075"/>
            <ac:picMk id="1026" creationId="{6132F9E4-142B-78E5-0F05-5DA2AB7F9007}"/>
          </ac:picMkLst>
        </pc:picChg>
      </pc:sldChg>
      <pc:sldChg chg="del">
        <pc:chgData name="LILLINETH OCAMPO CASTAÑEDA" userId="651b59c4-c2a1-4852-ac00-d10213ba0680" providerId="ADAL" clId="{E054740C-644C-49FD-912B-2EB42298E2E5}" dt="2023-12-12T20:46:34.572" v="9" actId="47"/>
        <pc:sldMkLst>
          <pc:docMk/>
          <pc:sldMk cId="795552905" sldId="2110"/>
        </pc:sldMkLst>
      </pc:sldChg>
      <pc:sldChg chg="modSp del mod">
        <pc:chgData name="LILLINETH OCAMPO CASTAÑEDA" userId="651b59c4-c2a1-4852-ac00-d10213ba0680" providerId="ADAL" clId="{E054740C-644C-49FD-912B-2EB42298E2E5}" dt="2023-12-12T21:31:19.400" v="14" actId="1076"/>
        <pc:sldMkLst>
          <pc:docMk/>
          <pc:sldMk cId="2553520785" sldId="2118"/>
        </pc:sldMkLst>
        <pc:grpChg chg="mod">
          <ac:chgData name="LILLINETH OCAMPO CASTAÑEDA" userId="651b59c4-c2a1-4852-ac00-d10213ba0680" providerId="ADAL" clId="{E054740C-644C-49FD-912B-2EB42298E2E5}" dt="2023-12-12T21:31:19.400" v="14" actId="1076"/>
          <ac:grpSpMkLst>
            <pc:docMk/>
            <pc:sldMk cId="2553520785" sldId="2118"/>
            <ac:grpSpMk id="3" creationId="{A28DA0D9-345E-4F23-8A7D-98B05730DD8D}"/>
          </ac:grpSpMkLst>
        </pc:grpChg>
        <pc:picChg chg="mod">
          <ac:chgData name="LILLINETH OCAMPO CASTAÑEDA" userId="651b59c4-c2a1-4852-ac00-d10213ba0680" providerId="ADAL" clId="{E054740C-644C-49FD-912B-2EB42298E2E5}" dt="2023-12-12T21:31:11.951" v="12" actId="1076"/>
          <ac:picMkLst>
            <pc:docMk/>
            <pc:sldMk cId="2553520785" sldId="2118"/>
            <ac:picMk id="6" creationId="{12758EEC-DFE9-8FB4-AEED-1736B90A5AC2}"/>
          </ac:picMkLst>
        </pc:picChg>
      </pc:sldChg>
      <pc:sldChg chg="add del">
        <pc:chgData name="LILLINETH OCAMPO CASTAÑEDA" userId="651b59c4-c2a1-4852-ac00-d10213ba0680" providerId="ADAL" clId="{E054740C-644C-49FD-912B-2EB42298E2E5}" dt="2023-12-12T21:28:17.175" v="11"/>
        <pc:sldMkLst>
          <pc:docMk/>
          <pc:sldMk cId="3882393671" sldId="2121"/>
        </pc:sldMkLst>
      </pc:sldChg>
    </pc:docChg>
  </pc:docChgLst>
  <pc:docChgLst>
    <pc:chgData name="HEIDY MUÑOZ SALINAS" userId="S::gestion.calidad@consorciopc.com::679d0cc1-20d6-4592-989b-a056a082cb6a" providerId="AD" clId="Web-{77E23EFC-1506-0D31-8477-A120C3A2A320}"/>
    <pc:docChg chg="addSld">
      <pc:chgData name="HEIDY MUÑOZ SALINAS" userId="S::gestion.calidad@consorciopc.com::679d0cc1-20d6-4592-989b-a056a082cb6a" providerId="AD" clId="Web-{77E23EFC-1506-0D31-8477-A120C3A2A320}" dt="2024-06-18T15:15:42.507" v="99"/>
      <pc:docMkLst>
        <pc:docMk/>
      </pc:docMkLst>
      <pc:sldChg chg="add">
        <pc:chgData name="HEIDY MUÑOZ SALINAS" userId="S::gestion.calidad@consorciopc.com::679d0cc1-20d6-4592-989b-a056a082cb6a" providerId="AD" clId="Web-{77E23EFC-1506-0D31-8477-A120C3A2A320}" dt="2024-06-18T15:15:40.179" v="27"/>
        <pc:sldMkLst>
          <pc:docMk/>
          <pc:sldMk cId="0" sldId="835"/>
        </pc:sldMkLst>
      </pc:sldChg>
      <pc:sldChg chg="add">
        <pc:chgData name="HEIDY MUÑOZ SALINAS" userId="S::gestion.calidad@consorciopc.com::679d0cc1-20d6-4592-989b-a056a082cb6a" providerId="AD" clId="Web-{77E23EFC-1506-0D31-8477-A120C3A2A320}" dt="2024-06-18T15:15:39.710" v="5"/>
        <pc:sldMkLst>
          <pc:docMk/>
          <pc:sldMk cId="0" sldId="1045"/>
        </pc:sldMkLst>
      </pc:sldChg>
      <pc:sldChg chg="add">
        <pc:chgData name="HEIDY MUÑOZ SALINAS" userId="S::gestion.calidad@consorciopc.com::679d0cc1-20d6-4592-989b-a056a082cb6a" providerId="AD" clId="Web-{77E23EFC-1506-0D31-8477-A120C3A2A320}" dt="2024-06-18T15:15:39.788" v="11"/>
        <pc:sldMkLst>
          <pc:docMk/>
          <pc:sldMk cId="0" sldId="1047"/>
        </pc:sldMkLst>
      </pc:sldChg>
      <pc:sldChg chg="add">
        <pc:chgData name="HEIDY MUÑOZ SALINAS" userId="S::gestion.calidad@consorciopc.com::679d0cc1-20d6-4592-989b-a056a082cb6a" providerId="AD" clId="Web-{77E23EFC-1506-0D31-8477-A120C3A2A320}" dt="2024-06-18T15:15:39.632" v="0"/>
        <pc:sldMkLst>
          <pc:docMk/>
          <pc:sldMk cId="0" sldId="1407"/>
        </pc:sldMkLst>
      </pc:sldChg>
      <pc:sldChg chg="add">
        <pc:chgData name="HEIDY MUÑOZ SALINAS" userId="S::gestion.calidad@consorciopc.com::679d0cc1-20d6-4592-989b-a056a082cb6a" providerId="AD" clId="Web-{77E23EFC-1506-0D31-8477-A120C3A2A320}" dt="2024-06-18T15:15:42.507" v="99"/>
        <pc:sldMkLst>
          <pc:docMk/>
          <pc:sldMk cId="3073752545" sldId="1428"/>
        </pc:sldMkLst>
      </pc:sldChg>
      <pc:sldChg chg="add">
        <pc:chgData name="HEIDY MUÑOZ SALINAS" userId="S::gestion.calidad@consorciopc.com::679d0cc1-20d6-4592-989b-a056a082cb6a" providerId="AD" clId="Web-{77E23EFC-1506-0D31-8477-A120C3A2A320}" dt="2024-06-18T15:15:40.367" v="35"/>
        <pc:sldMkLst>
          <pc:docMk/>
          <pc:sldMk cId="0" sldId="1572"/>
        </pc:sldMkLst>
      </pc:sldChg>
      <pc:sldChg chg="add">
        <pc:chgData name="HEIDY MUÑOZ SALINAS" userId="S::gestion.calidad@consorciopc.com::679d0cc1-20d6-4592-989b-a056a082cb6a" providerId="AD" clId="Web-{77E23EFC-1506-0D31-8477-A120C3A2A320}" dt="2024-06-18T15:15:40.476" v="40"/>
        <pc:sldMkLst>
          <pc:docMk/>
          <pc:sldMk cId="0" sldId="1573"/>
        </pc:sldMkLst>
      </pc:sldChg>
      <pc:sldChg chg="add">
        <pc:chgData name="HEIDY MUÑOZ SALINAS" userId="S::gestion.calidad@consorciopc.com::679d0cc1-20d6-4592-989b-a056a082cb6a" providerId="AD" clId="Web-{77E23EFC-1506-0D31-8477-A120C3A2A320}" dt="2024-06-18T15:15:40.382" v="36"/>
        <pc:sldMkLst>
          <pc:docMk/>
          <pc:sldMk cId="0" sldId="1578"/>
        </pc:sldMkLst>
      </pc:sldChg>
      <pc:sldChg chg="add">
        <pc:chgData name="HEIDY MUÑOZ SALINAS" userId="S::gestion.calidad@consorciopc.com::679d0cc1-20d6-4592-989b-a056a082cb6a" providerId="AD" clId="Web-{77E23EFC-1506-0D31-8477-A120C3A2A320}" dt="2024-06-18T15:15:40.507" v="41"/>
        <pc:sldMkLst>
          <pc:docMk/>
          <pc:sldMk cId="0" sldId="1579"/>
        </pc:sldMkLst>
      </pc:sldChg>
      <pc:sldChg chg="add">
        <pc:chgData name="HEIDY MUÑOZ SALINAS" userId="S::gestion.calidad@consorciopc.com::679d0cc1-20d6-4592-989b-a056a082cb6a" providerId="AD" clId="Web-{77E23EFC-1506-0D31-8477-A120C3A2A320}" dt="2024-06-18T15:15:40.148" v="26"/>
        <pc:sldMkLst>
          <pc:docMk/>
          <pc:sldMk cId="0" sldId="1614"/>
        </pc:sldMkLst>
      </pc:sldChg>
      <pc:sldChg chg="add">
        <pc:chgData name="HEIDY MUÑOZ SALINAS" userId="S::gestion.calidad@consorciopc.com::679d0cc1-20d6-4592-989b-a056a082cb6a" providerId="AD" clId="Web-{77E23EFC-1506-0D31-8477-A120C3A2A320}" dt="2024-06-18T15:15:40.195" v="28"/>
        <pc:sldMkLst>
          <pc:docMk/>
          <pc:sldMk cId="0" sldId="1616"/>
        </pc:sldMkLst>
      </pc:sldChg>
      <pc:sldChg chg="add">
        <pc:chgData name="HEIDY MUÑOZ SALINAS" userId="S::gestion.calidad@consorciopc.com::679d0cc1-20d6-4592-989b-a056a082cb6a" providerId="AD" clId="Web-{77E23EFC-1506-0D31-8477-A120C3A2A320}" dt="2024-06-18T15:15:40.226" v="29"/>
        <pc:sldMkLst>
          <pc:docMk/>
          <pc:sldMk cId="0" sldId="1617"/>
        </pc:sldMkLst>
      </pc:sldChg>
      <pc:sldChg chg="add">
        <pc:chgData name="HEIDY MUÑOZ SALINAS" userId="S::gestion.calidad@consorciopc.com::679d0cc1-20d6-4592-989b-a056a082cb6a" providerId="AD" clId="Web-{77E23EFC-1506-0D31-8477-A120C3A2A320}" dt="2024-06-18T15:15:40.273" v="30"/>
        <pc:sldMkLst>
          <pc:docMk/>
          <pc:sldMk cId="0" sldId="1618"/>
        </pc:sldMkLst>
      </pc:sldChg>
      <pc:sldChg chg="add">
        <pc:chgData name="HEIDY MUÑOZ SALINAS" userId="S::gestion.calidad@consorciopc.com::679d0cc1-20d6-4592-989b-a056a082cb6a" providerId="AD" clId="Web-{77E23EFC-1506-0D31-8477-A120C3A2A320}" dt="2024-06-18T15:15:40.288" v="31"/>
        <pc:sldMkLst>
          <pc:docMk/>
          <pc:sldMk cId="0" sldId="1619"/>
        </pc:sldMkLst>
      </pc:sldChg>
      <pc:sldChg chg="add">
        <pc:chgData name="HEIDY MUÑOZ SALINAS" userId="S::gestion.calidad@consorciopc.com::679d0cc1-20d6-4592-989b-a056a082cb6a" providerId="AD" clId="Web-{77E23EFC-1506-0D31-8477-A120C3A2A320}" dt="2024-06-18T15:15:39.835" v="14"/>
        <pc:sldMkLst>
          <pc:docMk/>
          <pc:sldMk cId="0" sldId="1635"/>
        </pc:sldMkLst>
      </pc:sldChg>
      <pc:sldChg chg="add">
        <pc:chgData name="HEIDY MUÑOZ SALINAS" userId="S::gestion.calidad@consorciopc.com::679d0cc1-20d6-4592-989b-a056a082cb6a" providerId="AD" clId="Web-{77E23EFC-1506-0D31-8477-A120C3A2A320}" dt="2024-06-18T15:15:39.757" v="8"/>
        <pc:sldMkLst>
          <pc:docMk/>
          <pc:sldMk cId="0" sldId="1636"/>
        </pc:sldMkLst>
      </pc:sldChg>
      <pc:sldChg chg="add">
        <pc:chgData name="HEIDY MUÑOZ SALINAS" userId="S::gestion.calidad@consorciopc.com::679d0cc1-20d6-4592-989b-a056a082cb6a" providerId="AD" clId="Web-{77E23EFC-1506-0D31-8477-A120C3A2A320}" dt="2024-06-18T15:15:39.867" v="16"/>
        <pc:sldMkLst>
          <pc:docMk/>
          <pc:sldMk cId="3828802350" sldId="1637"/>
        </pc:sldMkLst>
      </pc:sldChg>
      <pc:sldChg chg="add">
        <pc:chgData name="HEIDY MUÑOZ SALINAS" userId="S::gestion.calidad@consorciopc.com::679d0cc1-20d6-4592-989b-a056a082cb6a" providerId="AD" clId="Web-{77E23EFC-1506-0D31-8477-A120C3A2A320}" dt="2024-06-18T15:15:41.648" v="79"/>
        <pc:sldMkLst>
          <pc:docMk/>
          <pc:sldMk cId="0" sldId="1662"/>
        </pc:sldMkLst>
      </pc:sldChg>
      <pc:sldChg chg="add">
        <pc:chgData name="HEIDY MUÑOZ SALINAS" userId="S::gestion.calidad@consorciopc.com::679d0cc1-20d6-4592-989b-a056a082cb6a" providerId="AD" clId="Web-{77E23EFC-1506-0D31-8477-A120C3A2A320}" dt="2024-06-18T15:15:41.679" v="80"/>
        <pc:sldMkLst>
          <pc:docMk/>
          <pc:sldMk cId="0" sldId="1663"/>
        </pc:sldMkLst>
      </pc:sldChg>
      <pc:sldChg chg="add">
        <pc:chgData name="HEIDY MUÑOZ SALINAS" userId="S::gestion.calidad@consorciopc.com::679d0cc1-20d6-4592-989b-a056a082cb6a" providerId="AD" clId="Web-{77E23EFC-1506-0D31-8477-A120C3A2A320}" dt="2024-06-18T15:15:41.710" v="81"/>
        <pc:sldMkLst>
          <pc:docMk/>
          <pc:sldMk cId="0" sldId="1664"/>
        </pc:sldMkLst>
      </pc:sldChg>
      <pc:sldChg chg="add">
        <pc:chgData name="HEIDY MUÑOZ SALINAS" userId="S::gestion.calidad@consorciopc.com::679d0cc1-20d6-4592-989b-a056a082cb6a" providerId="AD" clId="Web-{77E23EFC-1506-0D31-8477-A120C3A2A320}" dt="2024-06-18T15:15:41.851" v="83"/>
        <pc:sldMkLst>
          <pc:docMk/>
          <pc:sldMk cId="0" sldId="1665"/>
        </pc:sldMkLst>
      </pc:sldChg>
      <pc:sldChg chg="add">
        <pc:chgData name="HEIDY MUÑOZ SALINAS" userId="S::gestion.calidad@consorciopc.com::679d0cc1-20d6-4592-989b-a056a082cb6a" providerId="AD" clId="Web-{77E23EFC-1506-0D31-8477-A120C3A2A320}" dt="2024-06-18T15:15:39.820" v="13"/>
        <pc:sldMkLst>
          <pc:docMk/>
          <pc:sldMk cId="3514632084" sldId="1666"/>
        </pc:sldMkLst>
      </pc:sldChg>
      <pc:sldChg chg="add">
        <pc:chgData name="HEIDY MUÑOZ SALINAS" userId="S::gestion.calidad@consorciopc.com::679d0cc1-20d6-4592-989b-a056a082cb6a" providerId="AD" clId="Web-{77E23EFC-1506-0D31-8477-A120C3A2A320}" dt="2024-06-18T15:15:42.054" v="89"/>
        <pc:sldMkLst>
          <pc:docMk/>
          <pc:sldMk cId="0" sldId="1707"/>
        </pc:sldMkLst>
      </pc:sldChg>
      <pc:sldChg chg="add">
        <pc:chgData name="HEIDY MUÑOZ SALINAS" userId="S::gestion.calidad@consorciopc.com::679d0cc1-20d6-4592-989b-a056a082cb6a" providerId="AD" clId="Web-{77E23EFC-1506-0D31-8477-A120C3A2A320}" dt="2024-06-18T15:15:42.164" v="91"/>
        <pc:sldMkLst>
          <pc:docMk/>
          <pc:sldMk cId="0" sldId="1708"/>
        </pc:sldMkLst>
      </pc:sldChg>
      <pc:sldChg chg="add">
        <pc:chgData name="HEIDY MUÑOZ SALINAS" userId="S::gestion.calidad@consorciopc.com::679d0cc1-20d6-4592-989b-a056a082cb6a" providerId="AD" clId="Web-{77E23EFC-1506-0D31-8477-A120C3A2A320}" dt="2024-06-18T15:15:42.257" v="93"/>
        <pc:sldMkLst>
          <pc:docMk/>
          <pc:sldMk cId="0" sldId="1709"/>
        </pc:sldMkLst>
      </pc:sldChg>
      <pc:sldChg chg="add">
        <pc:chgData name="HEIDY MUÑOZ SALINAS" userId="S::gestion.calidad@consorciopc.com::679d0cc1-20d6-4592-989b-a056a082cb6a" providerId="AD" clId="Web-{77E23EFC-1506-0D31-8477-A120C3A2A320}" dt="2024-06-18T15:15:42.335" v="95"/>
        <pc:sldMkLst>
          <pc:docMk/>
          <pc:sldMk cId="0" sldId="1710"/>
        </pc:sldMkLst>
      </pc:sldChg>
      <pc:sldChg chg="add">
        <pc:chgData name="HEIDY MUÑOZ SALINAS" userId="S::gestion.calidad@consorciopc.com::679d0cc1-20d6-4592-989b-a056a082cb6a" providerId="AD" clId="Web-{77E23EFC-1506-0D31-8477-A120C3A2A320}" dt="2024-06-18T15:15:42.445" v="97"/>
        <pc:sldMkLst>
          <pc:docMk/>
          <pc:sldMk cId="0" sldId="1711"/>
        </pc:sldMkLst>
      </pc:sldChg>
      <pc:sldChg chg="add">
        <pc:chgData name="HEIDY MUÑOZ SALINAS" userId="S::gestion.calidad@consorciopc.com::679d0cc1-20d6-4592-989b-a056a082cb6a" providerId="AD" clId="Web-{77E23EFC-1506-0D31-8477-A120C3A2A320}" dt="2024-06-18T15:15:39.773" v="9"/>
        <pc:sldMkLst>
          <pc:docMk/>
          <pc:sldMk cId="3664068657" sldId="1743"/>
        </pc:sldMkLst>
      </pc:sldChg>
      <pc:sldChg chg="add">
        <pc:chgData name="HEIDY MUÑOZ SALINAS" userId="S::gestion.calidad@consorciopc.com::679d0cc1-20d6-4592-989b-a056a082cb6a" providerId="AD" clId="Web-{77E23EFC-1506-0D31-8477-A120C3A2A320}" dt="2024-06-18T15:15:39.773" v="10"/>
        <pc:sldMkLst>
          <pc:docMk/>
          <pc:sldMk cId="3737552795" sldId="1745"/>
        </pc:sldMkLst>
      </pc:sldChg>
      <pc:sldChg chg="add">
        <pc:chgData name="HEIDY MUÑOZ SALINAS" userId="S::gestion.calidad@consorciopc.com::679d0cc1-20d6-4592-989b-a056a082cb6a" providerId="AD" clId="Web-{77E23EFC-1506-0D31-8477-A120C3A2A320}" dt="2024-06-18T15:15:39.648" v="1"/>
        <pc:sldMkLst>
          <pc:docMk/>
          <pc:sldMk cId="0" sldId="1747"/>
        </pc:sldMkLst>
      </pc:sldChg>
      <pc:sldChg chg="add">
        <pc:chgData name="HEIDY MUÑOZ SALINAS" userId="S::gestion.calidad@consorciopc.com::679d0cc1-20d6-4592-989b-a056a082cb6a" providerId="AD" clId="Web-{77E23EFC-1506-0D31-8477-A120C3A2A320}" dt="2024-06-18T15:15:40.101" v="25"/>
        <pc:sldMkLst>
          <pc:docMk/>
          <pc:sldMk cId="2693219365" sldId="1748"/>
        </pc:sldMkLst>
      </pc:sldChg>
      <pc:sldChg chg="add">
        <pc:chgData name="HEIDY MUÑOZ SALINAS" userId="S::gestion.calidad@consorciopc.com::679d0cc1-20d6-4592-989b-a056a082cb6a" providerId="AD" clId="Web-{77E23EFC-1506-0D31-8477-A120C3A2A320}" dt="2024-06-18T15:15:40.320" v="32"/>
        <pc:sldMkLst>
          <pc:docMk/>
          <pc:sldMk cId="0" sldId="1749"/>
        </pc:sldMkLst>
      </pc:sldChg>
      <pc:sldChg chg="add">
        <pc:chgData name="HEIDY MUÑOZ SALINAS" userId="S::gestion.calidad@consorciopc.com::679d0cc1-20d6-4592-989b-a056a082cb6a" providerId="AD" clId="Web-{77E23EFC-1506-0D31-8477-A120C3A2A320}" dt="2024-06-18T15:15:40.335" v="33"/>
        <pc:sldMkLst>
          <pc:docMk/>
          <pc:sldMk cId="0" sldId="1750"/>
        </pc:sldMkLst>
      </pc:sldChg>
      <pc:sldChg chg="add">
        <pc:chgData name="HEIDY MUÑOZ SALINAS" userId="S::gestion.calidad@consorciopc.com::679d0cc1-20d6-4592-989b-a056a082cb6a" providerId="AD" clId="Web-{77E23EFC-1506-0D31-8477-A120C3A2A320}" dt="2024-06-18T15:15:40.351" v="34"/>
        <pc:sldMkLst>
          <pc:docMk/>
          <pc:sldMk cId="0" sldId="1751"/>
        </pc:sldMkLst>
      </pc:sldChg>
      <pc:sldChg chg="add">
        <pc:chgData name="HEIDY MUÑOZ SALINAS" userId="S::gestion.calidad@consorciopc.com::679d0cc1-20d6-4592-989b-a056a082cb6a" providerId="AD" clId="Web-{77E23EFC-1506-0D31-8477-A120C3A2A320}" dt="2024-06-18T15:15:40.398" v="37"/>
        <pc:sldMkLst>
          <pc:docMk/>
          <pc:sldMk cId="0" sldId="1752"/>
        </pc:sldMkLst>
      </pc:sldChg>
      <pc:sldChg chg="add">
        <pc:chgData name="HEIDY MUÑOZ SALINAS" userId="S::gestion.calidad@consorciopc.com::679d0cc1-20d6-4592-989b-a056a082cb6a" providerId="AD" clId="Web-{77E23EFC-1506-0D31-8477-A120C3A2A320}" dt="2024-06-18T15:15:40.429" v="38"/>
        <pc:sldMkLst>
          <pc:docMk/>
          <pc:sldMk cId="0" sldId="1753"/>
        </pc:sldMkLst>
      </pc:sldChg>
      <pc:sldChg chg="add">
        <pc:chgData name="HEIDY MUÑOZ SALINAS" userId="S::gestion.calidad@consorciopc.com::679d0cc1-20d6-4592-989b-a056a082cb6a" providerId="AD" clId="Web-{77E23EFC-1506-0D31-8477-A120C3A2A320}" dt="2024-06-18T15:15:40.460" v="39"/>
        <pc:sldMkLst>
          <pc:docMk/>
          <pc:sldMk cId="0" sldId="1754"/>
        </pc:sldMkLst>
      </pc:sldChg>
      <pc:sldChg chg="add">
        <pc:chgData name="HEIDY MUÑOZ SALINAS" userId="S::gestion.calidad@consorciopc.com::679d0cc1-20d6-4592-989b-a056a082cb6a" providerId="AD" clId="Web-{77E23EFC-1506-0D31-8477-A120C3A2A320}" dt="2024-06-18T15:15:40.538" v="42"/>
        <pc:sldMkLst>
          <pc:docMk/>
          <pc:sldMk cId="0" sldId="1755"/>
        </pc:sldMkLst>
      </pc:sldChg>
      <pc:sldChg chg="add">
        <pc:chgData name="HEIDY MUÑOZ SALINAS" userId="S::gestion.calidad@consorciopc.com::679d0cc1-20d6-4592-989b-a056a082cb6a" providerId="AD" clId="Web-{77E23EFC-1506-0D31-8477-A120C3A2A320}" dt="2024-06-18T15:15:40.554" v="43"/>
        <pc:sldMkLst>
          <pc:docMk/>
          <pc:sldMk cId="0" sldId="1756"/>
        </pc:sldMkLst>
      </pc:sldChg>
      <pc:sldChg chg="add">
        <pc:chgData name="HEIDY MUÑOZ SALINAS" userId="S::gestion.calidad@consorciopc.com::679d0cc1-20d6-4592-989b-a056a082cb6a" providerId="AD" clId="Web-{77E23EFC-1506-0D31-8477-A120C3A2A320}" dt="2024-06-18T15:15:41.960" v="88"/>
        <pc:sldMkLst>
          <pc:docMk/>
          <pc:sldMk cId="2158348272" sldId="1767"/>
        </pc:sldMkLst>
      </pc:sldChg>
      <pc:sldChg chg="add">
        <pc:chgData name="HEIDY MUÑOZ SALINAS" userId="S::gestion.calidad@consorciopc.com::679d0cc1-20d6-4592-989b-a056a082cb6a" providerId="AD" clId="Web-{77E23EFC-1506-0D31-8477-A120C3A2A320}" dt="2024-06-18T15:15:41.476" v="73"/>
        <pc:sldMkLst>
          <pc:docMk/>
          <pc:sldMk cId="0" sldId="1787"/>
        </pc:sldMkLst>
      </pc:sldChg>
      <pc:sldChg chg="add">
        <pc:chgData name="HEIDY MUÑOZ SALINAS" userId="S::gestion.calidad@consorciopc.com::679d0cc1-20d6-4592-989b-a056a082cb6a" providerId="AD" clId="Web-{77E23EFC-1506-0D31-8477-A120C3A2A320}" dt="2024-06-18T15:15:41.507" v="74"/>
        <pc:sldMkLst>
          <pc:docMk/>
          <pc:sldMk cId="0" sldId="1788"/>
        </pc:sldMkLst>
      </pc:sldChg>
      <pc:sldChg chg="add">
        <pc:chgData name="HEIDY MUÑOZ SALINAS" userId="S::gestion.calidad@consorciopc.com::679d0cc1-20d6-4592-989b-a056a082cb6a" providerId="AD" clId="Web-{77E23EFC-1506-0D31-8477-A120C3A2A320}" dt="2024-06-18T15:15:41.570" v="76"/>
        <pc:sldMkLst>
          <pc:docMk/>
          <pc:sldMk cId="0" sldId="1789"/>
        </pc:sldMkLst>
      </pc:sldChg>
      <pc:sldChg chg="add">
        <pc:chgData name="HEIDY MUÑOZ SALINAS" userId="S::gestion.calidad@consorciopc.com::679d0cc1-20d6-4592-989b-a056a082cb6a" providerId="AD" clId="Web-{77E23EFC-1506-0D31-8477-A120C3A2A320}" dt="2024-06-18T15:15:41.648" v="78"/>
        <pc:sldMkLst>
          <pc:docMk/>
          <pc:sldMk cId="0" sldId="1790"/>
        </pc:sldMkLst>
      </pc:sldChg>
      <pc:sldChg chg="add">
        <pc:chgData name="HEIDY MUÑOZ SALINAS" userId="S::gestion.calidad@consorciopc.com::679d0cc1-20d6-4592-989b-a056a082cb6a" providerId="AD" clId="Web-{77E23EFC-1506-0D31-8477-A120C3A2A320}" dt="2024-06-18T15:15:41.164" v="64"/>
        <pc:sldMkLst>
          <pc:docMk/>
          <pc:sldMk cId="0" sldId="1804"/>
        </pc:sldMkLst>
      </pc:sldChg>
      <pc:sldChg chg="add">
        <pc:chgData name="HEIDY MUÑOZ SALINAS" userId="S::gestion.calidad@consorciopc.com::679d0cc1-20d6-4592-989b-a056a082cb6a" providerId="AD" clId="Web-{77E23EFC-1506-0D31-8477-A120C3A2A320}" dt="2024-06-18T15:15:41.195" v="65"/>
        <pc:sldMkLst>
          <pc:docMk/>
          <pc:sldMk cId="0" sldId="1805"/>
        </pc:sldMkLst>
      </pc:sldChg>
      <pc:sldChg chg="add">
        <pc:chgData name="HEIDY MUÑOZ SALINAS" userId="S::gestion.calidad@consorciopc.com::679d0cc1-20d6-4592-989b-a056a082cb6a" providerId="AD" clId="Web-{77E23EFC-1506-0D31-8477-A120C3A2A320}" dt="2024-06-18T15:15:41.257" v="67"/>
        <pc:sldMkLst>
          <pc:docMk/>
          <pc:sldMk cId="0" sldId="1806"/>
        </pc:sldMkLst>
      </pc:sldChg>
      <pc:sldChg chg="add">
        <pc:chgData name="HEIDY MUÑOZ SALINAS" userId="S::gestion.calidad@consorciopc.com::679d0cc1-20d6-4592-989b-a056a082cb6a" providerId="AD" clId="Web-{77E23EFC-1506-0D31-8477-A120C3A2A320}" dt="2024-06-18T15:15:41.304" v="68"/>
        <pc:sldMkLst>
          <pc:docMk/>
          <pc:sldMk cId="0" sldId="1807"/>
        </pc:sldMkLst>
      </pc:sldChg>
      <pc:sldChg chg="add">
        <pc:chgData name="HEIDY MUÑOZ SALINAS" userId="S::gestion.calidad@consorciopc.com::679d0cc1-20d6-4592-989b-a056a082cb6a" providerId="AD" clId="Web-{77E23EFC-1506-0D31-8477-A120C3A2A320}" dt="2024-06-18T15:15:41.367" v="70"/>
        <pc:sldMkLst>
          <pc:docMk/>
          <pc:sldMk cId="0" sldId="1808"/>
        </pc:sldMkLst>
      </pc:sldChg>
      <pc:sldChg chg="add">
        <pc:chgData name="HEIDY MUÑOZ SALINAS" userId="S::gestion.calidad@consorciopc.com::679d0cc1-20d6-4592-989b-a056a082cb6a" providerId="AD" clId="Web-{77E23EFC-1506-0D31-8477-A120C3A2A320}" dt="2024-06-18T15:15:41.398" v="71"/>
        <pc:sldMkLst>
          <pc:docMk/>
          <pc:sldMk cId="0" sldId="1809"/>
        </pc:sldMkLst>
      </pc:sldChg>
      <pc:sldChg chg="add">
        <pc:chgData name="HEIDY MUÑOZ SALINAS" userId="S::gestion.calidad@consorciopc.com::679d0cc1-20d6-4592-989b-a056a082cb6a" providerId="AD" clId="Web-{77E23EFC-1506-0D31-8477-A120C3A2A320}" dt="2024-06-18T15:15:41.914" v="85"/>
        <pc:sldMkLst>
          <pc:docMk/>
          <pc:sldMk cId="0" sldId="1810"/>
        </pc:sldMkLst>
      </pc:sldChg>
      <pc:sldChg chg="add">
        <pc:chgData name="HEIDY MUÑOZ SALINAS" userId="S::gestion.calidad@consorciopc.com::679d0cc1-20d6-4592-989b-a056a082cb6a" providerId="AD" clId="Web-{77E23EFC-1506-0D31-8477-A120C3A2A320}" dt="2024-06-18T15:15:40.007" v="22"/>
        <pc:sldMkLst>
          <pc:docMk/>
          <pc:sldMk cId="813698267" sldId="1837"/>
        </pc:sldMkLst>
      </pc:sldChg>
      <pc:sldChg chg="add">
        <pc:chgData name="HEIDY MUÑOZ SALINAS" userId="S::gestion.calidad@consorciopc.com::679d0cc1-20d6-4592-989b-a056a082cb6a" providerId="AD" clId="Web-{77E23EFC-1506-0D31-8477-A120C3A2A320}" dt="2024-06-18T15:15:40.570" v="44"/>
        <pc:sldMkLst>
          <pc:docMk/>
          <pc:sldMk cId="0" sldId="1849"/>
        </pc:sldMkLst>
      </pc:sldChg>
      <pc:sldChg chg="add">
        <pc:chgData name="HEIDY MUÑOZ SALINAS" userId="S::gestion.calidad@consorciopc.com::679d0cc1-20d6-4592-989b-a056a082cb6a" providerId="AD" clId="Web-{77E23EFC-1506-0D31-8477-A120C3A2A320}" dt="2024-06-18T15:15:40.585" v="45"/>
        <pc:sldMkLst>
          <pc:docMk/>
          <pc:sldMk cId="0" sldId="1850"/>
        </pc:sldMkLst>
      </pc:sldChg>
      <pc:sldChg chg="add">
        <pc:chgData name="HEIDY MUÑOZ SALINAS" userId="S::gestion.calidad@consorciopc.com::679d0cc1-20d6-4592-989b-a056a082cb6a" providerId="AD" clId="Web-{77E23EFC-1506-0D31-8477-A120C3A2A320}" dt="2024-06-18T15:15:40.617" v="46"/>
        <pc:sldMkLst>
          <pc:docMk/>
          <pc:sldMk cId="0" sldId="1851"/>
        </pc:sldMkLst>
      </pc:sldChg>
      <pc:sldChg chg="add">
        <pc:chgData name="HEIDY MUÑOZ SALINAS" userId="S::gestion.calidad@consorciopc.com::679d0cc1-20d6-4592-989b-a056a082cb6a" providerId="AD" clId="Web-{77E23EFC-1506-0D31-8477-A120C3A2A320}" dt="2024-06-18T15:15:40.648" v="47"/>
        <pc:sldMkLst>
          <pc:docMk/>
          <pc:sldMk cId="0" sldId="1852"/>
        </pc:sldMkLst>
      </pc:sldChg>
      <pc:sldChg chg="add">
        <pc:chgData name="HEIDY MUÑOZ SALINAS" userId="S::gestion.calidad@consorciopc.com::679d0cc1-20d6-4592-989b-a056a082cb6a" providerId="AD" clId="Web-{77E23EFC-1506-0D31-8477-A120C3A2A320}" dt="2024-06-18T15:15:40.679" v="48"/>
        <pc:sldMkLst>
          <pc:docMk/>
          <pc:sldMk cId="0" sldId="1853"/>
        </pc:sldMkLst>
      </pc:sldChg>
      <pc:sldChg chg="add">
        <pc:chgData name="HEIDY MUÑOZ SALINAS" userId="S::gestion.calidad@consorciopc.com::679d0cc1-20d6-4592-989b-a056a082cb6a" providerId="AD" clId="Web-{77E23EFC-1506-0D31-8477-A120C3A2A320}" dt="2024-06-18T15:15:40.710" v="49"/>
        <pc:sldMkLst>
          <pc:docMk/>
          <pc:sldMk cId="0" sldId="1854"/>
        </pc:sldMkLst>
      </pc:sldChg>
      <pc:sldChg chg="add">
        <pc:chgData name="HEIDY MUÑOZ SALINAS" userId="S::gestion.calidad@consorciopc.com::679d0cc1-20d6-4592-989b-a056a082cb6a" providerId="AD" clId="Web-{77E23EFC-1506-0D31-8477-A120C3A2A320}" dt="2024-06-18T15:15:40.742" v="50"/>
        <pc:sldMkLst>
          <pc:docMk/>
          <pc:sldMk cId="0" sldId="1877"/>
        </pc:sldMkLst>
      </pc:sldChg>
      <pc:sldChg chg="add">
        <pc:chgData name="HEIDY MUÑOZ SALINAS" userId="S::gestion.calidad@consorciopc.com::679d0cc1-20d6-4592-989b-a056a082cb6a" providerId="AD" clId="Web-{77E23EFC-1506-0D31-8477-A120C3A2A320}" dt="2024-06-18T15:15:40.773" v="51"/>
        <pc:sldMkLst>
          <pc:docMk/>
          <pc:sldMk cId="0" sldId="1878"/>
        </pc:sldMkLst>
      </pc:sldChg>
      <pc:sldChg chg="add">
        <pc:chgData name="HEIDY MUÑOZ SALINAS" userId="S::gestion.calidad@consorciopc.com::679d0cc1-20d6-4592-989b-a056a082cb6a" providerId="AD" clId="Web-{77E23EFC-1506-0D31-8477-A120C3A2A320}" dt="2024-06-18T15:15:39.929" v="19"/>
        <pc:sldMkLst>
          <pc:docMk/>
          <pc:sldMk cId="3158060965" sldId="1908"/>
        </pc:sldMkLst>
      </pc:sldChg>
      <pc:sldChg chg="add">
        <pc:chgData name="HEIDY MUÑOZ SALINAS" userId="S::gestion.calidad@consorciopc.com::679d0cc1-20d6-4592-989b-a056a082cb6a" providerId="AD" clId="Web-{77E23EFC-1506-0D31-8477-A120C3A2A320}" dt="2024-06-18T15:15:40.070" v="24"/>
        <pc:sldMkLst>
          <pc:docMk/>
          <pc:sldMk cId="3543565175" sldId="1911"/>
        </pc:sldMkLst>
      </pc:sldChg>
      <pc:sldChg chg="add">
        <pc:chgData name="HEIDY MUÑOZ SALINAS" userId="S::gestion.calidad@consorciopc.com::679d0cc1-20d6-4592-989b-a056a082cb6a" providerId="AD" clId="Web-{77E23EFC-1506-0D31-8477-A120C3A2A320}" dt="2024-06-18T15:15:41.117" v="63"/>
        <pc:sldMkLst>
          <pc:docMk/>
          <pc:sldMk cId="2350468144" sldId="1925"/>
        </pc:sldMkLst>
      </pc:sldChg>
      <pc:sldChg chg="add">
        <pc:chgData name="HEIDY MUÑOZ SALINAS" userId="S::gestion.calidad@consorciopc.com::679d0cc1-20d6-4592-989b-a056a082cb6a" providerId="AD" clId="Web-{77E23EFC-1506-0D31-8477-A120C3A2A320}" dt="2024-06-18T15:15:39.898" v="17"/>
        <pc:sldMkLst>
          <pc:docMk/>
          <pc:sldMk cId="879173852" sldId="1940"/>
        </pc:sldMkLst>
      </pc:sldChg>
      <pc:sldChg chg="add">
        <pc:chgData name="HEIDY MUÑOZ SALINAS" userId="S::gestion.calidad@consorciopc.com::679d0cc1-20d6-4592-989b-a056a082cb6a" providerId="AD" clId="Web-{77E23EFC-1506-0D31-8477-A120C3A2A320}" dt="2024-06-18T15:15:39.913" v="18"/>
        <pc:sldMkLst>
          <pc:docMk/>
          <pc:sldMk cId="4082131971" sldId="1941"/>
        </pc:sldMkLst>
      </pc:sldChg>
      <pc:sldChg chg="add">
        <pc:chgData name="HEIDY MUÑOZ SALINAS" userId="S::gestion.calidad@consorciopc.com::679d0cc1-20d6-4592-989b-a056a082cb6a" providerId="AD" clId="Web-{77E23EFC-1506-0D31-8477-A120C3A2A320}" dt="2024-06-18T15:15:39.960" v="20"/>
        <pc:sldMkLst>
          <pc:docMk/>
          <pc:sldMk cId="494497493" sldId="1942"/>
        </pc:sldMkLst>
      </pc:sldChg>
      <pc:sldChg chg="add">
        <pc:chgData name="HEIDY MUÑOZ SALINAS" userId="S::gestion.calidad@consorciopc.com::679d0cc1-20d6-4592-989b-a056a082cb6a" providerId="AD" clId="Web-{77E23EFC-1506-0D31-8477-A120C3A2A320}" dt="2024-06-18T15:15:39.976" v="21"/>
        <pc:sldMkLst>
          <pc:docMk/>
          <pc:sldMk cId="2800692327" sldId="1943"/>
        </pc:sldMkLst>
      </pc:sldChg>
      <pc:sldChg chg="add">
        <pc:chgData name="HEIDY MUÑOZ SALINAS" userId="S::gestion.calidad@consorciopc.com::679d0cc1-20d6-4592-989b-a056a082cb6a" providerId="AD" clId="Web-{77E23EFC-1506-0D31-8477-A120C3A2A320}" dt="2024-06-18T15:15:41.085" v="62"/>
        <pc:sldMkLst>
          <pc:docMk/>
          <pc:sldMk cId="2966235125" sldId="1944"/>
        </pc:sldMkLst>
      </pc:sldChg>
      <pc:sldChg chg="add">
        <pc:chgData name="HEIDY MUÑOZ SALINAS" userId="S::gestion.calidad@consorciopc.com::679d0cc1-20d6-4592-989b-a056a082cb6a" providerId="AD" clId="Web-{77E23EFC-1506-0D31-8477-A120C3A2A320}" dt="2024-06-18T15:15:41.882" v="84"/>
        <pc:sldMkLst>
          <pc:docMk/>
          <pc:sldMk cId="471505444" sldId="1945"/>
        </pc:sldMkLst>
      </pc:sldChg>
      <pc:sldChg chg="add">
        <pc:chgData name="HEIDY MUÑOZ SALINAS" userId="S::gestion.calidad@consorciopc.com::679d0cc1-20d6-4592-989b-a056a082cb6a" providerId="AD" clId="Web-{77E23EFC-1506-0D31-8477-A120C3A2A320}" dt="2024-06-18T15:15:40.804" v="52"/>
        <pc:sldMkLst>
          <pc:docMk/>
          <pc:sldMk cId="0" sldId="1967"/>
        </pc:sldMkLst>
      </pc:sldChg>
      <pc:sldChg chg="add">
        <pc:chgData name="HEIDY MUÑOZ SALINAS" userId="S::gestion.calidad@consorciopc.com::679d0cc1-20d6-4592-989b-a056a082cb6a" providerId="AD" clId="Web-{77E23EFC-1506-0D31-8477-A120C3A2A320}" dt="2024-06-18T15:15:41.835" v="82"/>
        <pc:sldMkLst>
          <pc:docMk/>
          <pc:sldMk cId="373910799" sldId="1974"/>
        </pc:sldMkLst>
      </pc:sldChg>
      <pc:sldChg chg="add">
        <pc:chgData name="HEIDY MUÑOZ SALINAS" userId="S::gestion.calidad@consorciopc.com::679d0cc1-20d6-4592-989b-a056a082cb6a" providerId="AD" clId="Web-{77E23EFC-1506-0D31-8477-A120C3A2A320}" dt="2024-06-18T15:15:40.882" v="56"/>
        <pc:sldMkLst>
          <pc:docMk/>
          <pc:sldMk cId="0" sldId="2060"/>
        </pc:sldMkLst>
      </pc:sldChg>
      <pc:sldChg chg="add">
        <pc:chgData name="HEIDY MUÑOZ SALINAS" userId="S::gestion.calidad@consorciopc.com::679d0cc1-20d6-4592-989b-a056a082cb6a" providerId="AD" clId="Web-{77E23EFC-1506-0D31-8477-A120C3A2A320}" dt="2024-06-18T15:15:40.851" v="55"/>
        <pc:sldMkLst>
          <pc:docMk/>
          <pc:sldMk cId="0" sldId="2076"/>
        </pc:sldMkLst>
      </pc:sldChg>
      <pc:sldChg chg="add">
        <pc:chgData name="HEIDY MUÑOZ SALINAS" userId="S::gestion.calidad@consorciopc.com::679d0cc1-20d6-4592-989b-a056a082cb6a" providerId="AD" clId="Web-{77E23EFC-1506-0D31-8477-A120C3A2A320}" dt="2024-06-18T15:15:39.726" v="6"/>
        <pc:sldMkLst>
          <pc:docMk/>
          <pc:sldMk cId="1015559659" sldId="2077"/>
        </pc:sldMkLst>
      </pc:sldChg>
      <pc:sldChg chg="add">
        <pc:chgData name="HEIDY MUÑOZ SALINAS" userId="S::gestion.calidad@consorciopc.com::679d0cc1-20d6-4592-989b-a056a082cb6a" providerId="AD" clId="Web-{77E23EFC-1506-0D31-8477-A120C3A2A320}" dt="2024-06-18T15:15:39.742" v="7"/>
        <pc:sldMkLst>
          <pc:docMk/>
          <pc:sldMk cId="1772086327" sldId="2078"/>
        </pc:sldMkLst>
      </pc:sldChg>
      <pc:sldChg chg="add">
        <pc:chgData name="HEIDY MUÑOZ SALINAS" userId="S::gestion.calidad@consorciopc.com::679d0cc1-20d6-4592-989b-a056a082cb6a" providerId="AD" clId="Web-{77E23EFC-1506-0D31-8477-A120C3A2A320}" dt="2024-06-18T15:15:41.929" v="86"/>
        <pc:sldMkLst>
          <pc:docMk/>
          <pc:sldMk cId="274852433" sldId="2081"/>
        </pc:sldMkLst>
      </pc:sldChg>
      <pc:sldChg chg="add">
        <pc:chgData name="HEIDY MUÑOZ SALINAS" userId="S::gestion.calidad@consorciopc.com::679d0cc1-20d6-4592-989b-a056a082cb6a" providerId="AD" clId="Web-{77E23EFC-1506-0D31-8477-A120C3A2A320}" dt="2024-06-18T15:15:39.663" v="2"/>
        <pc:sldMkLst>
          <pc:docMk/>
          <pc:sldMk cId="1869709757" sldId="2082"/>
        </pc:sldMkLst>
      </pc:sldChg>
      <pc:sldChg chg="add">
        <pc:chgData name="HEIDY MUÑOZ SALINAS" userId="S::gestion.calidad@consorciopc.com::679d0cc1-20d6-4592-989b-a056a082cb6a" providerId="AD" clId="Web-{77E23EFC-1506-0D31-8477-A120C3A2A320}" dt="2024-06-18T15:15:39.679" v="3"/>
        <pc:sldMkLst>
          <pc:docMk/>
          <pc:sldMk cId="3662938017" sldId="2083"/>
        </pc:sldMkLst>
      </pc:sldChg>
      <pc:sldChg chg="add">
        <pc:chgData name="HEIDY MUÑOZ SALINAS" userId="S::gestion.calidad@consorciopc.com::679d0cc1-20d6-4592-989b-a056a082cb6a" providerId="AD" clId="Web-{77E23EFC-1506-0D31-8477-A120C3A2A320}" dt="2024-06-18T15:15:39.695" v="4"/>
        <pc:sldMkLst>
          <pc:docMk/>
          <pc:sldMk cId="2838826555" sldId="2084"/>
        </pc:sldMkLst>
      </pc:sldChg>
      <pc:sldChg chg="add">
        <pc:chgData name="HEIDY MUÑOZ SALINAS" userId="S::gestion.calidad@consorciopc.com::679d0cc1-20d6-4592-989b-a056a082cb6a" providerId="AD" clId="Web-{77E23EFC-1506-0D31-8477-A120C3A2A320}" dt="2024-06-18T15:15:39.851" v="15"/>
        <pc:sldMkLst>
          <pc:docMk/>
          <pc:sldMk cId="2733692670" sldId="2114"/>
        </pc:sldMkLst>
      </pc:sldChg>
      <pc:sldChg chg="add">
        <pc:chgData name="HEIDY MUÑOZ SALINAS" userId="S::gestion.calidad@consorciopc.com::679d0cc1-20d6-4592-989b-a056a082cb6a" providerId="AD" clId="Web-{77E23EFC-1506-0D31-8477-A120C3A2A320}" dt="2024-06-18T15:15:40.820" v="53"/>
        <pc:sldMkLst>
          <pc:docMk/>
          <pc:sldMk cId="0" sldId="2115"/>
        </pc:sldMkLst>
      </pc:sldChg>
      <pc:sldChg chg="add">
        <pc:chgData name="HEIDY MUÑOZ SALINAS" userId="S::gestion.calidad@consorciopc.com::679d0cc1-20d6-4592-989b-a056a082cb6a" providerId="AD" clId="Web-{77E23EFC-1506-0D31-8477-A120C3A2A320}" dt="2024-06-18T15:15:40.835" v="54"/>
        <pc:sldMkLst>
          <pc:docMk/>
          <pc:sldMk cId="0" sldId="2116"/>
        </pc:sldMkLst>
      </pc:sldChg>
      <pc:sldChg chg="add">
        <pc:chgData name="HEIDY MUÑOZ SALINAS" userId="S::gestion.calidad@consorciopc.com::679d0cc1-20d6-4592-989b-a056a082cb6a" providerId="AD" clId="Web-{77E23EFC-1506-0D31-8477-A120C3A2A320}" dt="2024-06-18T15:15:41.320" v="69"/>
        <pc:sldMkLst>
          <pc:docMk/>
          <pc:sldMk cId="4248585617" sldId="2117"/>
        </pc:sldMkLst>
      </pc:sldChg>
      <pc:sldChg chg="add">
        <pc:chgData name="HEIDY MUÑOZ SALINAS" userId="S::gestion.calidad@consorciopc.com::679d0cc1-20d6-4592-989b-a056a082cb6a" providerId="AD" clId="Web-{77E23EFC-1506-0D31-8477-A120C3A2A320}" dt="2024-06-18T15:15:41.429" v="72"/>
        <pc:sldMkLst>
          <pc:docMk/>
          <pc:sldMk cId="1567656363" sldId="2119"/>
        </pc:sldMkLst>
      </pc:sldChg>
      <pc:sldChg chg="add">
        <pc:chgData name="HEIDY MUÑOZ SALINAS" userId="S::gestion.calidad@consorciopc.com::679d0cc1-20d6-4592-989b-a056a082cb6a" providerId="AD" clId="Web-{77E23EFC-1506-0D31-8477-A120C3A2A320}" dt="2024-06-18T15:15:41.523" v="75"/>
        <pc:sldMkLst>
          <pc:docMk/>
          <pc:sldMk cId="884010885" sldId="2120"/>
        </pc:sldMkLst>
      </pc:sldChg>
      <pc:sldChg chg="add">
        <pc:chgData name="HEIDY MUÑOZ SALINAS" userId="S::gestion.calidad@consorciopc.com::679d0cc1-20d6-4592-989b-a056a082cb6a" providerId="AD" clId="Web-{77E23EFC-1506-0D31-8477-A120C3A2A320}" dt="2024-06-18T15:15:39.804" v="12"/>
        <pc:sldMkLst>
          <pc:docMk/>
          <pc:sldMk cId="2188326478" sldId="2125"/>
        </pc:sldMkLst>
      </pc:sldChg>
      <pc:sldChg chg="add">
        <pc:chgData name="HEIDY MUÑOZ SALINAS" userId="S::gestion.calidad@consorciopc.com::679d0cc1-20d6-4592-989b-a056a082cb6a" providerId="AD" clId="Web-{77E23EFC-1506-0D31-8477-A120C3A2A320}" dt="2024-06-18T15:15:41.210" v="66"/>
        <pc:sldMkLst>
          <pc:docMk/>
          <pc:sldMk cId="404182516" sldId="2126"/>
        </pc:sldMkLst>
      </pc:sldChg>
      <pc:sldChg chg="add">
        <pc:chgData name="HEIDY MUÑOZ SALINAS" userId="S::gestion.calidad@consorciopc.com::679d0cc1-20d6-4592-989b-a056a082cb6a" providerId="AD" clId="Web-{77E23EFC-1506-0D31-8477-A120C3A2A320}" dt="2024-06-18T15:15:41.617" v="77"/>
        <pc:sldMkLst>
          <pc:docMk/>
          <pc:sldMk cId="1379353316" sldId="2127"/>
        </pc:sldMkLst>
      </pc:sldChg>
      <pc:sldChg chg="add">
        <pc:chgData name="HEIDY MUÑOZ SALINAS" userId="S::gestion.calidad@consorciopc.com::679d0cc1-20d6-4592-989b-a056a082cb6a" providerId="AD" clId="Web-{77E23EFC-1506-0D31-8477-A120C3A2A320}" dt="2024-06-18T15:15:41.945" v="87"/>
        <pc:sldMkLst>
          <pc:docMk/>
          <pc:sldMk cId="3776440964" sldId="2128"/>
        </pc:sldMkLst>
      </pc:sldChg>
      <pc:sldChg chg="add">
        <pc:chgData name="HEIDY MUÑOZ SALINAS" userId="S::gestion.calidad@consorciopc.com::679d0cc1-20d6-4592-989b-a056a082cb6a" providerId="AD" clId="Web-{77E23EFC-1506-0D31-8477-A120C3A2A320}" dt="2024-06-18T15:15:42.101" v="90"/>
        <pc:sldMkLst>
          <pc:docMk/>
          <pc:sldMk cId="2120918345" sldId="2129"/>
        </pc:sldMkLst>
      </pc:sldChg>
      <pc:sldChg chg="add">
        <pc:chgData name="HEIDY MUÑOZ SALINAS" userId="S::gestion.calidad@consorciopc.com::679d0cc1-20d6-4592-989b-a056a082cb6a" providerId="AD" clId="Web-{77E23EFC-1506-0D31-8477-A120C3A2A320}" dt="2024-06-18T15:15:42.382" v="96"/>
        <pc:sldMkLst>
          <pc:docMk/>
          <pc:sldMk cId="2618045331" sldId="2131"/>
        </pc:sldMkLst>
      </pc:sldChg>
      <pc:sldChg chg="add">
        <pc:chgData name="HEIDY MUÑOZ SALINAS" userId="S::gestion.calidad@consorciopc.com::679d0cc1-20d6-4592-989b-a056a082cb6a" providerId="AD" clId="Web-{77E23EFC-1506-0D31-8477-A120C3A2A320}" dt="2024-06-18T15:15:42.507" v="98"/>
        <pc:sldMkLst>
          <pc:docMk/>
          <pc:sldMk cId="1021000562" sldId="2132"/>
        </pc:sldMkLst>
      </pc:sldChg>
      <pc:sldChg chg="add">
        <pc:chgData name="HEIDY MUÑOZ SALINAS" userId="S::gestion.calidad@consorciopc.com::679d0cc1-20d6-4592-989b-a056a082cb6a" providerId="AD" clId="Web-{77E23EFC-1506-0D31-8477-A120C3A2A320}" dt="2024-06-18T15:15:40.899" v="57"/>
        <pc:sldMkLst>
          <pc:docMk/>
          <pc:sldMk cId="3693154872" sldId="2133"/>
        </pc:sldMkLst>
      </pc:sldChg>
      <pc:sldChg chg="add">
        <pc:chgData name="HEIDY MUÑOZ SALINAS" userId="S::gestion.calidad@consorciopc.com::679d0cc1-20d6-4592-989b-a056a082cb6a" providerId="AD" clId="Web-{77E23EFC-1506-0D31-8477-A120C3A2A320}" dt="2024-06-18T15:15:40.945" v="58"/>
        <pc:sldMkLst>
          <pc:docMk/>
          <pc:sldMk cId="2627325252" sldId="2138"/>
        </pc:sldMkLst>
      </pc:sldChg>
      <pc:sldChg chg="add">
        <pc:chgData name="HEIDY MUÑOZ SALINAS" userId="S::gestion.calidad@consorciopc.com::679d0cc1-20d6-4592-989b-a056a082cb6a" providerId="AD" clId="Web-{77E23EFC-1506-0D31-8477-A120C3A2A320}" dt="2024-06-18T15:15:40.992" v="59"/>
        <pc:sldMkLst>
          <pc:docMk/>
          <pc:sldMk cId="4101122072" sldId="2139"/>
        </pc:sldMkLst>
      </pc:sldChg>
      <pc:sldChg chg="add">
        <pc:chgData name="HEIDY MUÑOZ SALINAS" userId="S::gestion.calidad@consorciopc.com::679d0cc1-20d6-4592-989b-a056a082cb6a" providerId="AD" clId="Web-{77E23EFC-1506-0D31-8477-A120C3A2A320}" dt="2024-06-18T15:15:41.023" v="60"/>
        <pc:sldMkLst>
          <pc:docMk/>
          <pc:sldMk cId="1906010614" sldId="2140"/>
        </pc:sldMkLst>
      </pc:sldChg>
      <pc:sldChg chg="add">
        <pc:chgData name="HEIDY MUÑOZ SALINAS" userId="S::gestion.calidad@consorciopc.com::679d0cc1-20d6-4592-989b-a056a082cb6a" providerId="AD" clId="Web-{77E23EFC-1506-0D31-8477-A120C3A2A320}" dt="2024-06-18T15:15:41.070" v="61"/>
        <pc:sldMkLst>
          <pc:docMk/>
          <pc:sldMk cId="2191019807" sldId="2141"/>
        </pc:sldMkLst>
      </pc:sldChg>
      <pc:sldChg chg="add">
        <pc:chgData name="HEIDY MUÑOZ SALINAS" userId="S::gestion.calidad@consorciopc.com::679d0cc1-20d6-4592-989b-a056a082cb6a" providerId="AD" clId="Web-{77E23EFC-1506-0D31-8477-A120C3A2A320}" dt="2024-06-18T15:15:40.038" v="23"/>
        <pc:sldMkLst>
          <pc:docMk/>
          <pc:sldMk cId="3239632157" sldId="2142"/>
        </pc:sldMkLst>
      </pc:sldChg>
      <pc:sldChg chg="add">
        <pc:chgData name="HEIDY MUÑOZ SALINAS" userId="S::gestion.calidad@consorciopc.com::679d0cc1-20d6-4592-989b-a056a082cb6a" providerId="AD" clId="Web-{77E23EFC-1506-0D31-8477-A120C3A2A320}" dt="2024-06-18T15:15:42.195" v="92"/>
        <pc:sldMkLst>
          <pc:docMk/>
          <pc:sldMk cId="2898527739" sldId="2143"/>
        </pc:sldMkLst>
      </pc:sldChg>
      <pc:sldChg chg="add">
        <pc:chgData name="HEIDY MUÑOZ SALINAS" userId="S::gestion.calidad@consorciopc.com::679d0cc1-20d6-4592-989b-a056a082cb6a" providerId="AD" clId="Web-{77E23EFC-1506-0D31-8477-A120C3A2A320}" dt="2024-06-18T15:15:42.289" v="94"/>
        <pc:sldMkLst>
          <pc:docMk/>
          <pc:sldMk cId="2992967399" sldId="2144"/>
        </pc:sldMkLst>
      </pc:sldChg>
    </pc:docChg>
  </pc:docChgLst>
  <pc:docChgLst>
    <pc:chgData name="MARIA LUBIS APARICIO GONZALEZ" userId="02067a66-9e20-470d-8859-7b173320a691" providerId="ADAL" clId="{81A9B170-67A9-427A-802D-D5C5319727DE}"/>
    <pc:docChg chg="undo custSel addSld delSld modSld">
      <pc:chgData name="MARIA LUBIS APARICIO GONZALEZ" userId="02067a66-9e20-470d-8859-7b173320a691" providerId="ADAL" clId="{81A9B170-67A9-427A-802D-D5C5319727DE}" dt="2024-06-18T14:33:26.949" v="156" actId="47"/>
      <pc:docMkLst>
        <pc:docMk/>
      </pc:docMkLst>
      <pc:sldChg chg="modSp mod">
        <pc:chgData name="MARIA LUBIS APARICIO GONZALEZ" userId="02067a66-9e20-470d-8859-7b173320a691" providerId="ADAL" clId="{81A9B170-67A9-427A-802D-D5C5319727DE}" dt="2024-06-18T14:10:15.251" v="56" actId="20577"/>
        <pc:sldMkLst>
          <pc:docMk/>
          <pc:sldMk cId="4265816630" sldId="820"/>
        </pc:sldMkLst>
        <pc:graphicFrameChg chg="modGraphic">
          <ac:chgData name="MARIA LUBIS APARICIO GONZALEZ" userId="02067a66-9e20-470d-8859-7b173320a691" providerId="ADAL" clId="{81A9B170-67A9-427A-802D-D5C5319727DE}" dt="2024-06-18T14:10:15.251" v="56" actId="20577"/>
          <ac:graphicFrameMkLst>
            <pc:docMk/>
            <pc:sldMk cId="4265816630" sldId="820"/>
            <ac:graphicFrameMk id="4" creationId="{7B71E158-CA93-AB6D-DDD2-45369AB934F4}"/>
          </ac:graphicFrameMkLst>
        </pc:graphicFrameChg>
      </pc:sldChg>
      <pc:sldChg chg="del">
        <pc:chgData name="MARIA LUBIS APARICIO GONZALEZ" userId="02067a66-9e20-470d-8859-7b173320a691" providerId="ADAL" clId="{81A9B170-67A9-427A-802D-D5C5319727DE}" dt="2024-06-18T14:33:26.949" v="156" actId="47"/>
        <pc:sldMkLst>
          <pc:docMk/>
          <pc:sldMk cId="1599535158" sldId="852"/>
        </pc:sldMkLst>
      </pc:sldChg>
      <pc:sldChg chg="modSp mod">
        <pc:chgData name="MARIA LUBIS APARICIO GONZALEZ" userId="02067a66-9e20-470d-8859-7b173320a691" providerId="ADAL" clId="{81A9B170-67A9-427A-802D-D5C5319727DE}" dt="2024-06-18T14:31:46.188" v="155" actId="20577"/>
        <pc:sldMkLst>
          <pc:docMk/>
          <pc:sldMk cId="328406560" sldId="1067"/>
        </pc:sldMkLst>
        <pc:spChg chg="mod">
          <ac:chgData name="MARIA LUBIS APARICIO GONZALEZ" userId="02067a66-9e20-470d-8859-7b173320a691" providerId="ADAL" clId="{81A9B170-67A9-427A-802D-D5C5319727DE}" dt="2024-06-18T14:31:46.188" v="155" actId="20577"/>
          <ac:spMkLst>
            <pc:docMk/>
            <pc:sldMk cId="328406560" sldId="1067"/>
            <ac:spMk id="38" creationId="{21039E42-7822-4168-B788-72907FB76E54}"/>
          </ac:spMkLst>
        </pc:spChg>
      </pc:sldChg>
      <pc:sldChg chg="add">
        <pc:chgData name="MARIA LUBIS APARICIO GONZALEZ" userId="02067a66-9e20-470d-8859-7b173320a691" providerId="ADAL" clId="{81A9B170-67A9-427A-802D-D5C5319727DE}" dt="2024-06-18T14:31:19.818" v="154"/>
        <pc:sldMkLst>
          <pc:docMk/>
          <pc:sldMk cId="3999046732" sldId="1158"/>
        </pc:sldMkLst>
      </pc:sldChg>
      <pc:sldChg chg="del">
        <pc:chgData name="MARIA LUBIS APARICIO GONZALEZ" userId="02067a66-9e20-470d-8859-7b173320a691" providerId="ADAL" clId="{81A9B170-67A9-427A-802D-D5C5319727DE}" dt="2024-06-18T14:31:04.936" v="153" actId="2696"/>
        <pc:sldMkLst>
          <pc:docMk/>
          <pc:sldMk cId="4013211511" sldId="1158"/>
        </pc:sldMkLst>
      </pc:sldChg>
      <pc:sldChg chg="add">
        <pc:chgData name="MARIA LUBIS APARICIO GONZALEZ" userId="02067a66-9e20-470d-8859-7b173320a691" providerId="ADAL" clId="{81A9B170-67A9-427A-802D-D5C5319727DE}" dt="2024-06-18T14:31:19.818" v="154"/>
        <pc:sldMkLst>
          <pc:docMk/>
          <pc:sldMk cId="2743055845" sldId="1162"/>
        </pc:sldMkLst>
      </pc:sldChg>
      <pc:sldChg chg="del">
        <pc:chgData name="MARIA LUBIS APARICIO GONZALEZ" userId="02067a66-9e20-470d-8859-7b173320a691" providerId="ADAL" clId="{81A9B170-67A9-427A-802D-D5C5319727DE}" dt="2024-06-18T14:31:04.936" v="153" actId="2696"/>
        <pc:sldMkLst>
          <pc:docMk/>
          <pc:sldMk cId="2830566882" sldId="1162"/>
        </pc:sldMkLst>
      </pc:sldChg>
      <pc:sldChg chg="modSp mod">
        <pc:chgData name="MARIA LUBIS APARICIO GONZALEZ" userId="02067a66-9e20-470d-8859-7b173320a691" providerId="ADAL" clId="{81A9B170-67A9-427A-802D-D5C5319727DE}" dt="2024-06-18T14:10:23.786" v="64" actId="6549"/>
        <pc:sldMkLst>
          <pc:docMk/>
          <pc:sldMk cId="1472159952" sldId="1591"/>
        </pc:sldMkLst>
        <pc:graphicFrameChg chg="modGraphic">
          <ac:chgData name="MARIA LUBIS APARICIO GONZALEZ" userId="02067a66-9e20-470d-8859-7b173320a691" providerId="ADAL" clId="{81A9B170-67A9-427A-802D-D5C5319727DE}" dt="2024-06-18T14:10:23.786" v="64" actId="6549"/>
          <ac:graphicFrameMkLst>
            <pc:docMk/>
            <pc:sldMk cId="1472159952" sldId="1591"/>
            <ac:graphicFrameMk id="3" creationId="{BC5E5FF0-0976-544B-C5E1-D439705EBBD7}"/>
          </ac:graphicFrameMkLst>
        </pc:graphicFrameChg>
      </pc:sldChg>
      <pc:sldChg chg="modSp mod">
        <pc:chgData name="MARIA LUBIS APARICIO GONZALEZ" userId="02067a66-9e20-470d-8859-7b173320a691" providerId="ADAL" clId="{81A9B170-67A9-427A-802D-D5C5319727DE}" dt="2024-06-18T14:25:21.324" v="131" actId="14734"/>
        <pc:sldMkLst>
          <pc:docMk/>
          <pc:sldMk cId="883292758" sldId="1814"/>
        </pc:sldMkLst>
        <pc:graphicFrameChg chg="mod modGraphic">
          <ac:chgData name="MARIA LUBIS APARICIO GONZALEZ" userId="02067a66-9e20-470d-8859-7b173320a691" providerId="ADAL" clId="{81A9B170-67A9-427A-802D-D5C5319727DE}" dt="2024-06-18T14:25:21.324" v="131" actId="14734"/>
          <ac:graphicFrameMkLst>
            <pc:docMk/>
            <pc:sldMk cId="883292758" sldId="1814"/>
            <ac:graphicFrameMk id="6" creationId="{0F23C04A-F3D7-020B-4A69-783900E981D1}"/>
          </ac:graphicFrameMkLst>
        </pc:graphicFrameChg>
      </pc:sldChg>
      <pc:sldChg chg="modSp mod">
        <pc:chgData name="MARIA LUBIS APARICIO GONZALEZ" userId="02067a66-9e20-470d-8859-7b173320a691" providerId="ADAL" clId="{81A9B170-67A9-427A-802D-D5C5319727DE}" dt="2024-06-18T14:25:41.593" v="138" actId="14734"/>
        <pc:sldMkLst>
          <pc:docMk/>
          <pc:sldMk cId="3107540613" sldId="1815"/>
        </pc:sldMkLst>
        <pc:graphicFrameChg chg="mod modGraphic">
          <ac:chgData name="MARIA LUBIS APARICIO GONZALEZ" userId="02067a66-9e20-470d-8859-7b173320a691" providerId="ADAL" clId="{81A9B170-67A9-427A-802D-D5C5319727DE}" dt="2024-06-18T14:25:41.593" v="138" actId="14734"/>
          <ac:graphicFrameMkLst>
            <pc:docMk/>
            <pc:sldMk cId="3107540613" sldId="1815"/>
            <ac:graphicFrameMk id="3" creationId="{DAF74B28-DD79-01AB-376A-043AFCB97EC4}"/>
          </ac:graphicFrameMkLst>
        </pc:graphicFrameChg>
      </pc:sldChg>
      <pc:sldChg chg="modSp mod">
        <pc:chgData name="MARIA LUBIS APARICIO GONZALEZ" userId="02067a66-9e20-470d-8859-7b173320a691" providerId="ADAL" clId="{81A9B170-67A9-427A-802D-D5C5319727DE}" dt="2024-06-18T14:23:57.995" v="86"/>
        <pc:sldMkLst>
          <pc:docMk/>
          <pc:sldMk cId="2275366353" sldId="1926"/>
        </pc:sldMkLst>
        <pc:graphicFrameChg chg="mod modGraphic">
          <ac:chgData name="MARIA LUBIS APARICIO GONZALEZ" userId="02067a66-9e20-470d-8859-7b173320a691" providerId="ADAL" clId="{81A9B170-67A9-427A-802D-D5C5319727DE}" dt="2024-06-18T14:23:57.995" v="86"/>
          <ac:graphicFrameMkLst>
            <pc:docMk/>
            <pc:sldMk cId="2275366353" sldId="1926"/>
            <ac:graphicFrameMk id="4" creationId="{ABF47511-8A7E-4FBB-C6B7-4A5B3D75FB13}"/>
          </ac:graphicFrameMkLst>
        </pc:graphicFrameChg>
      </pc:sldChg>
      <pc:sldChg chg="modSp mod">
        <pc:chgData name="MARIA LUBIS APARICIO GONZALEZ" userId="02067a66-9e20-470d-8859-7b173320a691" providerId="ADAL" clId="{81A9B170-67A9-427A-802D-D5C5319727DE}" dt="2024-06-18T14:12:31.246" v="81" actId="14100"/>
        <pc:sldMkLst>
          <pc:docMk/>
          <pc:sldMk cId="3527211914" sldId="1927"/>
        </pc:sldMkLst>
        <pc:graphicFrameChg chg="mod modGraphic">
          <ac:chgData name="MARIA LUBIS APARICIO GONZALEZ" userId="02067a66-9e20-470d-8859-7b173320a691" providerId="ADAL" clId="{81A9B170-67A9-427A-802D-D5C5319727DE}" dt="2024-06-18T14:12:31.246" v="81" actId="14100"/>
          <ac:graphicFrameMkLst>
            <pc:docMk/>
            <pc:sldMk cId="3527211914" sldId="1927"/>
            <ac:graphicFrameMk id="3" creationId="{9ECAC8A0-63A9-F93B-1E93-2EF5EE973F96}"/>
          </ac:graphicFrameMkLst>
        </pc:graphicFrameChg>
      </pc:sldChg>
      <pc:sldChg chg="del">
        <pc:chgData name="MARIA LUBIS APARICIO GONZALEZ" userId="02067a66-9e20-470d-8859-7b173320a691" providerId="ADAL" clId="{81A9B170-67A9-427A-802D-D5C5319727DE}" dt="2024-06-18T14:31:04.936" v="153" actId="2696"/>
        <pc:sldMkLst>
          <pc:docMk/>
          <pc:sldMk cId="3305542268" sldId="2056"/>
        </pc:sldMkLst>
      </pc:sldChg>
      <pc:sldChg chg="add">
        <pc:chgData name="MARIA LUBIS APARICIO GONZALEZ" userId="02067a66-9e20-470d-8859-7b173320a691" providerId="ADAL" clId="{81A9B170-67A9-427A-802D-D5C5319727DE}" dt="2024-06-18T14:31:19.818" v="154"/>
        <pc:sldMkLst>
          <pc:docMk/>
          <pc:sldMk cId="4126774677" sldId="2056"/>
        </pc:sldMkLst>
      </pc:sldChg>
      <pc:sldChg chg="add">
        <pc:chgData name="MARIA LUBIS APARICIO GONZALEZ" userId="02067a66-9e20-470d-8859-7b173320a691" providerId="ADAL" clId="{81A9B170-67A9-427A-802D-D5C5319727DE}" dt="2024-06-18T14:31:19.818" v="154"/>
        <pc:sldMkLst>
          <pc:docMk/>
          <pc:sldMk cId="501478775" sldId="2057"/>
        </pc:sldMkLst>
      </pc:sldChg>
      <pc:sldChg chg="del">
        <pc:chgData name="MARIA LUBIS APARICIO GONZALEZ" userId="02067a66-9e20-470d-8859-7b173320a691" providerId="ADAL" clId="{81A9B170-67A9-427A-802D-D5C5319727DE}" dt="2024-06-18T14:31:04.936" v="153" actId="2696"/>
        <pc:sldMkLst>
          <pc:docMk/>
          <pc:sldMk cId="3998991621" sldId="2057"/>
        </pc:sldMkLst>
      </pc:sldChg>
      <pc:sldChg chg="del">
        <pc:chgData name="MARIA LUBIS APARICIO GONZALEZ" userId="02067a66-9e20-470d-8859-7b173320a691" providerId="ADAL" clId="{81A9B170-67A9-427A-802D-D5C5319727DE}" dt="2024-06-18T14:31:04.936" v="153" actId="2696"/>
        <pc:sldMkLst>
          <pc:docMk/>
          <pc:sldMk cId="362569554" sldId="2059"/>
        </pc:sldMkLst>
      </pc:sldChg>
      <pc:sldChg chg="add">
        <pc:chgData name="MARIA LUBIS APARICIO GONZALEZ" userId="02067a66-9e20-470d-8859-7b173320a691" providerId="ADAL" clId="{81A9B170-67A9-427A-802D-D5C5319727DE}" dt="2024-06-18T14:31:19.818" v="154"/>
        <pc:sldMkLst>
          <pc:docMk/>
          <pc:sldMk cId="4251130513" sldId="2059"/>
        </pc:sldMkLst>
      </pc:sldChg>
      <pc:sldChg chg="del">
        <pc:chgData name="MARIA LUBIS APARICIO GONZALEZ" userId="02067a66-9e20-470d-8859-7b173320a691" providerId="ADAL" clId="{81A9B170-67A9-427A-802D-D5C5319727DE}" dt="2024-06-18T14:04:58.419" v="0" actId="47"/>
        <pc:sldMkLst>
          <pc:docMk/>
          <pc:sldMk cId="469450967" sldId="2071"/>
        </pc:sldMkLst>
      </pc:sldChg>
      <pc:sldChg chg="del">
        <pc:chgData name="MARIA LUBIS APARICIO GONZALEZ" userId="02067a66-9e20-470d-8859-7b173320a691" providerId="ADAL" clId="{81A9B170-67A9-427A-802D-D5C5319727DE}" dt="2024-06-18T14:04:58.419" v="0" actId="47"/>
        <pc:sldMkLst>
          <pc:docMk/>
          <pc:sldMk cId="2905114207" sldId="2073"/>
        </pc:sldMkLst>
      </pc:sldChg>
      <pc:sldChg chg="del">
        <pc:chgData name="MARIA LUBIS APARICIO GONZALEZ" userId="02067a66-9e20-470d-8859-7b173320a691" providerId="ADAL" clId="{81A9B170-67A9-427A-802D-D5C5319727DE}" dt="2024-06-18T14:04:58.419" v="0" actId="47"/>
        <pc:sldMkLst>
          <pc:docMk/>
          <pc:sldMk cId="1365904532" sldId="2074"/>
        </pc:sldMkLst>
      </pc:sldChg>
      <pc:sldChg chg="del">
        <pc:chgData name="MARIA LUBIS APARICIO GONZALEZ" userId="02067a66-9e20-470d-8859-7b173320a691" providerId="ADAL" clId="{81A9B170-67A9-427A-802D-D5C5319727DE}" dt="2024-06-18T14:04:58.419" v="0" actId="47"/>
        <pc:sldMkLst>
          <pc:docMk/>
          <pc:sldMk cId="2632707064" sldId="2076"/>
        </pc:sldMkLst>
      </pc:sldChg>
      <pc:sldChg chg="del">
        <pc:chgData name="MARIA LUBIS APARICIO GONZALEZ" userId="02067a66-9e20-470d-8859-7b173320a691" providerId="ADAL" clId="{81A9B170-67A9-427A-802D-D5C5319727DE}" dt="2024-06-18T14:04:58.419" v="0" actId="47"/>
        <pc:sldMkLst>
          <pc:docMk/>
          <pc:sldMk cId="1787980501" sldId="2077"/>
        </pc:sldMkLst>
      </pc:sldChg>
      <pc:sldChg chg="del">
        <pc:chgData name="MARIA LUBIS APARICIO GONZALEZ" userId="02067a66-9e20-470d-8859-7b173320a691" providerId="ADAL" clId="{81A9B170-67A9-427A-802D-D5C5319727DE}" dt="2024-06-18T14:30:59.080" v="152" actId="47"/>
        <pc:sldMkLst>
          <pc:docMk/>
          <pc:sldMk cId="795552905" sldId="2110"/>
        </pc:sldMkLst>
      </pc:sldChg>
      <pc:sldChg chg="del">
        <pc:chgData name="MARIA LUBIS APARICIO GONZALEZ" userId="02067a66-9e20-470d-8859-7b173320a691" providerId="ADAL" clId="{81A9B170-67A9-427A-802D-D5C5319727DE}" dt="2024-06-18T14:04:58.419" v="0" actId="47"/>
        <pc:sldMkLst>
          <pc:docMk/>
          <pc:sldMk cId="3064252573" sldId="2111"/>
        </pc:sldMkLst>
      </pc:sldChg>
      <pc:sldChg chg="del">
        <pc:chgData name="MARIA LUBIS APARICIO GONZALEZ" userId="02067a66-9e20-470d-8859-7b173320a691" providerId="ADAL" clId="{81A9B170-67A9-427A-802D-D5C5319727DE}" dt="2024-06-18T14:04:58.419" v="0" actId="47"/>
        <pc:sldMkLst>
          <pc:docMk/>
          <pc:sldMk cId="3839039594" sldId="2116"/>
        </pc:sldMkLst>
      </pc:sldChg>
    </pc:docChg>
  </pc:docChgLst>
  <pc:docChgLst>
    <pc:chgData name="JAVIER ALONSO AVILA CORTES" userId="18f5ff87-8e70-4c84-b280-4aac7e954802" providerId="ADAL" clId="{C8E15D7A-11BF-46E3-9838-627365F0719F}"/>
    <pc:docChg chg="modSld">
      <pc:chgData name="JAVIER ALONSO AVILA CORTES" userId="18f5ff87-8e70-4c84-b280-4aac7e954802" providerId="ADAL" clId="{C8E15D7A-11BF-46E3-9838-627365F0719F}" dt="2024-03-13T14:18:28.702" v="76" actId="20577"/>
      <pc:docMkLst>
        <pc:docMk/>
      </pc:docMkLst>
      <pc:sldChg chg="modSp mod">
        <pc:chgData name="JAVIER ALONSO AVILA CORTES" userId="18f5ff87-8e70-4c84-b280-4aac7e954802" providerId="ADAL" clId="{C8E15D7A-11BF-46E3-9838-627365F0719F}" dt="2024-03-13T14:17:23.934" v="49" actId="20577"/>
        <pc:sldMkLst>
          <pc:docMk/>
          <pc:sldMk cId="494083295" sldId="1826"/>
        </pc:sldMkLst>
        <pc:spChg chg="mod">
          <ac:chgData name="JAVIER ALONSO AVILA CORTES" userId="18f5ff87-8e70-4c84-b280-4aac7e954802" providerId="ADAL" clId="{C8E15D7A-11BF-46E3-9838-627365F0719F}" dt="2024-03-13T14:17:23.934" v="49" actId="20577"/>
          <ac:spMkLst>
            <pc:docMk/>
            <pc:sldMk cId="494083295" sldId="1826"/>
            <ac:spMk id="5" creationId="{65B12803-5723-4124-BA21-4275CB48163E}"/>
          </ac:spMkLst>
        </pc:spChg>
        <pc:graphicFrameChg chg="modGraphic">
          <ac:chgData name="JAVIER ALONSO AVILA CORTES" userId="18f5ff87-8e70-4c84-b280-4aac7e954802" providerId="ADAL" clId="{C8E15D7A-11BF-46E3-9838-627365F0719F}" dt="2024-03-13T14:09:08.684" v="2" actId="6549"/>
          <ac:graphicFrameMkLst>
            <pc:docMk/>
            <pc:sldMk cId="494083295" sldId="1826"/>
            <ac:graphicFrameMk id="4" creationId="{B95563C6-CACD-A2A2-5F89-DBCF6E24D333}"/>
          </ac:graphicFrameMkLst>
        </pc:graphicFrameChg>
      </pc:sldChg>
      <pc:sldChg chg="modSp mod">
        <pc:chgData name="JAVIER ALONSO AVILA CORTES" userId="18f5ff87-8e70-4c84-b280-4aac7e954802" providerId="ADAL" clId="{C8E15D7A-11BF-46E3-9838-627365F0719F}" dt="2024-03-13T14:18:05.791" v="64" actId="20577"/>
        <pc:sldMkLst>
          <pc:docMk/>
          <pc:sldMk cId="2399709314" sldId="1827"/>
        </pc:sldMkLst>
        <pc:spChg chg="mod">
          <ac:chgData name="JAVIER ALONSO AVILA CORTES" userId="18f5ff87-8e70-4c84-b280-4aac7e954802" providerId="ADAL" clId="{C8E15D7A-11BF-46E3-9838-627365F0719F}" dt="2024-03-13T14:18:05.791" v="64" actId="20577"/>
          <ac:spMkLst>
            <pc:docMk/>
            <pc:sldMk cId="2399709314" sldId="1827"/>
            <ac:spMk id="5" creationId="{65B12803-5723-4124-BA21-4275CB48163E}"/>
          </ac:spMkLst>
        </pc:spChg>
      </pc:sldChg>
      <pc:sldChg chg="modSp mod">
        <pc:chgData name="JAVIER ALONSO AVILA CORTES" userId="18f5ff87-8e70-4c84-b280-4aac7e954802" providerId="ADAL" clId="{C8E15D7A-11BF-46E3-9838-627365F0719F}" dt="2024-03-13T14:18:28.702" v="76" actId="20577"/>
        <pc:sldMkLst>
          <pc:docMk/>
          <pc:sldMk cId="1799223727" sldId="1829"/>
        </pc:sldMkLst>
        <pc:spChg chg="mod">
          <ac:chgData name="JAVIER ALONSO AVILA CORTES" userId="18f5ff87-8e70-4c84-b280-4aac7e954802" providerId="ADAL" clId="{C8E15D7A-11BF-46E3-9838-627365F0719F}" dt="2024-03-13T14:18:28.702" v="76" actId="20577"/>
          <ac:spMkLst>
            <pc:docMk/>
            <pc:sldMk cId="1799223727" sldId="1829"/>
            <ac:spMk id="5" creationId="{65B12803-5723-4124-BA21-4275CB48163E}"/>
          </ac:spMkLst>
        </pc:spChg>
      </pc:sldChg>
      <pc:sldChg chg="modSp mod">
        <pc:chgData name="JAVIER ALONSO AVILA CORTES" userId="18f5ff87-8e70-4c84-b280-4aac7e954802" providerId="ADAL" clId="{C8E15D7A-11BF-46E3-9838-627365F0719F}" dt="2024-03-13T14:11:57.480" v="24" actId="20577"/>
        <pc:sldMkLst>
          <pc:docMk/>
          <pc:sldMk cId="596543018" sldId="2055"/>
        </pc:sldMkLst>
        <pc:spChg chg="mod">
          <ac:chgData name="JAVIER ALONSO AVILA CORTES" userId="18f5ff87-8e70-4c84-b280-4aac7e954802" providerId="ADAL" clId="{C8E15D7A-11BF-46E3-9838-627365F0719F}" dt="2024-03-13T14:11:57.480" v="24" actId="20577"/>
          <ac:spMkLst>
            <pc:docMk/>
            <pc:sldMk cId="596543018" sldId="2055"/>
            <ac:spMk id="5" creationId="{65B12803-5723-4124-BA21-4275CB48163E}"/>
          </ac:spMkLst>
        </pc:spChg>
        <pc:graphicFrameChg chg="mod modGraphic">
          <ac:chgData name="JAVIER ALONSO AVILA CORTES" userId="18f5ff87-8e70-4c84-b280-4aac7e954802" providerId="ADAL" clId="{C8E15D7A-11BF-46E3-9838-627365F0719F}" dt="2024-03-13T14:09:58.467" v="13"/>
          <ac:graphicFrameMkLst>
            <pc:docMk/>
            <pc:sldMk cId="596543018" sldId="2055"/>
            <ac:graphicFrameMk id="3" creationId="{60D531B2-9E24-2386-55BC-1F7C743B7170}"/>
          </ac:graphicFrameMkLst>
        </pc:graphicFrameChg>
      </pc:sldChg>
    </pc:docChg>
  </pc:docChgLst>
  <pc:docChgLst>
    <pc:chgData name="LILLINETH OCAMPO CASTAÑEDA" userId="651b59c4-c2a1-4852-ac00-d10213ba0680" providerId="ADAL" clId="{ADE2F76E-D0FC-49E2-82CA-01C5AB6C2A48}"/>
    <pc:docChg chg="undo custSel addSld delSld modSld">
      <pc:chgData name="LILLINETH OCAMPO CASTAÑEDA" userId="651b59c4-c2a1-4852-ac00-d10213ba0680" providerId="ADAL" clId="{ADE2F76E-D0FC-49E2-82CA-01C5AB6C2A48}" dt="2024-04-09T21:06:00.538" v="317" actId="14100"/>
      <pc:docMkLst>
        <pc:docMk/>
      </pc:docMkLst>
      <pc:sldChg chg="modSp mod">
        <pc:chgData name="LILLINETH OCAMPO CASTAÑEDA" userId="651b59c4-c2a1-4852-ac00-d10213ba0680" providerId="ADAL" clId="{ADE2F76E-D0FC-49E2-82CA-01C5AB6C2A48}" dt="2024-04-09T21:00:18.059" v="316" actId="20577"/>
        <pc:sldMkLst>
          <pc:docMk/>
          <pc:sldMk cId="866167555" sldId="744"/>
        </pc:sldMkLst>
        <pc:spChg chg="mod">
          <ac:chgData name="LILLINETH OCAMPO CASTAÑEDA" userId="651b59c4-c2a1-4852-ac00-d10213ba0680" providerId="ADAL" clId="{ADE2F76E-D0FC-49E2-82CA-01C5AB6C2A48}" dt="2024-04-09T21:00:18.059" v="316" actId="20577"/>
          <ac:spMkLst>
            <pc:docMk/>
            <pc:sldMk cId="866167555" sldId="744"/>
            <ac:spMk id="14" creationId="{3757F1D3-5436-4867-B5B6-2D87078EC5B5}"/>
          </ac:spMkLst>
        </pc:spChg>
      </pc:sldChg>
      <pc:sldChg chg="addSp delSp modSp mod">
        <pc:chgData name="LILLINETH OCAMPO CASTAÑEDA" userId="651b59c4-c2a1-4852-ac00-d10213ba0680" providerId="ADAL" clId="{ADE2F76E-D0FC-49E2-82CA-01C5AB6C2A48}" dt="2024-04-09T20:38:41.518" v="168" actId="14100"/>
        <pc:sldMkLst>
          <pc:docMk/>
          <pc:sldMk cId="550913855" sldId="818"/>
        </pc:sldMkLst>
        <pc:graphicFrameChg chg="add mod modGraphic">
          <ac:chgData name="LILLINETH OCAMPO CASTAÑEDA" userId="651b59c4-c2a1-4852-ac00-d10213ba0680" providerId="ADAL" clId="{ADE2F76E-D0FC-49E2-82CA-01C5AB6C2A48}" dt="2024-04-09T20:38:41.518" v="168" actId="14100"/>
          <ac:graphicFrameMkLst>
            <pc:docMk/>
            <pc:sldMk cId="550913855" sldId="818"/>
            <ac:graphicFrameMk id="3" creationId="{A9CEA79C-923E-01D0-B6AA-7D8EA6601C34}"/>
          </ac:graphicFrameMkLst>
        </pc:graphicFrameChg>
        <pc:graphicFrameChg chg="del modGraphic">
          <ac:chgData name="LILLINETH OCAMPO CASTAÑEDA" userId="651b59c4-c2a1-4852-ac00-d10213ba0680" providerId="ADAL" clId="{ADE2F76E-D0FC-49E2-82CA-01C5AB6C2A48}" dt="2024-04-09T20:38:16.913" v="163" actId="478"/>
          <ac:graphicFrameMkLst>
            <pc:docMk/>
            <pc:sldMk cId="550913855" sldId="818"/>
            <ac:graphicFrameMk id="5" creationId="{B17D3A0F-9215-5E90-045B-1E353970EFAF}"/>
          </ac:graphicFrameMkLst>
        </pc:graphicFrameChg>
      </pc:sldChg>
      <pc:sldChg chg="addSp delSp modSp mod">
        <pc:chgData name="LILLINETH OCAMPO CASTAÑEDA" userId="651b59c4-c2a1-4852-ac00-d10213ba0680" providerId="ADAL" clId="{ADE2F76E-D0FC-49E2-82CA-01C5AB6C2A48}" dt="2024-04-09T20:50:10.147" v="217" actId="255"/>
        <pc:sldMkLst>
          <pc:docMk/>
          <pc:sldMk cId="4265816630" sldId="820"/>
        </pc:sldMkLst>
        <pc:graphicFrameChg chg="add mod modGraphic">
          <ac:chgData name="LILLINETH OCAMPO CASTAÑEDA" userId="651b59c4-c2a1-4852-ac00-d10213ba0680" providerId="ADAL" clId="{ADE2F76E-D0FC-49E2-82CA-01C5AB6C2A48}" dt="2024-04-09T20:50:10.147" v="217" actId="255"/>
          <ac:graphicFrameMkLst>
            <pc:docMk/>
            <pc:sldMk cId="4265816630" sldId="820"/>
            <ac:graphicFrameMk id="3" creationId="{10EB3A73-9D5B-1E55-7816-07CCB1355ECC}"/>
          </ac:graphicFrameMkLst>
        </pc:graphicFrameChg>
        <pc:graphicFrameChg chg="del">
          <ac:chgData name="LILLINETH OCAMPO CASTAÑEDA" userId="651b59c4-c2a1-4852-ac00-d10213ba0680" providerId="ADAL" clId="{ADE2F76E-D0FC-49E2-82CA-01C5AB6C2A48}" dt="2024-04-09T20:49:14.588" v="201" actId="478"/>
          <ac:graphicFrameMkLst>
            <pc:docMk/>
            <pc:sldMk cId="4265816630" sldId="820"/>
            <ac:graphicFrameMk id="5" creationId="{3E262347-3D82-4AF4-88E7-F6D7BD24953E}"/>
          </ac:graphicFrameMkLst>
        </pc:graphicFrameChg>
      </pc:sldChg>
      <pc:sldChg chg="addSp delSp modSp mod">
        <pc:chgData name="LILLINETH OCAMPO CASTAÑEDA" userId="651b59c4-c2a1-4852-ac00-d10213ba0680" providerId="ADAL" clId="{ADE2F76E-D0FC-49E2-82CA-01C5AB6C2A48}" dt="2024-04-09T20:51:54.252" v="240" actId="1076"/>
        <pc:sldMkLst>
          <pc:docMk/>
          <pc:sldMk cId="78578145" sldId="821"/>
        </pc:sldMkLst>
        <pc:spChg chg="mod">
          <ac:chgData name="LILLINETH OCAMPO CASTAÑEDA" userId="651b59c4-c2a1-4852-ac00-d10213ba0680" providerId="ADAL" clId="{ADE2F76E-D0FC-49E2-82CA-01C5AB6C2A48}" dt="2024-04-09T19:49:20.762" v="8"/>
          <ac:spMkLst>
            <pc:docMk/>
            <pc:sldMk cId="78578145" sldId="821"/>
            <ac:spMk id="19" creationId="{21F971B4-0847-4CEE-AC3A-2AF8592A3DA3}"/>
          </ac:spMkLst>
        </pc:spChg>
        <pc:graphicFrameChg chg="del">
          <ac:chgData name="LILLINETH OCAMPO CASTAÑEDA" userId="651b59c4-c2a1-4852-ac00-d10213ba0680" providerId="ADAL" clId="{ADE2F76E-D0FC-49E2-82CA-01C5AB6C2A48}" dt="2024-04-09T20:51:33.678" v="235" actId="478"/>
          <ac:graphicFrameMkLst>
            <pc:docMk/>
            <pc:sldMk cId="78578145" sldId="821"/>
            <ac:graphicFrameMk id="3" creationId="{BD66BFF9-D9F3-43C4-3C1F-F495BC27C8A9}"/>
          </ac:graphicFrameMkLst>
        </pc:graphicFrameChg>
        <pc:graphicFrameChg chg="add mod modGraphic">
          <ac:chgData name="LILLINETH OCAMPO CASTAÑEDA" userId="651b59c4-c2a1-4852-ac00-d10213ba0680" providerId="ADAL" clId="{ADE2F76E-D0FC-49E2-82CA-01C5AB6C2A48}" dt="2024-04-09T20:51:54.252" v="240" actId="1076"/>
          <ac:graphicFrameMkLst>
            <pc:docMk/>
            <pc:sldMk cId="78578145" sldId="821"/>
            <ac:graphicFrameMk id="4" creationId="{B6604A66-ABF7-E169-C473-E0BCAE42DCB6}"/>
          </ac:graphicFrameMkLst>
        </pc:graphicFrameChg>
      </pc:sldChg>
      <pc:sldChg chg="addSp delSp modSp mod">
        <pc:chgData name="LILLINETH OCAMPO CASTAÑEDA" userId="651b59c4-c2a1-4852-ac00-d10213ba0680" providerId="ADAL" clId="{ADE2F76E-D0FC-49E2-82CA-01C5AB6C2A48}" dt="2024-04-09T20:31:50.029" v="85" actId="1076"/>
        <pc:sldMkLst>
          <pc:docMk/>
          <pc:sldMk cId="115904827" sldId="823"/>
        </pc:sldMkLst>
        <pc:graphicFrameChg chg="add mod">
          <ac:chgData name="LILLINETH OCAMPO CASTAÑEDA" userId="651b59c4-c2a1-4852-ac00-d10213ba0680" providerId="ADAL" clId="{ADE2F76E-D0FC-49E2-82CA-01C5AB6C2A48}" dt="2024-04-09T20:29:15.801" v="55"/>
          <ac:graphicFrameMkLst>
            <pc:docMk/>
            <pc:sldMk cId="115904827" sldId="823"/>
            <ac:graphicFrameMk id="3" creationId="{795D61C7-5586-F383-612F-F8C4B90FD78B}"/>
          </ac:graphicFrameMkLst>
        </pc:graphicFrameChg>
        <pc:graphicFrameChg chg="del">
          <ac:chgData name="LILLINETH OCAMPO CASTAÑEDA" userId="651b59c4-c2a1-4852-ac00-d10213ba0680" providerId="ADAL" clId="{ADE2F76E-D0FC-49E2-82CA-01C5AB6C2A48}" dt="2024-04-09T20:29:02.051" v="54" actId="478"/>
          <ac:graphicFrameMkLst>
            <pc:docMk/>
            <pc:sldMk cId="115904827" sldId="823"/>
            <ac:graphicFrameMk id="4" creationId="{B866F6CC-1D73-DF37-C058-A835407D61A0}"/>
          </ac:graphicFrameMkLst>
        </pc:graphicFrameChg>
        <pc:graphicFrameChg chg="add mod modGraphic">
          <ac:chgData name="LILLINETH OCAMPO CASTAÑEDA" userId="651b59c4-c2a1-4852-ac00-d10213ba0680" providerId="ADAL" clId="{ADE2F76E-D0FC-49E2-82CA-01C5AB6C2A48}" dt="2024-04-09T20:31:50.029" v="85" actId="1076"/>
          <ac:graphicFrameMkLst>
            <pc:docMk/>
            <pc:sldMk cId="115904827" sldId="823"/>
            <ac:graphicFrameMk id="5" creationId="{93997C4A-10C3-B189-34A6-C7B026425DFA}"/>
          </ac:graphicFrameMkLst>
        </pc:graphicFrameChg>
      </pc:sldChg>
      <pc:sldChg chg="addSp delSp modSp add del mod">
        <pc:chgData name="LILLINETH OCAMPO CASTAÑEDA" userId="651b59c4-c2a1-4852-ac00-d10213ba0680" providerId="ADAL" clId="{ADE2F76E-D0FC-49E2-82CA-01C5AB6C2A48}" dt="2024-04-09T20:09:14.556" v="32" actId="1076"/>
        <pc:sldMkLst>
          <pc:docMk/>
          <pc:sldMk cId="3509271106" sldId="846"/>
        </pc:sldMkLst>
        <pc:graphicFrameChg chg="add del">
          <ac:chgData name="LILLINETH OCAMPO CASTAÑEDA" userId="651b59c4-c2a1-4852-ac00-d10213ba0680" providerId="ADAL" clId="{ADE2F76E-D0FC-49E2-82CA-01C5AB6C2A48}" dt="2024-04-09T20:07:42.928" v="20" actId="478"/>
          <ac:graphicFrameMkLst>
            <pc:docMk/>
            <pc:sldMk cId="3509271106" sldId="846"/>
            <ac:graphicFrameMk id="2" creationId="{2A347188-5596-D962-086B-77775DE48AB2}"/>
          </ac:graphicFrameMkLst>
        </pc:graphicFrameChg>
        <pc:graphicFrameChg chg="add mod">
          <ac:chgData name="LILLINETH OCAMPO CASTAÑEDA" userId="651b59c4-c2a1-4852-ac00-d10213ba0680" providerId="ADAL" clId="{ADE2F76E-D0FC-49E2-82CA-01C5AB6C2A48}" dt="2024-04-09T20:07:35.620" v="18"/>
          <ac:graphicFrameMkLst>
            <pc:docMk/>
            <pc:sldMk cId="3509271106" sldId="846"/>
            <ac:graphicFrameMk id="3" creationId="{0AA7AB18-051E-7EB1-95AF-223A294211B8}"/>
          </ac:graphicFrameMkLst>
        </pc:graphicFrameChg>
        <pc:graphicFrameChg chg="add del mod">
          <ac:chgData name="LILLINETH OCAMPO CASTAÑEDA" userId="651b59c4-c2a1-4852-ac00-d10213ba0680" providerId="ADAL" clId="{ADE2F76E-D0FC-49E2-82CA-01C5AB6C2A48}" dt="2024-04-09T20:08:55.273" v="26" actId="478"/>
          <ac:graphicFrameMkLst>
            <pc:docMk/>
            <pc:sldMk cId="3509271106" sldId="846"/>
            <ac:graphicFrameMk id="5" creationId="{0AA7AB18-051E-7EB1-95AF-223A294211B8}"/>
          </ac:graphicFrameMkLst>
        </pc:graphicFrameChg>
        <pc:graphicFrameChg chg="add mod">
          <ac:chgData name="LILLINETH OCAMPO CASTAÑEDA" userId="651b59c4-c2a1-4852-ac00-d10213ba0680" providerId="ADAL" clId="{ADE2F76E-D0FC-49E2-82CA-01C5AB6C2A48}" dt="2024-04-09T20:09:14.556" v="32" actId="1076"/>
          <ac:graphicFrameMkLst>
            <pc:docMk/>
            <pc:sldMk cId="3509271106" sldId="846"/>
            <ac:graphicFrameMk id="6" creationId="{0AA7AB18-051E-7EB1-95AF-223A294211B8}"/>
          </ac:graphicFrameMkLst>
        </pc:graphicFrameChg>
        <pc:picChg chg="add">
          <ac:chgData name="LILLINETH OCAMPO CASTAÑEDA" userId="651b59c4-c2a1-4852-ac00-d10213ba0680" providerId="ADAL" clId="{ADE2F76E-D0FC-49E2-82CA-01C5AB6C2A48}" dt="2024-04-09T20:07:46.165" v="21"/>
          <ac:picMkLst>
            <pc:docMk/>
            <pc:sldMk cId="3509271106" sldId="846"/>
            <ac:picMk id="4" creationId="{CCFBE9B0-BCF7-0FDA-B084-9844E5A0709E}"/>
          </ac:picMkLst>
        </pc:picChg>
      </pc:sldChg>
      <pc:sldChg chg="add del">
        <pc:chgData name="LILLINETH OCAMPO CASTAÑEDA" userId="651b59c4-c2a1-4852-ac00-d10213ba0680" providerId="ADAL" clId="{ADE2F76E-D0FC-49E2-82CA-01C5AB6C2A48}" dt="2024-04-09T20:03:07.823" v="14"/>
        <pc:sldMkLst>
          <pc:docMk/>
          <pc:sldMk cId="1599535158" sldId="852"/>
        </pc:sldMkLst>
      </pc:sldChg>
      <pc:sldChg chg="add del">
        <pc:chgData name="LILLINETH OCAMPO CASTAÑEDA" userId="651b59c4-c2a1-4852-ac00-d10213ba0680" providerId="ADAL" clId="{ADE2F76E-D0FC-49E2-82CA-01C5AB6C2A48}" dt="2024-04-09T20:03:07.823" v="14"/>
        <pc:sldMkLst>
          <pc:docMk/>
          <pc:sldMk cId="290732888" sldId="855"/>
        </pc:sldMkLst>
      </pc:sldChg>
      <pc:sldChg chg="modSp add del mod">
        <pc:chgData name="LILLINETH OCAMPO CASTAÑEDA" userId="651b59c4-c2a1-4852-ac00-d10213ba0680" providerId="ADAL" clId="{ADE2F76E-D0FC-49E2-82CA-01C5AB6C2A48}" dt="2024-04-09T20:09:33.208" v="35" actId="403"/>
        <pc:sldMkLst>
          <pc:docMk/>
          <pc:sldMk cId="1509784700" sldId="856"/>
        </pc:sldMkLst>
        <pc:graphicFrameChg chg="mod modGraphic">
          <ac:chgData name="LILLINETH OCAMPO CASTAÑEDA" userId="651b59c4-c2a1-4852-ac00-d10213ba0680" providerId="ADAL" clId="{ADE2F76E-D0FC-49E2-82CA-01C5AB6C2A48}" dt="2024-04-09T20:09:33.208" v="35" actId="403"/>
          <ac:graphicFrameMkLst>
            <pc:docMk/>
            <pc:sldMk cId="1509784700" sldId="856"/>
            <ac:graphicFrameMk id="7" creationId="{B74E3660-BCD9-4814-B4E9-874363A7D0A9}"/>
          </ac:graphicFrameMkLst>
        </pc:graphicFrameChg>
      </pc:sldChg>
      <pc:sldChg chg="add del">
        <pc:chgData name="LILLINETH OCAMPO CASTAÑEDA" userId="651b59c4-c2a1-4852-ac00-d10213ba0680" providerId="ADAL" clId="{ADE2F76E-D0FC-49E2-82CA-01C5AB6C2A48}" dt="2024-04-09T20:03:07.823" v="14"/>
        <pc:sldMkLst>
          <pc:docMk/>
          <pc:sldMk cId="3653466254" sldId="857"/>
        </pc:sldMkLst>
      </pc:sldChg>
      <pc:sldChg chg="add del">
        <pc:chgData name="LILLINETH OCAMPO CASTAÑEDA" userId="651b59c4-c2a1-4852-ac00-d10213ba0680" providerId="ADAL" clId="{ADE2F76E-D0FC-49E2-82CA-01C5AB6C2A48}" dt="2024-04-09T20:03:07.823" v="14"/>
        <pc:sldMkLst>
          <pc:docMk/>
          <pc:sldMk cId="3914692230" sldId="858"/>
        </pc:sldMkLst>
      </pc:sldChg>
      <pc:sldChg chg="add">
        <pc:chgData name="LILLINETH OCAMPO CASTAÑEDA" userId="651b59c4-c2a1-4852-ac00-d10213ba0680" providerId="ADAL" clId="{ADE2F76E-D0FC-49E2-82CA-01C5AB6C2A48}" dt="2024-04-09T20:03:07.823" v="14"/>
        <pc:sldMkLst>
          <pc:docMk/>
          <pc:sldMk cId="2283779809" sldId="859"/>
        </pc:sldMkLst>
      </pc:sldChg>
      <pc:sldChg chg="add">
        <pc:chgData name="LILLINETH OCAMPO CASTAÑEDA" userId="651b59c4-c2a1-4852-ac00-d10213ba0680" providerId="ADAL" clId="{ADE2F76E-D0FC-49E2-82CA-01C5AB6C2A48}" dt="2024-04-09T20:03:07.823" v="14"/>
        <pc:sldMkLst>
          <pc:docMk/>
          <pc:sldMk cId="1240835454" sldId="860"/>
        </pc:sldMkLst>
      </pc:sldChg>
      <pc:sldChg chg="modSp add del">
        <pc:chgData name="LILLINETH OCAMPO CASTAÑEDA" userId="651b59c4-c2a1-4852-ac00-d10213ba0680" providerId="ADAL" clId="{ADE2F76E-D0FC-49E2-82CA-01C5AB6C2A48}" dt="2024-04-09T19:50:20.988" v="10"/>
        <pc:sldMkLst>
          <pc:docMk/>
          <pc:sldMk cId="328406560" sldId="1067"/>
        </pc:sldMkLst>
        <pc:spChg chg="mod">
          <ac:chgData name="LILLINETH OCAMPO CASTAÑEDA" userId="651b59c4-c2a1-4852-ac00-d10213ba0680" providerId="ADAL" clId="{ADE2F76E-D0FC-49E2-82CA-01C5AB6C2A48}" dt="2024-04-09T19:49:20.762" v="8"/>
          <ac:spMkLst>
            <pc:docMk/>
            <pc:sldMk cId="328406560" sldId="1067"/>
            <ac:spMk id="38" creationId="{21039E42-7822-4168-B788-72907FB76E54}"/>
          </ac:spMkLst>
        </pc:spChg>
      </pc:sldChg>
      <pc:sldChg chg="modSp add del">
        <pc:chgData name="LILLINETH OCAMPO CASTAÑEDA" userId="651b59c4-c2a1-4852-ac00-d10213ba0680" providerId="ADAL" clId="{ADE2F76E-D0FC-49E2-82CA-01C5AB6C2A48}" dt="2024-04-09T20:22:22.873" v="40"/>
        <pc:sldMkLst>
          <pc:docMk/>
          <pc:sldMk cId="1764803345" sldId="1158"/>
        </pc:sldMkLst>
        <pc:spChg chg="mod">
          <ac:chgData name="LILLINETH OCAMPO CASTAÑEDA" userId="651b59c4-c2a1-4852-ac00-d10213ba0680" providerId="ADAL" clId="{ADE2F76E-D0FC-49E2-82CA-01C5AB6C2A48}" dt="2024-04-09T19:49:20.762" v="8"/>
          <ac:spMkLst>
            <pc:docMk/>
            <pc:sldMk cId="1764803345" sldId="1158"/>
            <ac:spMk id="4" creationId="{CB477556-075A-5FB6-2702-FF1266CB3059}"/>
          </ac:spMkLst>
        </pc:spChg>
        <pc:spChg chg="mod">
          <ac:chgData name="LILLINETH OCAMPO CASTAÑEDA" userId="651b59c4-c2a1-4852-ac00-d10213ba0680" providerId="ADAL" clId="{ADE2F76E-D0FC-49E2-82CA-01C5AB6C2A48}" dt="2024-04-09T19:49:20.762" v="8"/>
          <ac:spMkLst>
            <pc:docMk/>
            <pc:sldMk cId="1764803345" sldId="1158"/>
            <ac:spMk id="10" creationId="{8CFC4A35-2AF1-45D5-BDF3-2816D254C4C0}"/>
          </ac:spMkLst>
        </pc:spChg>
      </pc:sldChg>
      <pc:sldChg chg="modSp add del mod">
        <pc:chgData name="LILLINETH OCAMPO CASTAÑEDA" userId="651b59c4-c2a1-4852-ac00-d10213ba0680" providerId="ADAL" clId="{ADE2F76E-D0FC-49E2-82CA-01C5AB6C2A48}" dt="2024-04-09T20:58:52.219" v="314" actId="20577"/>
        <pc:sldMkLst>
          <pc:docMk/>
          <pc:sldMk cId="159179092" sldId="1162"/>
        </pc:sldMkLst>
        <pc:spChg chg="mod">
          <ac:chgData name="LILLINETH OCAMPO CASTAÑEDA" userId="651b59c4-c2a1-4852-ac00-d10213ba0680" providerId="ADAL" clId="{ADE2F76E-D0FC-49E2-82CA-01C5AB6C2A48}" dt="2024-04-09T20:58:52.219" v="314" actId="20577"/>
          <ac:spMkLst>
            <pc:docMk/>
            <pc:sldMk cId="159179092" sldId="1162"/>
            <ac:spMk id="10" creationId="{55F523D7-E7C9-4FFC-B9EE-673811255A7E}"/>
          </ac:spMkLst>
        </pc:spChg>
        <pc:spChg chg="mod">
          <ac:chgData name="LILLINETH OCAMPO CASTAÑEDA" userId="651b59c4-c2a1-4852-ac00-d10213ba0680" providerId="ADAL" clId="{ADE2F76E-D0FC-49E2-82CA-01C5AB6C2A48}" dt="2024-04-09T19:49:20.762" v="8"/>
          <ac:spMkLst>
            <pc:docMk/>
            <pc:sldMk cId="159179092" sldId="1162"/>
            <ac:spMk id="13" creationId="{BA7DB936-7981-4D37-83AF-B56122C1AD34}"/>
          </ac:spMkLst>
        </pc:spChg>
      </pc:sldChg>
      <pc:sldChg chg="modSp add del">
        <pc:chgData name="LILLINETH OCAMPO CASTAÑEDA" userId="651b59c4-c2a1-4852-ac00-d10213ba0680" providerId="ADAL" clId="{ADE2F76E-D0FC-49E2-82CA-01C5AB6C2A48}" dt="2024-04-09T19:54:08.359" v="12"/>
        <pc:sldMkLst>
          <pc:docMk/>
          <pc:sldMk cId="1160818935" sldId="1168"/>
        </pc:sldMkLst>
        <pc:spChg chg="mod">
          <ac:chgData name="LILLINETH OCAMPO CASTAÑEDA" userId="651b59c4-c2a1-4852-ac00-d10213ba0680" providerId="ADAL" clId="{ADE2F76E-D0FC-49E2-82CA-01C5AB6C2A48}" dt="2024-04-09T19:49:20.762" v="8"/>
          <ac:spMkLst>
            <pc:docMk/>
            <pc:sldMk cId="1160818935" sldId="1168"/>
            <ac:spMk id="4" creationId="{C84A4A05-CA3D-B2B2-4B83-DCA427C3D0B3}"/>
          </ac:spMkLst>
        </pc:spChg>
      </pc:sldChg>
      <pc:sldChg chg="modSp add del">
        <pc:chgData name="LILLINETH OCAMPO CASTAÑEDA" userId="651b59c4-c2a1-4852-ac00-d10213ba0680" providerId="ADAL" clId="{ADE2F76E-D0FC-49E2-82CA-01C5AB6C2A48}" dt="2024-04-09T19:54:08.359" v="12"/>
        <pc:sldMkLst>
          <pc:docMk/>
          <pc:sldMk cId="2166783440" sldId="1169"/>
        </pc:sldMkLst>
        <pc:spChg chg="mod">
          <ac:chgData name="LILLINETH OCAMPO CASTAÑEDA" userId="651b59c4-c2a1-4852-ac00-d10213ba0680" providerId="ADAL" clId="{ADE2F76E-D0FC-49E2-82CA-01C5AB6C2A48}" dt="2024-04-09T19:49:20.762" v="8"/>
          <ac:spMkLst>
            <pc:docMk/>
            <pc:sldMk cId="2166783440" sldId="1169"/>
            <ac:spMk id="27" creationId="{EA9436A9-AB5C-45F1-9A41-8CA3F20AA7F2}"/>
          </ac:spMkLst>
        </pc:spChg>
      </pc:sldChg>
      <pc:sldChg chg="addSp delSp modSp mod">
        <pc:chgData name="LILLINETH OCAMPO CASTAÑEDA" userId="651b59c4-c2a1-4852-ac00-d10213ba0680" providerId="ADAL" clId="{ADE2F76E-D0FC-49E2-82CA-01C5AB6C2A48}" dt="2024-04-09T20:27:38.197" v="47" actId="14100"/>
        <pc:sldMkLst>
          <pc:docMk/>
          <pc:sldMk cId="649487894" sldId="1584"/>
        </pc:sldMkLst>
        <pc:spChg chg="mod">
          <ac:chgData name="LILLINETH OCAMPO CASTAÑEDA" userId="651b59c4-c2a1-4852-ac00-d10213ba0680" providerId="ADAL" clId="{ADE2F76E-D0FC-49E2-82CA-01C5AB6C2A48}" dt="2024-04-09T19:49:20.762" v="8"/>
          <ac:spMkLst>
            <pc:docMk/>
            <pc:sldMk cId="649487894" sldId="1584"/>
            <ac:spMk id="5" creationId="{65B12803-5723-4124-BA21-4275CB48163E}"/>
          </ac:spMkLst>
        </pc:spChg>
        <pc:graphicFrameChg chg="add mod modGraphic">
          <ac:chgData name="LILLINETH OCAMPO CASTAÑEDA" userId="651b59c4-c2a1-4852-ac00-d10213ba0680" providerId="ADAL" clId="{ADE2F76E-D0FC-49E2-82CA-01C5AB6C2A48}" dt="2024-04-09T20:27:38.197" v="47" actId="14100"/>
          <ac:graphicFrameMkLst>
            <pc:docMk/>
            <pc:sldMk cId="649487894" sldId="1584"/>
            <ac:graphicFrameMk id="3" creationId="{C80D0C02-0847-3942-7D9E-CB20A8AE6D03}"/>
          </ac:graphicFrameMkLst>
        </pc:graphicFrameChg>
        <pc:graphicFrameChg chg="del">
          <ac:chgData name="LILLINETH OCAMPO CASTAÑEDA" userId="651b59c4-c2a1-4852-ac00-d10213ba0680" providerId="ADAL" clId="{ADE2F76E-D0FC-49E2-82CA-01C5AB6C2A48}" dt="2024-04-09T20:27:13.168" v="41" actId="478"/>
          <ac:graphicFrameMkLst>
            <pc:docMk/>
            <pc:sldMk cId="649487894" sldId="1584"/>
            <ac:graphicFrameMk id="4" creationId="{7A0E4A96-AADB-7804-EBD2-4BFF7F2C86A3}"/>
          </ac:graphicFrameMkLst>
        </pc:graphicFrameChg>
      </pc:sldChg>
      <pc:sldChg chg="addSp delSp modSp mod">
        <pc:chgData name="LILLINETH OCAMPO CASTAÑEDA" userId="651b59c4-c2a1-4852-ac00-d10213ba0680" providerId="ADAL" clId="{ADE2F76E-D0FC-49E2-82CA-01C5AB6C2A48}" dt="2024-04-09T20:28:25.374" v="53" actId="1076"/>
        <pc:sldMkLst>
          <pc:docMk/>
          <pc:sldMk cId="28827384" sldId="1585"/>
        </pc:sldMkLst>
        <pc:spChg chg="mod">
          <ac:chgData name="LILLINETH OCAMPO CASTAÑEDA" userId="651b59c4-c2a1-4852-ac00-d10213ba0680" providerId="ADAL" clId="{ADE2F76E-D0FC-49E2-82CA-01C5AB6C2A48}" dt="2024-04-09T19:49:20.762" v="8"/>
          <ac:spMkLst>
            <pc:docMk/>
            <pc:sldMk cId="28827384" sldId="1585"/>
            <ac:spMk id="9" creationId="{83EE8067-572D-4692-883A-A21DF4B2DB3B}"/>
          </ac:spMkLst>
        </pc:spChg>
        <pc:graphicFrameChg chg="del">
          <ac:chgData name="LILLINETH OCAMPO CASTAÑEDA" userId="651b59c4-c2a1-4852-ac00-d10213ba0680" providerId="ADAL" clId="{ADE2F76E-D0FC-49E2-82CA-01C5AB6C2A48}" dt="2024-04-09T20:27:54.700" v="48" actId="478"/>
          <ac:graphicFrameMkLst>
            <pc:docMk/>
            <pc:sldMk cId="28827384" sldId="1585"/>
            <ac:graphicFrameMk id="2" creationId="{857DB745-7081-433A-9B32-276B729D4EC1}"/>
          </ac:graphicFrameMkLst>
        </pc:graphicFrameChg>
        <pc:graphicFrameChg chg="del">
          <ac:chgData name="LILLINETH OCAMPO CASTAÑEDA" userId="651b59c4-c2a1-4852-ac00-d10213ba0680" providerId="ADAL" clId="{ADE2F76E-D0FC-49E2-82CA-01C5AB6C2A48}" dt="2024-04-09T20:28:10.895" v="51" actId="478"/>
          <ac:graphicFrameMkLst>
            <pc:docMk/>
            <pc:sldMk cId="28827384" sldId="1585"/>
            <ac:graphicFrameMk id="3" creationId="{A1A83283-6859-59AD-58B2-82675ECC3B86}"/>
          </ac:graphicFrameMkLst>
        </pc:graphicFrameChg>
        <pc:graphicFrameChg chg="add mod">
          <ac:chgData name="LILLINETH OCAMPO CASTAÑEDA" userId="651b59c4-c2a1-4852-ac00-d10213ba0680" providerId="ADAL" clId="{ADE2F76E-D0FC-49E2-82CA-01C5AB6C2A48}" dt="2024-04-09T20:28:05.001" v="50" actId="1076"/>
          <ac:graphicFrameMkLst>
            <pc:docMk/>
            <pc:sldMk cId="28827384" sldId="1585"/>
            <ac:graphicFrameMk id="4" creationId="{857DB745-7081-433A-9B32-276B729D4EC1}"/>
          </ac:graphicFrameMkLst>
        </pc:graphicFrameChg>
        <pc:graphicFrameChg chg="add mod">
          <ac:chgData name="LILLINETH OCAMPO CASTAÑEDA" userId="651b59c4-c2a1-4852-ac00-d10213ba0680" providerId="ADAL" clId="{ADE2F76E-D0FC-49E2-82CA-01C5AB6C2A48}" dt="2024-04-09T20:28:25.374" v="53" actId="1076"/>
          <ac:graphicFrameMkLst>
            <pc:docMk/>
            <pc:sldMk cId="28827384" sldId="1585"/>
            <ac:graphicFrameMk id="5" creationId="{CBBD0EE7-F69B-4A25-5E9C-A9B20E635A8F}"/>
          </ac:graphicFrameMkLst>
        </pc:graphicFrameChg>
      </pc:sldChg>
      <pc:sldChg chg="addSp delSp modSp mod">
        <pc:chgData name="LILLINETH OCAMPO CASTAÑEDA" userId="651b59c4-c2a1-4852-ac00-d10213ba0680" providerId="ADAL" clId="{ADE2F76E-D0FC-49E2-82CA-01C5AB6C2A48}" dt="2024-04-09T20:32:29.020" v="94" actId="14100"/>
        <pc:sldMkLst>
          <pc:docMk/>
          <pc:sldMk cId="4147581309" sldId="1587"/>
        </pc:sldMkLst>
        <pc:spChg chg="mod">
          <ac:chgData name="LILLINETH OCAMPO CASTAÑEDA" userId="651b59c4-c2a1-4852-ac00-d10213ba0680" providerId="ADAL" clId="{ADE2F76E-D0FC-49E2-82CA-01C5AB6C2A48}" dt="2024-04-09T19:49:20.762" v="8"/>
          <ac:spMkLst>
            <pc:docMk/>
            <pc:sldMk cId="4147581309" sldId="1587"/>
            <ac:spMk id="19" creationId="{038D656D-80D8-4F74-A956-7C50C582F320}"/>
          </ac:spMkLst>
        </pc:spChg>
        <pc:graphicFrameChg chg="del modGraphic">
          <ac:chgData name="LILLINETH OCAMPO CASTAÑEDA" userId="651b59c4-c2a1-4852-ac00-d10213ba0680" providerId="ADAL" clId="{ADE2F76E-D0FC-49E2-82CA-01C5AB6C2A48}" dt="2024-04-09T20:31:56.921" v="87" actId="478"/>
          <ac:graphicFrameMkLst>
            <pc:docMk/>
            <pc:sldMk cId="4147581309" sldId="1587"/>
            <ac:graphicFrameMk id="3" creationId="{C1DA0980-FEE1-E1AA-22A4-BB8FFE0CCB0D}"/>
          </ac:graphicFrameMkLst>
        </pc:graphicFrameChg>
        <pc:graphicFrameChg chg="add mod modGraphic">
          <ac:chgData name="LILLINETH OCAMPO CASTAÑEDA" userId="651b59c4-c2a1-4852-ac00-d10213ba0680" providerId="ADAL" clId="{ADE2F76E-D0FC-49E2-82CA-01C5AB6C2A48}" dt="2024-04-09T20:32:29.020" v="94" actId="14100"/>
          <ac:graphicFrameMkLst>
            <pc:docMk/>
            <pc:sldMk cId="4147581309" sldId="1587"/>
            <ac:graphicFrameMk id="4" creationId="{05DE0DA6-3951-4C79-3B94-D8DAEC21ECD1}"/>
          </ac:graphicFrameMkLst>
        </pc:graphicFrameChg>
      </pc:sldChg>
      <pc:sldChg chg="addSp delSp modSp mod">
        <pc:chgData name="LILLINETH OCAMPO CASTAÑEDA" userId="651b59c4-c2a1-4852-ac00-d10213ba0680" providerId="ADAL" clId="{ADE2F76E-D0FC-49E2-82CA-01C5AB6C2A48}" dt="2024-04-09T20:38:03.409" v="161" actId="403"/>
        <pc:sldMkLst>
          <pc:docMk/>
          <pc:sldMk cId="1365990547" sldId="1588"/>
        </pc:sldMkLst>
        <pc:spChg chg="mod">
          <ac:chgData name="LILLINETH OCAMPO CASTAÑEDA" userId="651b59c4-c2a1-4852-ac00-d10213ba0680" providerId="ADAL" clId="{ADE2F76E-D0FC-49E2-82CA-01C5AB6C2A48}" dt="2024-04-09T19:49:20.762" v="8"/>
          <ac:spMkLst>
            <pc:docMk/>
            <pc:sldMk cId="1365990547" sldId="1588"/>
            <ac:spMk id="5" creationId="{65B12803-5723-4124-BA21-4275CB48163E}"/>
          </ac:spMkLst>
        </pc:spChg>
        <pc:graphicFrameChg chg="add del mod modGraphic">
          <ac:chgData name="LILLINETH OCAMPO CASTAÑEDA" userId="651b59c4-c2a1-4852-ac00-d10213ba0680" providerId="ADAL" clId="{ADE2F76E-D0FC-49E2-82CA-01C5AB6C2A48}" dt="2024-04-09T20:37:46.570" v="156" actId="478"/>
          <ac:graphicFrameMkLst>
            <pc:docMk/>
            <pc:sldMk cId="1365990547" sldId="1588"/>
            <ac:graphicFrameMk id="3" creationId="{58554DFC-0853-971F-3032-21137B48E6AF}"/>
          </ac:graphicFrameMkLst>
        </pc:graphicFrameChg>
        <pc:graphicFrameChg chg="del modGraphic">
          <ac:chgData name="LILLINETH OCAMPO CASTAÑEDA" userId="651b59c4-c2a1-4852-ac00-d10213ba0680" providerId="ADAL" clId="{ADE2F76E-D0FC-49E2-82CA-01C5AB6C2A48}" dt="2024-04-09T20:34:04.223" v="112" actId="478"/>
          <ac:graphicFrameMkLst>
            <pc:docMk/>
            <pc:sldMk cId="1365990547" sldId="1588"/>
            <ac:graphicFrameMk id="4" creationId="{919289FC-5924-AF04-184B-80226F3AF7F1}"/>
          </ac:graphicFrameMkLst>
        </pc:graphicFrameChg>
        <pc:graphicFrameChg chg="add mod modGraphic">
          <ac:chgData name="LILLINETH OCAMPO CASTAÑEDA" userId="651b59c4-c2a1-4852-ac00-d10213ba0680" providerId="ADAL" clId="{ADE2F76E-D0FC-49E2-82CA-01C5AB6C2A48}" dt="2024-04-09T20:38:03.409" v="161" actId="403"/>
          <ac:graphicFrameMkLst>
            <pc:docMk/>
            <pc:sldMk cId="1365990547" sldId="1588"/>
            <ac:graphicFrameMk id="6" creationId="{8C5438E2-7776-A0EC-0A43-5B3655EE9C43}"/>
          </ac:graphicFrameMkLst>
        </pc:graphicFrameChg>
      </pc:sldChg>
      <pc:sldChg chg="addSp delSp modSp mod">
        <pc:chgData name="LILLINETH OCAMPO CASTAÑEDA" userId="651b59c4-c2a1-4852-ac00-d10213ba0680" providerId="ADAL" clId="{ADE2F76E-D0FC-49E2-82CA-01C5AB6C2A48}" dt="2024-04-09T20:39:03.925" v="173" actId="255"/>
        <pc:sldMkLst>
          <pc:docMk/>
          <pc:sldMk cId="3329316903" sldId="1589"/>
        </pc:sldMkLst>
        <pc:spChg chg="mod">
          <ac:chgData name="LILLINETH OCAMPO CASTAÑEDA" userId="651b59c4-c2a1-4852-ac00-d10213ba0680" providerId="ADAL" clId="{ADE2F76E-D0FC-49E2-82CA-01C5AB6C2A48}" dt="2024-04-09T19:49:20.762" v="8"/>
          <ac:spMkLst>
            <pc:docMk/>
            <pc:sldMk cId="3329316903" sldId="1589"/>
            <ac:spMk id="18" creationId="{0DC501D4-134E-4790-A923-6CCB2D1A6D53}"/>
          </ac:spMkLst>
        </pc:spChg>
        <pc:graphicFrameChg chg="del">
          <ac:chgData name="LILLINETH OCAMPO CASTAÑEDA" userId="651b59c4-c2a1-4852-ac00-d10213ba0680" providerId="ADAL" clId="{ADE2F76E-D0FC-49E2-82CA-01C5AB6C2A48}" dt="2024-04-09T20:38:48.097" v="169" actId="478"/>
          <ac:graphicFrameMkLst>
            <pc:docMk/>
            <pc:sldMk cId="3329316903" sldId="1589"/>
            <ac:graphicFrameMk id="3" creationId="{EBBAB104-E81A-6D3B-CA59-D6A56ADAC1C5}"/>
          </ac:graphicFrameMkLst>
        </pc:graphicFrameChg>
        <pc:graphicFrameChg chg="add mod modGraphic">
          <ac:chgData name="LILLINETH OCAMPO CASTAÑEDA" userId="651b59c4-c2a1-4852-ac00-d10213ba0680" providerId="ADAL" clId="{ADE2F76E-D0FC-49E2-82CA-01C5AB6C2A48}" dt="2024-04-09T20:39:03.925" v="173" actId="255"/>
          <ac:graphicFrameMkLst>
            <pc:docMk/>
            <pc:sldMk cId="3329316903" sldId="1589"/>
            <ac:graphicFrameMk id="4" creationId="{F889C671-CE52-1519-533B-C86254E4DEB8}"/>
          </ac:graphicFrameMkLst>
        </pc:graphicFrameChg>
      </pc:sldChg>
      <pc:sldChg chg="addSp delSp modSp mod">
        <pc:chgData name="LILLINETH OCAMPO CASTAÑEDA" userId="651b59c4-c2a1-4852-ac00-d10213ba0680" providerId="ADAL" clId="{ADE2F76E-D0FC-49E2-82CA-01C5AB6C2A48}" dt="2024-04-09T20:50:55.976" v="228" actId="255"/>
        <pc:sldMkLst>
          <pc:docMk/>
          <pc:sldMk cId="1472159952" sldId="1591"/>
        </pc:sldMkLst>
        <pc:spChg chg="mod">
          <ac:chgData name="LILLINETH OCAMPO CASTAÑEDA" userId="651b59c4-c2a1-4852-ac00-d10213ba0680" providerId="ADAL" clId="{ADE2F76E-D0FC-49E2-82CA-01C5AB6C2A48}" dt="2024-04-09T19:49:20.762" v="8"/>
          <ac:spMkLst>
            <pc:docMk/>
            <pc:sldMk cId="1472159952" sldId="1591"/>
            <ac:spMk id="24" creationId="{3F91377F-6DC8-449A-993C-D8BC54F202F2}"/>
          </ac:spMkLst>
        </pc:spChg>
        <pc:graphicFrameChg chg="del">
          <ac:chgData name="LILLINETH OCAMPO CASTAÑEDA" userId="651b59c4-c2a1-4852-ac00-d10213ba0680" providerId="ADAL" clId="{ADE2F76E-D0FC-49E2-82CA-01C5AB6C2A48}" dt="2024-04-09T20:50:16.150" v="218" actId="478"/>
          <ac:graphicFrameMkLst>
            <pc:docMk/>
            <pc:sldMk cId="1472159952" sldId="1591"/>
            <ac:graphicFrameMk id="3" creationId="{71732322-B609-DAF2-723F-52824FAA69B5}"/>
          </ac:graphicFrameMkLst>
        </pc:graphicFrameChg>
        <pc:graphicFrameChg chg="add mod modGraphic">
          <ac:chgData name="LILLINETH OCAMPO CASTAÑEDA" userId="651b59c4-c2a1-4852-ac00-d10213ba0680" providerId="ADAL" clId="{ADE2F76E-D0FC-49E2-82CA-01C5AB6C2A48}" dt="2024-04-09T20:50:55.976" v="228" actId="255"/>
          <ac:graphicFrameMkLst>
            <pc:docMk/>
            <pc:sldMk cId="1472159952" sldId="1591"/>
            <ac:graphicFrameMk id="4" creationId="{C7E797E8-53FE-8B85-D50D-90D635457941}"/>
          </ac:graphicFrameMkLst>
        </pc:graphicFrameChg>
      </pc:sldChg>
      <pc:sldChg chg="addSp delSp modSp mod">
        <pc:chgData name="LILLINETH OCAMPO CASTAÑEDA" userId="651b59c4-c2a1-4852-ac00-d10213ba0680" providerId="ADAL" clId="{ADE2F76E-D0FC-49E2-82CA-01C5AB6C2A48}" dt="2024-04-09T20:51:28.269" v="234" actId="255"/>
        <pc:sldMkLst>
          <pc:docMk/>
          <pc:sldMk cId="2976028982" sldId="1592"/>
        </pc:sldMkLst>
        <pc:spChg chg="mod">
          <ac:chgData name="LILLINETH OCAMPO CASTAÑEDA" userId="651b59c4-c2a1-4852-ac00-d10213ba0680" providerId="ADAL" clId="{ADE2F76E-D0FC-49E2-82CA-01C5AB6C2A48}" dt="2024-04-09T19:49:20.762" v="8"/>
          <ac:spMkLst>
            <pc:docMk/>
            <pc:sldMk cId="2976028982" sldId="1592"/>
            <ac:spMk id="19" creationId="{21F971B4-0847-4CEE-AC3A-2AF8592A3DA3}"/>
          </ac:spMkLst>
        </pc:spChg>
        <pc:graphicFrameChg chg="del">
          <ac:chgData name="LILLINETH OCAMPO CASTAÑEDA" userId="651b59c4-c2a1-4852-ac00-d10213ba0680" providerId="ADAL" clId="{ADE2F76E-D0FC-49E2-82CA-01C5AB6C2A48}" dt="2024-04-09T20:51:02.978" v="229" actId="478"/>
          <ac:graphicFrameMkLst>
            <pc:docMk/>
            <pc:sldMk cId="2976028982" sldId="1592"/>
            <ac:graphicFrameMk id="3" creationId="{30BCBCB1-98A3-07AA-46BC-7E1C7D1E7B73}"/>
          </ac:graphicFrameMkLst>
        </pc:graphicFrameChg>
        <pc:graphicFrameChg chg="add mod modGraphic">
          <ac:chgData name="LILLINETH OCAMPO CASTAÑEDA" userId="651b59c4-c2a1-4852-ac00-d10213ba0680" providerId="ADAL" clId="{ADE2F76E-D0FC-49E2-82CA-01C5AB6C2A48}" dt="2024-04-09T20:51:28.269" v="234" actId="255"/>
          <ac:graphicFrameMkLst>
            <pc:docMk/>
            <pc:sldMk cId="2976028982" sldId="1592"/>
            <ac:graphicFrameMk id="4" creationId="{1FDB5A85-0ECF-AAD7-3773-42FE5FE86267}"/>
          </ac:graphicFrameMkLst>
        </pc:graphicFrameChg>
      </pc:sldChg>
      <pc:sldChg chg="modSp add del mod">
        <pc:chgData name="LILLINETH OCAMPO CASTAÑEDA" userId="651b59c4-c2a1-4852-ac00-d10213ba0680" providerId="ADAL" clId="{ADE2F76E-D0FC-49E2-82CA-01C5AB6C2A48}" dt="2024-04-09T21:06:00.538" v="317" actId="14100"/>
        <pc:sldMkLst>
          <pc:docMk/>
          <pc:sldMk cId="888257103" sldId="1685"/>
        </pc:sldMkLst>
        <pc:graphicFrameChg chg="modGraphic">
          <ac:chgData name="LILLINETH OCAMPO CASTAÑEDA" userId="651b59c4-c2a1-4852-ac00-d10213ba0680" providerId="ADAL" clId="{ADE2F76E-D0FC-49E2-82CA-01C5AB6C2A48}" dt="2024-04-09T21:06:00.538" v="317" actId="14100"/>
          <ac:graphicFrameMkLst>
            <pc:docMk/>
            <pc:sldMk cId="888257103" sldId="1685"/>
            <ac:graphicFrameMk id="4" creationId="{786A4712-9849-2F30-DA5B-B7114FC4E016}"/>
          </ac:graphicFrameMkLst>
        </pc:graphicFrameChg>
      </pc:sldChg>
      <pc:sldChg chg="modSp add del">
        <pc:chgData name="LILLINETH OCAMPO CASTAÑEDA" userId="651b59c4-c2a1-4852-ac00-d10213ba0680" providerId="ADAL" clId="{ADE2F76E-D0FC-49E2-82CA-01C5AB6C2A48}" dt="2024-04-09T19:50:20.988" v="10"/>
        <pc:sldMkLst>
          <pc:docMk/>
          <pc:sldMk cId="1666633961" sldId="1713"/>
        </pc:sldMkLst>
        <pc:spChg chg="mod">
          <ac:chgData name="LILLINETH OCAMPO CASTAÑEDA" userId="651b59c4-c2a1-4852-ac00-d10213ba0680" providerId="ADAL" clId="{ADE2F76E-D0FC-49E2-82CA-01C5AB6C2A48}" dt="2024-04-09T17:54:55.578" v="6"/>
          <ac:spMkLst>
            <pc:docMk/>
            <pc:sldMk cId="1666633961" sldId="1713"/>
            <ac:spMk id="22" creationId="{795790A5-1AE5-443B-8754-0D1D2CB3FEB5}"/>
          </ac:spMkLst>
        </pc:spChg>
      </pc:sldChg>
      <pc:sldChg chg="addSp delSp modSp mod">
        <pc:chgData name="LILLINETH OCAMPO CASTAÑEDA" userId="651b59c4-c2a1-4852-ac00-d10213ba0680" providerId="ADAL" clId="{ADE2F76E-D0FC-49E2-82CA-01C5AB6C2A48}" dt="2024-04-09T20:53:43.279" v="264" actId="403"/>
        <pc:sldMkLst>
          <pc:docMk/>
          <pc:sldMk cId="883292758" sldId="1814"/>
        </pc:sldMkLst>
        <pc:graphicFrameChg chg="del">
          <ac:chgData name="LILLINETH OCAMPO CASTAÑEDA" userId="651b59c4-c2a1-4852-ac00-d10213ba0680" providerId="ADAL" clId="{ADE2F76E-D0FC-49E2-82CA-01C5AB6C2A48}" dt="2024-04-09T20:53:21.025" v="258" actId="478"/>
          <ac:graphicFrameMkLst>
            <pc:docMk/>
            <pc:sldMk cId="883292758" sldId="1814"/>
            <ac:graphicFrameMk id="3" creationId="{18779E1F-B44B-9AAB-0E1F-7F4826E8ECA4}"/>
          </ac:graphicFrameMkLst>
        </pc:graphicFrameChg>
        <pc:graphicFrameChg chg="add mod modGraphic">
          <ac:chgData name="LILLINETH OCAMPO CASTAÑEDA" userId="651b59c4-c2a1-4852-ac00-d10213ba0680" providerId="ADAL" clId="{ADE2F76E-D0FC-49E2-82CA-01C5AB6C2A48}" dt="2024-04-09T20:53:43.279" v="264" actId="403"/>
          <ac:graphicFrameMkLst>
            <pc:docMk/>
            <pc:sldMk cId="883292758" sldId="1814"/>
            <ac:graphicFrameMk id="4" creationId="{021BA79B-3A3F-BCF4-115B-6794ADA3B15B}"/>
          </ac:graphicFrameMkLst>
        </pc:graphicFrameChg>
      </pc:sldChg>
      <pc:sldChg chg="addSp delSp modSp mod">
        <pc:chgData name="LILLINETH OCAMPO CASTAÑEDA" userId="651b59c4-c2a1-4852-ac00-d10213ba0680" providerId="ADAL" clId="{ADE2F76E-D0FC-49E2-82CA-01C5AB6C2A48}" dt="2024-04-09T20:54:11.563" v="272" actId="1076"/>
        <pc:sldMkLst>
          <pc:docMk/>
          <pc:sldMk cId="3107540613" sldId="1815"/>
        </pc:sldMkLst>
        <pc:spChg chg="mod">
          <ac:chgData name="LILLINETH OCAMPO CASTAÑEDA" userId="651b59c4-c2a1-4852-ac00-d10213ba0680" providerId="ADAL" clId="{ADE2F76E-D0FC-49E2-82CA-01C5AB6C2A48}" dt="2024-04-09T19:49:20.762" v="8"/>
          <ac:spMkLst>
            <pc:docMk/>
            <pc:sldMk cId="3107540613" sldId="1815"/>
            <ac:spMk id="24" creationId="{658286C1-CBF0-4632-8D8F-345CEBB83FB9}"/>
          </ac:spMkLst>
        </pc:spChg>
        <pc:graphicFrameChg chg="del">
          <ac:chgData name="LILLINETH OCAMPO CASTAÑEDA" userId="651b59c4-c2a1-4852-ac00-d10213ba0680" providerId="ADAL" clId="{ADE2F76E-D0FC-49E2-82CA-01C5AB6C2A48}" dt="2024-04-09T20:53:47.160" v="265" actId="478"/>
          <ac:graphicFrameMkLst>
            <pc:docMk/>
            <pc:sldMk cId="3107540613" sldId="1815"/>
            <ac:graphicFrameMk id="3" creationId="{BFCCCB19-F3ED-D242-D0C0-023AA0D39500}"/>
          </ac:graphicFrameMkLst>
        </pc:graphicFrameChg>
        <pc:graphicFrameChg chg="add mod modGraphic">
          <ac:chgData name="LILLINETH OCAMPO CASTAÑEDA" userId="651b59c4-c2a1-4852-ac00-d10213ba0680" providerId="ADAL" clId="{ADE2F76E-D0FC-49E2-82CA-01C5AB6C2A48}" dt="2024-04-09T20:54:11.563" v="272" actId="1076"/>
          <ac:graphicFrameMkLst>
            <pc:docMk/>
            <pc:sldMk cId="3107540613" sldId="1815"/>
            <ac:graphicFrameMk id="4" creationId="{D32CA387-0AEE-0979-7282-F37225AA0203}"/>
          </ac:graphicFrameMkLst>
        </pc:graphicFrameChg>
      </pc:sldChg>
      <pc:sldChg chg="addSp delSp modSp mod">
        <pc:chgData name="LILLINETH OCAMPO CASTAÑEDA" userId="651b59c4-c2a1-4852-ac00-d10213ba0680" providerId="ADAL" clId="{ADE2F76E-D0FC-49E2-82CA-01C5AB6C2A48}" dt="2024-04-09T20:58:18.331" v="305" actId="1076"/>
        <pc:sldMkLst>
          <pc:docMk/>
          <pc:sldMk cId="1799223727" sldId="1829"/>
        </pc:sldMkLst>
        <pc:spChg chg="mod">
          <ac:chgData name="LILLINETH OCAMPO CASTAÑEDA" userId="651b59c4-c2a1-4852-ac00-d10213ba0680" providerId="ADAL" clId="{ADE2F76E-D0FC-49E2-82CA-01C5AB6C2A48}" dt="2024-04-09T19:49:20.762" v="8"/>
          <ac:spMkLst>
            <pc:docMk/>
            <pc:sldMk cId="1799223727" sldId="1829"/>
            <ac:spMk id="5" creationId="{65B12803-5723-4124-BA21-4275CB48163E}"/>
          </ac:spMkLst>
        </pc:spChg>
        <pc:graphicFrameChg chg="add del mod">
          <ac:chgData name="LILLINETH OCAMPO CASTAÑEDA" userId="651b59c4-c2a1-4852-ac00-d10213ba0680" providerId="ADAL" clId="{ADE2F76E-D0FC-49E2-82CA-01C5AB6C2A48}" dt="2024-04-09T20:57:11.300" v="290" actId="478"/>
          <ac:graphicFrameMkLst>
            <pc:docMk/>
            <pc:sldMk cId="1799223727" sldId="1829"/>
            <ac:graphicFrameMk id="2" creationId="{E82329DA-EFAB-DD37-1557-955F82C640AB}"/>
          </ac:graphicFrameMkLst>
        </pc:graphicFrameChg>
        <pc:graphicFrameChg chg="del mod">
          <ac:chgData name="LILLINETH OCAMPO CASTAÑEDA" userId="651b59c4-c2a1-4852-ac00-d10213ba0680" providerId="ADAL" clId="{ADE2F76E-D0FC-49E2-82CA-01C5AB6C2A48}" dt="2024-04-09T20:56:07.733" v="281" actId="478"/>
          <ac:graphicFrameMkLst>
            <pc:docMk/>
            <pc:sldMk cId="1799223727" sldId="1829"/>
            <ac:graphicFrameMk id="4" creationId="{71DF2161-A55E-E99A-31A0-58E251E31AC9}"/>
          </ac:graphicFrameMkLst>
        </pc:graphicFrameChg>
        <pc:graphicFrameChg chg="del mod">
          <ac:chgData name="LILLINETH OCAMPO CASTAÑEDA" userId="651b59c4-c2a1-4852-ac00-d10213ba0680" providerId="ADAL" clId="{ADE2F76E-D0FC-49E2-82CA-01C5AB6C2A48}" dt="2024-04-09T20:56:31.060" v="284" actId="478"/>
          <ac:graphicFrameMkLst>
            <pc:docMk/>
            <pc:sldMk cId="1799223727" sldId="1829"/>
            <ac:graphicFrameMk id="6" creationId="{C9568DF8-DDC8-EA65-E5E1-A271C6A81F01}"/>
          </ac:graphicFrameMkLst>
        </pc:graphicFrameChg>
        <pc:graphicFrameChg chg="add mod modGraphic">
          <ac:chgData name="LILLINETH OCAMPO CASTAÑEDA" userId="651b59c4-c2a1-4852-ac00-d10213ba0680" providerId="ADAL" clId="{ADE2F76E-D0FC-49E2-82CA-01C5AB6C2A48}" dt="2024-04-09T20:56:59.202" v="289" actId="14100"/>
          <ac:graphicFrameMkLst>
            <pc:docMk/>
            <pc:sldMk cId="1799223727" sldId="1829"/>
            <ac:graphicFrameMk id="7" creationId="{B1ADA0EB-3A7B-8BD0-2C47-CC7E42657DF4}"/>
          </ac:graphicFrameMkLst>
        </pc:graphicFrameChg>
        <pc:graphicFrameChg chg="add del mod modGraphic">
          <ac:chgData name="LILLINETH OCAMPO CASTAÑEDA" userId="651b59c4-c2a1-4852-ac00-d10213ba0680" providerId="ADAL" clId="{ADE2F76E-D0FC-49E2-82CA-01C5AB6C2A48}" dt="2024-04-09T20:57:49.684" v="297" actId="478"/>
          <ac:graphicFrameMkLst>
            <pc:docMk/>
            <pc:sldMk cId="1799223727" sldId="1829"/>
            <ac:graphicFrameMk id="8" creationId="{D5AB1C11-5AF7-3960-35B1-4B726FB3D6BE}"/>
          </ac:graphicFrameMkLst>
        </pc:graphicFrameChg>
        <pc:graphicFrameChg chg="add mod modGraphic">
          <ac:chgData name="LILLINETH OCAMPO CASTAÑEDA" userId="651b59c4-c2a1-4852-ac00-d10213ba0680" providerId="ADAL" clId="{ADE2F76E-D0FC-49E2-82CA-01C5AB6C2A48}" dt="2024-04-09T20:58:18.331" v="305" actId="1076"/>
          <ac:graphicFrameMkLst>
            <pc:docMk/>
            <pc:sldMk cId="1799223727" sldId="1829"/>
            <ac:graphicFrameMk id="9" creationId="{EAE8F6D2-F3BF-A13A-5265-894487A6E83F}"/>
          </ac:graphicFrameMkLst>
        </pc:graphicFrameChg>
      </pc:sldChg>
      <pc:sldChg chg="addSp delSp modSp mod">
        <pc:chgData name="LILLINETH OCAMPO CASTAÑEDA" userId="651b59c4-c2a1-4852-ac00-d10213ba0680" providerId="ADAL" clId="{ADE2F76E-D0FC-49E2-82CA-01C5AB6C2A48}" dt="2024-04-09T20:52:36.838" v="249" actId="1076"/>
        <pc:sldMkLst>
          <pc:docMk/>
          <pc:sldMk cId="2275366353" sldId="1926"/>
        </pc:sldMkLst>
        <pc:graphicFrameChg chg="del">
          <ac:chgData name="LILLINETH OCAMPO CASTAÑEDA" userId="651b59c4-c2a1-4852-ac00-d10213ba0680" providerId="ADAL" clId="{ADE2F76E-D0FC-49E2-82CA-01C5AB6C2A48}" dt="2024-04-09T20:52:00.317" v="241" actId="478"/>
          <ac:graphicFrameMkLst>
            <pc:docMk/>
            <pc:sldMk cId="2275366353" sldId="1926"/>
            <ac:graphicFrameMk id="3" creationId="{1EE8957C-FAB3-C6B6-41D7-D835A59B91FA}"/>
          </ac:graphicFrameMkLst>
        </pc:graphicFrameChg>
        <pc:graphicFrameChg chg="add mod modGraphic">
          <ac:chgData name="LILLINETH OCAMPO CASTAÑEDA" userId="651b59c4-c2a1-4852-ac00-d10213ba0680" providerId="ADAL" clId="{ADE2F76E-D0FC-49E2-82CA-01C5AB6C2A48}" dt="2024-04-09T20:52:36.838" v="249" actId="1076"/>
          <ac:graphicFrameMkLst>
            <pc:docMk/>
            <pc:sldMk cId="2275366353" sldId="1926"/>
            <ac:graphicFrameMk id="4" creationId="{ABF47511-8A7E-4FBB-C6B7-4A5B3D75FB13}"/>
          </ac:graphicFrameMkLst>
        </pc:graphicFrameChg>
      </pc:sldChg>
      <pc:sldChg chg="addSp delSp modSp mod">
        <pc:chgData name="LILLINETH OCAMPO CASTAÑEDA" userId="651b59c4-c2a1-4852-ac00-d10213ba0680" providerId="ADAL" clId="{ADE2F76E-D0FC-49E2-82CA-01C5AB6C2A48}" dt="2024-04-09T20:53:10.551" v="257" actId="404"/>
        <pc:sldMkLst>
          <pc:docMk/>
          <pc:sldMk cId="3527211914" sldId="1927"/>
        </pc:sldMkLst>
        <pc:spChg chg="mod">
          <ac:chgData name="LILLINETH OCAMPO CASTAÑEDA" userId="651b59c4-c2a1-4852-ac00-d10213ba0680" providerId="ADAL" clId="{ADE2F76E-D0FC-49E2-82CA-01C5AB6C2A48}" dt="2024-04-09T19:49:20.762" v="8"/>
          <ac:spMkLst>
            <pc:docMk/>
            <pc:sldMk cId="3527211914" sldId="1927"/>
            <ac:spMk id="24" creationId="{658286C1-CBF0-4632-8D8F-345CEBB83FB9}"/>
          </ac:spMkLst>
        </pc:spChg>
        <pc:graphicFrameChg chg="add mod modGraphic">
          <ac:chgData name="LILLINETH OCAMPO CASTAÑEDA" userId="651b59c4-c2a1-4852-ac00-d10213ba0680" providerId="ADAL" clId="{ADE2F76E-D0FC-49E2-82CA-01C5AB6C2A48}" dt="2024-04-09T20:53:10.551" v="257" actId="404"/>
          <ac:graphicFrameMkLst>
            <pc:docMk/>
            <pc:sldMk cId="3527211914" sldId="1927"/>
            <ac:graphicFrameMk id="3" creationId="{61F55C62-FA4C-C9B6-3AA2-63BEF9FFED01}"/>
          </ac:graphicFrameMkLst>
        </pc:graphicFrameChg>
        <pc:graphicFrameChg chg="del">
          <ac:chgData name="LILLINETH OCAMPO CASTAÑEDA" userId="651b59c4-c2a1-4852-ac00-d10213ba0680" providerId="ADAL" clId="{ADE2F76E-D0FC-49E2-82CA-01C5AB6C2A48}" dt="2024-04-09T20:52:41.231" v="250" actId="478"/>
          <ac:graphicFrameMkLst>
            <pc:docMk/>
            <pc:sldMk cId="3527211914" sldId="1927"/>
            <ac:graphicFrameMk id="4" creationId="{39C6F709-1D93-8DB0-211B-52125F2549EA}"/>
          </ac:graphicFrameMkLst>
        </pc:graphicFrameChg>
      </pc:sldChg>
      <pc:sldChg chg="modSp">
        <pc:chgData name="LILLINETH OCAMPO CASTAÑEDA" userId="651b59c4-c2a1-4852-ac00-d10213ba0680" providerId="ADAL" clId="{ADE2F76E-D0FC-49E2-82CA-01C5AB6C2A48}" dt="2024-04-09T19:49:20.762" v="8"/>
        <pc:sldMkLst>
          <pc:docMk/>
          <pc:sldMk cId="709372873" sldId="2044"/>
        </pc:sldMkLst>
        <pc:spChg chg="mod">
          <ac:chgData name="LILLINETH OCAMPO CASTAÑEDA" userId="651b59c4-c2a1-4852-ac00-d10213ba0680" providerId="ADAL" clId="{ADE2F76E-D0FC-49E2-82CA-01C5AB6C2A48}" dt="2024-04-09T19:49:20.762" v="8"/>
          <ac:spMkLst>
            <pc:docMk/>
            <pc:sldMk cId="709372873" sldId="2044"/>
            <ac:spMk id="38" creationId="{21039E42-7822-4168-B788-72907FB76E54}"/>
          </ac:spMkLst>
        </pc:spChg>
      </pc:sldChg>
      <pc:sldChg chg="modSp add del">
        <pc:chgData name="LILLINETH OCAMPO CASTAÑEDA" userId="651b59c4-c2a1-4852-ac00-d10213ba0680" providerId="ADAL" clId="{ADE2F76E-D0FC-49E2-82CA-01C5AB6C2A48}" dt="2024-04-09T20:21:58.326" v="38"/>
        <pc:sldMkLst>
          <pc:docMk/>
          <pc:sldMk cId="1453484966" sldId="2047"/>
        </pc:sldMkLst>
        <pc:spChg chg="mod">
          <ac:chgData name="LILLINETH OCAMPO CASTAÑEDA" userId="651b59c4-c2a1-4852-ac00-d10213ba0680" providerId="ADAL" clId="{ADE2F76E-D0FC-49E2-82CA-01C5AB6C2A48}" dt="2024-04-09T19:49:20.762" v="8"/>
          <ac:spMkLst>
            <pc:docMk/>
            <pc:sldMk cId="1453484966" sldId="2047"/>
            <ac:spMk id="22" creationId="{828C58DA-5753-4832-96DF-FCD6A9249138}"/>
          </ac:spMkLst>
        </pc:spChg>
      </pc:sldChg>
      <pc:sldChg chg="modSp add del">
        <pc:chgData name="LILLINETH OCAMPO CASTAÑEDA" userId="651b59c4-c2a1-4852-ac00-d10213ba0680" providerId="ADAL" clId="{ADE2F76E-D0FC-49E2-82CA-01C5AB6C2A48}" dt="2024-04-09T20:21:58.326" v="38"/>
        <pc:sldMkLst>
          <pc:docMk/>
          <pc:sldMk cId="1603932459" sldId="2048"/>
        </pc:sldMkLst>
        <pc:spChg chg="mod">
          <ac:chgData name="LILLINETH OCAMPO CASTAÑEDA" userId="651b59c4-c2a1-4852-ac00-d10213ba0680" providerId="ADAL" clId="{ADE2F76E-D0FC-49E2-82CA-01C5AB6C2A48}" dt="2024-04-09T19:49:20.762" v="8"/>
          <ac:spMkLst>
            <pc:docMk/>
            <pc:sldMk cId="1603932459" sldId="2048"/>
            <ac:spMk id="22" creationId="{828C58DA-5753-4832-96DF-FCD6A9249138}"/>
          </ac:spMkLst>
        </pc:spChg>
      </pc:sldChg>
      <pc:sldChg chg="addSp delSp modSp mod">
        <pc:chgData name="LILLINETH OCAMPO CASTAÑEDA" userId="651b59c4-c2a1-4852-ac00-d10213ba0680" providerId="ADAL" clId="{ADE2F76E-D0FC-49E2-82CA-01C5AB6C2A48}" dt="2024-04-09T20:55:37.652" v="280" actId="14100"/>
        <pc:sldMkLst>
          <pc:docMk/>
          <pc:sldMk cId="596543018" sldId="2055"/>
        </pc:sldMkLst>
        <pc:spChg chg="mod">
          <ac:chgData name="LILLINETH OCAMPO CASTAÑEDA" userId="651b59c4-c2a1-4852-ac00-d10213ba0680" providerId="ADAL" clId="{ADE2F76E-D0FC-49E2-82CA-01C5AB6C2A48}" dt="2024-04-09T19:49:20.762" v="8"/>
          <ac:spMkLst>
            <pc:docMk/>
            <pc:sldMk cId="596543018" sldId="2055"/>
            <ac:spMk id="5" creationId="{65B12803-5723-4124-BA21-4275CB48163E}"/>
          </ac:spMkLst>
        </pc:spChg>
        <pc:graphicFrameChg chg="del">
          <ac:chgData name="LILLINETH OCAMPO CASTAÑEDA" userId="651b59c4-c2a1-4852-ac00-d10213ba0680" providerId="ADAL" clId="{ADE2F76E-D0FC-49E2-82CA-01C5AB6C2A48}" dt="2024-04-09T20:55:08.421" v="273" actId="478"/>
          <ac:graphicFrameMkLst>
            <pc:docMk/>
            <pc:sldMk cId="596543018" sldId="2055"/>
            <ac:graphicFrameMk id="3" creationId="{60D531B2-9E24-2386-55BC-1F7C743B7170}"/>
          </ac:graphicFrameMkLst>
        </pc:graphicFrameChg>
        <pc:graphicFrameChg chg="add mod modGraphic">
          <ac:chgData name="LILLINETH OCAMPO CASTAÑEDA" userId="651b59c4-c2a1-4852-ac00-d10213ba0680" providerId="ADAL" clId="{ADE2F76E-D0FC-49E2-82CA-01C5AB6C2A48}" dt="2024-04-09T20:55:37.652" v="280" actId="14100"/>
          <ac:graphicFrameMkLst>
            <pc:docMk/>
            <pc:sldMk cId="596543018" sldId="2055"/>
            <ac:graphicFrameMk id="4" creationId="{78823531-A2E4-3512-576D-70E83F36D466}"/>
          </ac:graphicFrameMkLst>
        </pc:graphicFrameChg>
      </pc:sldChg>
      <pc:sldChg chg="modSp add del">
        <pc:chgData name="LILLINETH OCAMPO CASTAÑEDA" userId="651b59c4-c2a1-4852-ac00-d10213ba0680" providerId="ADAL" clId="{ADE2F76E-D0FC-49E2-82CA-01C5AB6C2A48}" dt="2024-04-09T20:22:22.873" v="40"/>
        <pc:sldMkLst>
          <pc:docMk/>
          <pc:sldMk cId="1879461600" sldId="2056"/>
        </pc:sldMkLst>
        <pc:spChg chg="mod">
          <ac:chgData name="LILLINETH OCAMPO CASTAÑEDA" userId="651b59c4-c2a1-4852-ac00-d10213ba0680" providerId="ADAL" clId="{ADE2F76E-D0FC-49E2-82CA-01C5AB6C2A48}" dt="2024-04-09T19:49:20.762" v="8"/>
          <ac:spMkLst>
            <pc:docMk/>
            <pc:sldMk cId="1879461600" sldId="2056"/>
            <ac:spMk id="9" creationId="{8B6815B0-64C6-4BEC-8915-33ADBD1811A3}"/>
          </ac:spMkLst>
        </pc:spChg>
        <pc:spChg chg="mod">
          <ac:chgData name="LILLINETH OCAMPO CASTAÑEDA" userId="651b59c4-c2a1-4852-ac00-d10213ba0680" providerId="ADAL" clId="{ADE2F76E-D0FC-49E2-82CA-01C5AB6C2A48}" dt="2024-04-09T19:49:20.762" v="8"/>
          <ac:spMkLst>
            <pc:docMk/>
            <pc:sldMk cId="1879461600" sldId="2056"/>
            <ac:spMk id="10" creationId="{E9FC4044-7227-45E4-8DE0-498E0347688C}"/>
          </ac:spMkLst>
        </pc:spChg>
      </pc:sldChg>
      <pc:sldChg chg="modSp add del">
        <pc:chgData name="LILLINETH OCAMPO CASTAÑEDA" userId="651b59c4-c2a1-4852-ac00-d10213ba0680" providerId="ADAL" clId="{ADE2F76E-D0FC-49E2-82CA-01C5AB6C2A48}" dt="2024-04-09T20:22:22.873" v="40"/>
        <pc:sldMkLst>
          <pc:docMk/>
          <pc:sldMk cId="3494863975" sldId="2057"/>
        </pc:sldMkLst>
        <pc:spChg chg="mod">
          <ac:chgData name="LILLINETH OCAMPO CASTAÑEDA" userId="651b59c4-c2a1-4852-ac00-d10213ba0680" providerId="ADAL" clId="{ADE2F76E-D0FC-49E2-82CA-01C5AB6C2A48}" dt="2024-04-09T19:49:20.762" v="8"/>
          <ac:spMkLst>
            <pc:docMk/>
            <pc:sldMk cId="3494863975" sldId="2057"/>
            <ac:spMk id="9" creationId="{ED457857-EEF4-43E1-A6A7-8240E6465329}"/>
          </ac:spMkLst>
        </pc:spChg>
        <pc:spChg chg="mod">
          <ac:chgData name="LILLINETH OCAMPO CASTAÑEDA" userId="651b59c4-c2a1-4852-ac00-d10213ba0680" providerId="ADAL" clId="{ADE2F76E-D0FC-49E2-82CA-01C5AB6C2A48}" dt="2024-04-09T19:49:20.762" v="8"/>
          <ac:spMkLst>
            <pc:docMk/>
            <pc:sldMk cId="3494863975" sldId="2057"/>
            <ac:spMk id="10" creationId="{9760E5CE-803E-41F2-899B-00A5DDA457EE}"/>
          </ac:spMkLst>
        </pc:spChg>
      </pc:sldChg>
      <pc:sldChg chg="modSp add del">
        <pc:chgData name="LILLINETH OCAMPO CASTAÑEDA" userId="651b59c4-c2a1-4852-ac00-d10213ba0680" providerId="ADAL" clId="{ADE2F76E-D0FC-49E2-82CA-01C5AB6C2A48}" dt="2024-04-09T20:22:22.873" v="40"/>
        <pc:sldMkLst>
          <pc:docMk/>
          <pc:sldMk cId="2380587592" sldId="2059"/>
        </pc:sldMkLst>
        <pc:spChg chg="mod">
          <ac:chgData name="LILLINETH OCAMPO CASTAÑEDA" userId="651b59c4-c2a1-4852-ac00-d10213ba0680" providerId="ADAL" clId="{ADE2F76E-D0FC-49E2-82CA-01C5AB6C2A48}" dt="2024-04-09T19:49:20.762" v="8"/>
          <ac:spMkLst>
            <pc:docMk/>
            <pc:sldMk cId="2380587592" sldId="2059"/>
            <ac:spMk id="9" creationId="{8B6815B0-64C6-4BEC-8915-33ADBD1811A3}"/>
          </ac:spMkLst>
        </pc:spChg>
        <pc:spChg chg="mod">
          <ac:chgData name="LILLINETH OCAMPO CASTAÑEDA" userId="651b59c4-c2a1-4852-ac00-d10213ba0680" providerId="ADAL" clId="{ADE2F76E-D0FC-49E2-82CA-01C5AB6C2A48}" dt="2024-04-09T19:49:20.762" v="8"/>
          <ac:spMkLst>
            <pc:docMk/>
            <pc:sldMk cId="2380587592" sldId="2059"/>
            <ac:spMk id="11" creationId="{35A9234D-A75C-4DDD-AF44-DCB26D9A67B4}"/>
          </ac:spMkLst>
        </pc:spChg>
      </pc:sldChg>
      <pc:sldChg chg="modSp add del">
        <pc:chgData name="LILLINETH OCAMPO CASTAÑEDA" userId="651b59c4-c2a1-4852-ac00-d10213ba0680" providerId="ADAL" clId="{ADE2F76E-D0FC-49E2-82CA-01C5AB6C2A48}" dt="2024-04-09T20:21:58.326" v="38"/>
        <pc:sldMkLst>
          <pc:docMk/>
          <pc:sldMk cId="2347149286" sldId="2062"/>
        </pc:sldMkLst>
        <pc:spChg chg="mod">
          <ac:chgData name="LILLINETH OCAMPO CASTAÑEDA" userId="651b59c4-c2a1-4852-ac00-d10213ba0680" providerId="ADAL" clId="{ADE2F76E-D0FC-49E2-82CA-01C5AB6C2A48}" dt="2024-04-09T19:49:20.762" v="8"/>
          <ac:spMkLst>
            <pc:docMk/>
            <pc:sldMk cId="2347149286" sldId="2062"/>
            <ac:spMk id="23" creationId="{026D82DF-228F-43C5-8474-857D41D96D3C}"/>
          </ac:spMkLst>
        </pc:spChg>
      </pc:sldChg>
      <pc:sldChg chg="add del">
        <pc:chgData name="LILLINETH OCAMPO CASTAÑEDA" userId="651b59c4-c2a1-4852-ac00-d10213ba0680" providerId="ADAL" clId="{ADE2F76E-D0FC-49E2-82CA-01C5AB6C2A48}" dt="2024-04-09T20:21:58.326" v="38"/>
        <pc:sldMkLst>
          <pc:docMk/>
          <pc:sldMk cId="28123494" sldId="2064"/>
        </pc:sldMkLst>
      </pc:sldChg>
      <pc:sldChg chg="add del">
        <pc:chgData name="LILLINETH OCAMPO CASTAÑEDA" userId="651b59c4-c2a1-4852-ac00-d10213ba0680" providerId="ADAL" clId="{ADE2F76E-D0FC-49E2-82CA-01C5AB6C2A48}" dt="2024-04-09T20:21:58.326" v="38"/>
        <pc:sldMkLst>
          <pc:docMk/>
          <pc:sldMk cId="2375687897" sldId="2065"/>
        </pc:sldMkLst>
      </pc:sldChg>
      <pc:sldChg chg="add del">
        <pc:chgData name="LILLINETH OCAMPO CASTAÑEDA" userId="651b59c4-c2a1-4852-ac00-d10213ba0680" providerId="ADAL" clId="{ADE2F76E-D0FC-49E2-82CA-01C5AB6C2A48}" dt="2024-04-09T20:21:58.326" v="38"/>
        <pc:sldMkLst>
          <pc:docMk/>
          <pc:sldMk cId="1424997194" sldId="2066"/>
        </pc:sldMkLst>
      </pc:sldChg>
      <pc:sldChg chg="add del">
        <pc:chgData name="LILLINETH OCAMPO CASTAÑEDA" userId="651b59c4-c2a1-4852-ac00-d10213ba0680" providerId="ADAL" clId="{ADE2F76E-D0FC-49E2-82CA-01C5AB6C2A48}" dt="2024-04-09T20:21:58.326" v="38"/>
        <pc:sldMkLst>
          <pc:docMk/>
          <pc:sldMk cId="2020907878" sldId="2075"/>
        </pc:sldMkLst>
      </pc:sldChg>
      <pc:sldChg chg="add del">
        <pc:chgData name="LILLINETH OCAMPO CASTAÑEDA" userId="651b59c4-c2a1-4852-ac00-d10213ba0680" providerId="ADAL" clId="{ADE2F76E-D0FC-49E2-82CA-01C5AB6C2A48}" dt="2024-04-09T20:21:58.326" v="38"/>
        <pc:sldMkLst>
          <pc:docMk/>
          <pc:sldMk cId="2553520785" sldId="2118"/>
        </pc:sldMkLst>
      </pc:sldChg>
      <pc:sldChg chg="modSp add del">
        <pc:chgData name="LILLINETH OCAMPO CASTAÑEDA" userId="651b59c4-c2a1-4852-ac00-d10213ba0680" providerId="ADAL" clId="{ADE2F76E-D0FC-49E2-82CA-01C5AB6C2A48}" dt="2024-04-09T20:21:58.326" v="38"/>
        <pc:sldMkLst>
          <pc:docMk/>
          <pc:sldMk cId="3882393671" sldId="2121"/>
        </pc:sldMkLst>
        <pc:spChg chg="mod">
          <ac:chgData name="LILLINETH OCAMPO CASTAÑEDA" userId="651b59c4-c2a1-4852-ac00-d10213ba0680" providerId="ADAL" clId="{ADE2F76E-D0FC-49E2-82CA-01C5AB6C2A48}" dt="2024-04-09T19:49:20.762" v="8"/>
          <ac:spMkLst>
            <pc:docMk/>
            <pc:sldMk cId="3882393671" sldId="2121"/>
            <ac:spMk id="38" creationId="{21039E42-7822-4168-B788-72907FB76E54}"/>
          </ac:spMkLst>
        </pc:spChg>
      </pc:sldChg>
      <pc:sldChg chg="addSp delSp modSp mod">
        <pc:chgData name="LILLINETH OCAMPO CASTAÑEDA" userId="651b59c4-c2a1-4852-ac00-d10213ba0680" providerId="ADAL" clId="{ADE2F76E-D0FC-49E2-82CA-01C5AB6C2A48}" dt="2024-04-09T20:37:36.818" v="154" actId="14100"/>
        <pc:sldMkLst>
          <pc:docMk/>
          <pc:sldMk cId="1335027568" sldId="2122"/>
        </pc:sldMkLst>
        <pc:graphicFrameChg chg="del modGraphic">
          <ac:chgData name="LILLINETH OCAMPO CASTAÑEDA" userId="651b59c4-c2a1-4852-ac00-d10213ba0680" providerId="ADAL" clId="{ADE2F76E-D0FC-49E2-82CA-01C5AB6C2A48}" dt="2024-04-09T20:32:36.978" v="96" actId="478"/>
          <ac:graphicFrameMkLst>
            <pc:docMk/>
            <pc:sldMk cId="1335027568" sldId="2122"/>
            <ac:graphicFrameMk id="3" creationId="{41E7D3AF-A220-121A-1FD3-B4BC67918BB0}"/>
          </ac:graphicFrameMkLst>
        </pc:graphicFrameChg>
        <pc:graphicFrameChg chg="add del mod modGraphic">
          <ac:chgData name="LILLINETH OCAMPO CASTAÑEDA" userId="651b59c4-c2a1-4852-ac00-d10213ba0680" providerId="ADAL" clId="{ADE2F76E-D0FC-49E2-82CA-01C5AB6C2A48}" dt="2024-04-09T20:34:37.883" v="121" actId="478"/>
          <ac:graphicFrameMkLst>
            <pc:docMk/>
            <pc:sldMk cId="1335027568" sldId="2122"/>
            <ac:graphicFrameMk id="4" creationId="{407886E3-1524-AC11-98A6-57282451EDA9}"/>
          </ac:graphicFrameMkLst>
        </pc:graphicFrameChg>
        <pc:graphicFrameChg chg="add del mod modGraphic">
          <ac:chgData name="LILLINETH OCAMPO CASTAÑEDA" userId="651b59c4-c2a1-4852-ac00-d10213ba0680" providerId="ADAL" clId="{ADE2F76E-D0FC-49E2-82CA-01C5AB6C2A48}" dt="2024-04-09T20:35:41.811" v="132" actId="478"/>
          <ac:graphicFrameMkLst>
            <pc:docMk/>
            <pc:sldMk cId="1335027568" sldId="2122"/>
            <ac:graphicFrameMk id="6" creationId="{9C2B0BE8-3CAB-99E9-B651-89FE824084F6}"/>
          </ac:graphicFrameMkLst>
        </pc:graphicFrameChg>
        <pc:graphicFrameChg chg="add del mod modGraphic">
          <ac:chgData name="LILLINETH OCAMPO CASTAÑEDA" userId="651b59c4-c2a1-4852-ac00-d10213ba0680" providerId="ADAL" clId="{ADE2F76E-D0FC-49E2-82CA-01C5AB6C2A48}" dt="2024-04-09T20:36:57.619" v="145" actId="478"/>
          <ac:graphicFrameMkLst>
            <pc:docMk/>
            <pc:sldMk cId="1335027568" sldId="2122"/>
            <ac:graphicFrameMk id="7" creationId="{008D8B3C-AB62-8F2D-3AB2-615EBDA97C7A}"/>
          </ac:graphicFrameMkLst>
        </pc:graphicFrameChg>
        <pc:graphicFrameChg chg="add mod modGraphic">
          <ac:chgData name="LILLINETH OCAMPO CASTAÑEDA" userId="651b59c4-c2a1-4852-ac00-d10213ba0680" providerId="ADAL" clId="{ADE2F76E-D0FC-49E2-82CA-01C5AB6C2A48}" dt="2024-04-09T20:37:36.818" v="154" actId="14100"/>
          <ac:graphicFrameMkLst>
            <pc:docMk/>
            <pc:sldMk cId="1335027568" sldId="2122"/>
            <ac:graphicFrameMk id="8" creationId="{A202AE4B-ECC4-4EA9-D908-92F2D96BC1E7}"/>
          </ac:graphicFrameMkLst>
        </pc:graphicFrameChg>
      </pc:sldChg>
      <pc:sldChg chg="addSp delSp modSp mod">
        <pc:chgData name="LILLINETH OCAMPO CASTAÑEDA" userId="651b59c4-c2a1-4852-ac00-d10213ba0680" providerId="ADAL" clId="{ADE2F76E-D0FC-49E2-82CA-01C5AB6C2A48}" dt="2024-04-09T20:48:25.734" v="192" actId="403"/>
        <pc:sldMkLst>
          <pc:docMk/>
          <pc:sldMk cId="2377741569" sldId="2123"/>
        </pc:sldMkLst>
        <pc:spChg chg="mod">
          <ac:chgData name="LILLINETH OCAMPO CASTAÑEDA" userId="651b59c4-c2a1-4852-ac00-d10213ba0680" providerId="ADAL" clId="{ADE2F76E-D0FC-49E2-82CA-01C5AB6C2A48}" dt="2024-04-09T17:56:40.237" v="7" actId="20577"/>
          <ac:spMkLst>
            <pc:docMk/>
            <pc:sldMk cId="2377741569" sldId="2123"/>
            <ac:spMk id="23" creationId="{FA234D52-1CF6-4968-B439-DBB712E3A05F}"/>
          </ac:spMkLst>
        </pc:spChg>
        <pc:graphicFrameChg chg="add del mod modGraphic">
          <ac:chgData name="LILLINETH OCAMPO CASTAÑEDA" userId="651b59c4-c2a1-4852-ac00-d10213ba0680" providerId="ADAL" clId="{ADE2F76E-D0FC-49E2-82CA-01C5AB6C2A48}" dt="2024-04-09T20:47:40.226" v="182" actId="478"/>
          <ac:graphicFrameMkLst>
            <pc:docMk/>
            <pc:sldMk cId="2377741569" sldId="2123"/>
            <ac:graphicFrameMk id="3" creationId="{FE12FDE5-C4C0-DC29-0D02-9BC88978DDA9}"/>
          </ac:graphicFrameMkLst>
        </pc:graphicFrameChg>
        <pc:graphicFrameChg chg="del">
          <ac:chgData name="LILLINETH OCAMPO CASTAÑEDA" userId="651b59c4-c2a1-4852-ac00-d10213ba0680" providerId="ADAL" clId="{ADE2F76E-D0FC-49E2-82CA-01C5AB6C2A48}" dt="2024-04-09T20:39:14.097" v="174" actId="478"/>
          <ac:graphicFrameMkLst>
            <pc:docMk/>
            <pc:sldMk cId="2377741569" sldId="2123"/>
            <ac:graphicFrameMk id="4" creationId="{8D709DD8-3CE6-6E06-2D2E-1BC298433406}"/>
          </ac:graphicFrameMkLst>
        </pc:graphicFrameChg>
        <pc:graphicFrameChg chg="add mod modGraphic">
          <ac:chgData name="LILLINETH OCAMPO CASTAÑEDA" userId="651b59c4-c2a1-4852-ac00-d10213ba0680" providerId="ADAL" clId="{ADE2F76E-D0FC-49E2-82CA-01C5AB6C2A48}" dt="2024-04-09T20:48:25.734" v="192" actId="403"/>
          <ac:graphicFrameMkLst>
            <pc:docMk/>
            <pc:sldMk cId="2377741569" sldId="2123"/>
            <ac:graphicFrameMk id="6" creationId="{6BC19315-CF39-16FE-3F16-A6A377734F08}"/>
          </ac:graphicFrameMkLst>
        </pc:graphicFrameChg>
      </pc:sldChg>
      <pc:sldChg chg="addSp delSp modSp mod">
        <pc:chgData name="LILLINETH OCAMPO CASTAÑEDA" userId="651b59c4-c2a1-4852-ac00-d10213ba0680" providerId="ADAL" clId="{ADE2F76E-D0FC-49E2-82CA-01C5AB6C2A48}" dt="2024-04-09T20:49:07.045" v="200" actId="14734"/>
        <pc:sldMkLst>
          <pc:docMk/>
          <pc:sldMk cId="2944071904" sldId="2124"/>
        </pc:sldMkLst>
        <pc:spChg chg="mod">
          <ac:chgData name="LILLINETH OCAMPO CASTAÑEDA" userId="651b59c4-c2a1-4852-ac00-d10213ba0680" providerId="ADAL" clId="{ADE2F76E-D0FC-49E2-82CA-01C5AB6C2A48}" dt="2024-04-09T19:49:20.762" v="8"/>
          <ac:spMkLst>
            <pc:docMk/>
            <pc:sldMk cId="2944071904" sldId="2124"/>
            <ac:spMk id="5" creationId="{65B12803-5723-4124-BA21-4275CB48163E}"/>
          </ac:spMkLst>
        </pc:spChg>
        <pc:graphicFrameChg chg="del modGraphic">
          <ac:chgData name="LILLINETH OCAMPO CASTAÑEDA" userId="651b59c4-c2a1-4852-ac00-d10213ba0680" providerId="ADAL" clId="{ADE2F76E-D0FC-49E2-82CA-01C5AB6C2A48}" dt="2024-04-09T20:48:44.165" v="194" actId="478"/>
          <ac:graphicFrameMkLst>
            <pc:docMk/>
            <pc:sldMk cId="2944071904" sldId="2124"/>
            <ac:graphicFrameMk id="3" creationId="{74E0B687-C7D2-64E6-BF05-8AEE00E26331}"/>
          </ac:graphicFrameMkLst>
        </pc:graphicFrameChg>
        <pc:graphicFrameChg chg="add mod modGraphic">
          <ac:chgData name="LILLINETH OCAMPO CASTAÑEDA" userId="651b59c4-c2a1-4852-ac00-d10213ba0680" providerId="ADAL" clId="{ADE2F76E-D0FC-49E2-82CA-01C5AB6C2A48}" dt="2024-04-09T20:49:07.045" v="200" actId="14734"/>
          <ac:graphicFrameMkLst>
            <pc:docMk/>
            <pc:sldMk cId="2944071904" sldId="2124"/>
            <ac:graphicFrameMk id="4" creationId="{A588B4A7-A234-BF48-EEEA-EEF66EF7E247}"/>
          </ac:graphicFrameMkLst>
        </pc:graphicFrameChg>
      </pc:sldChg>
    </pc:docChg>
  </pc:docChgLst>
  <pc:docChgLst>
    <pc:chgData name="KAREN TATIANA VIDUEÑEZ MORA" userId="21322815-5f62-459c-89d8-a3728d2b2521" providerId="ADAL" clId="{0BAFBAFB-AA73-4C6D-8CFE-76D61D075225}"/>
    <pc:docChg chg="undo custSel modSld">
      <pc:chgData name="KAREN TATIANA VIDUEÑEZ MORA" userId="21322815-5f62-459c-89d8-a3728d2b2521" providerId="ADAL" clId="{0BAFBAFB-AA73-4C6D-8CFE-76D61D075225}" dt="2024-01-10T23:04:16.178" v="147" actId="313"/>
      <pc:docMkLst>
        <pc:docMk/>
      </pc:docMkLst>
      <pc:sldChg chg="modSp mod">
        <pc:chgData name="KAREN TATIANA VIDUEÑEZ MORA" userId="21322815-5f62-459c-89d8-a3728d2b2521" providerId="ADAL" clId="{0BAFBAFB-AA73-4C6D-8CFE-76D61D075225}" dt="2024-01-10T22:48:09.238" v="81" actId="20577"/>
        <pc:sldMkLst>
          <pc:docMk/>
          <pc:sldMk cId="324547376" sldId="841"/>
        </pc:sldMkLst>
        <pc:spChg chg="mod">
          <ac:chgData name="KAREN TATIANA VIDUEÑEZ MORA" userId="21322815-5f62-459c-89d8-a3728d2b2521" providerId="ADAL" clId="{0BAFBAFB-AA73-4C6D-8CFE-76D61D075225}" dt="2024-01-10T22:48:09.238" v="81" actId="20577"/>
          <ac:spMkLst>
            <pc:docMk/>
            <pc:sldMk cId="324547376" sldId="841"/>
            <ac:spMk id="29" creationId="{588C04A8-1E35-439D-9E0E-10C016717BD8}"/>
          </ac:spMkLst>
        </pc:spChg>
        <pc:spChg chg="mod">
          <ac:chgData name="KAREN TATIANA VIDUEÑEZ MORA" userId="21322815-5f62-459c-89d8-a3728d2b2521" providerId="ADAL" clId="{0BAFBAFB-AA73-4C6D-8CFE-76D61D075225}" dt="2024-01-10T22:44:48.580" v="9" actId="20577"/>
          <ac:spMkLst>
            <pc:docMk/>
            <pc:sldMk cId="324547376" sldId="841"/>
            <ac:spMk id="31" creationId="{1AA7EF3A-414C-415E-BF5C-C6AE57FA4037}"/>
          </ac:spMkLst>
        </pc:spChg>
        <pc:spChg chg="mod">
          <ac:chgData name="KAREN TATIANA VIDUEÑEZ MORA" userId="21322815-5f62-459c-89d8-a3728d2b2521" providerId="ADAL" clId="{0BAFBAFB-AA73-4C6D-8CFE-76D61D075225}" dt="2024-01-10T22:45:14.150" v="25" actId="20577"/>
          <ac:spMkLst>
            <pc:docMk/>
            <pc:sldMk cId="324547376" sldId="841"/>
            <ac:spMk id="37" creationId="{AB5E4685-D5FC-4A03-8E49-083BA87DE68A}"/>
          </ac:spMkLst>
        </pc:spChg>
        <pc:spChg chg="mod">
          <ac:chgData name="KAREN TATIANA VIDUEÑEZ MORA" userId="21322815-5f62-459c-89d8-a3728d2b2521" providerId="ADAL" clId="{0BAFBAFB-AA73-4C6D-8CFE-76D61D075225}" dt="2024-01-10T22:45:25.328" v="35" actId="20577"/>
          <ac:spMkLst>
            <pc:docMk/>
            <pc:sldMk cId="324547376" sldId="841"/>
            <ac:spMk id="39" creationId="{91E551CB-B92A-4112-8B63-680A286A437E}"/>
          </ac:spMkLst>
        </pc:spChg>
        <pc:spChg chg="mod">
          <ac:chgData name="KAREN TATIANA VIDUEÑEZ MORA" userId="21322815-5f62-459c-89d8-a3728d2b2521" providerId="ADAL" clId="{0BAFBAFB-AA73-4C6D-8CFE-76D61D075225}" dt="2024-01-10T22:45:48.645" v="49" actId="20577"/>
          <ac:spMkLst>
            <pc:docMk/>
            <pc:sldMk cId="324547376" sldId="841"/>
            <ac:spMk id="41" creationId="{23272282-A121-4524-8042-9CD43A48DEA9}"/>
          </ac:spMkLst>
        </pc:spChg>
        <pc:spChg chg="mod">
          <ac:chgData name="KAREN TATIANA VIDUEÑEZ MORA" userId="21322815-5f62-459c-89d8-a3728d2b2521" providerId="ADAL" clId="{0BAFBAFB-AA73-4C6D-8CFE-76D61D075225}" dt="2024-01-10T22:47:09.545" v="73" actId="20577"/>
          <ac:spMkLst>
            <pc:docMk/>
            <pc:sldMk cId="324547376" sldId="841"/>
            <ac:spMk id="42" creationId="{4CF750E2-5796-45AD-9833-EDDD30728378}"/>
          </ac:spMkLst>
        </pc:spChg>
        <pc:spChg chg="mod">
          <ac:chgData name="KAREN TATIANA VIDUEÑEZ MORA" userId="21322815-5f62-459c-89d8-a3728d2b2521" providerId="ADAL" clId="{0BAFBAFB-AA73-4C6D-8CFE-76D61D075225}" dt="2024-01-10T22:45:42.628" v="45" actId="20577"/>
          <ac:spMkLst>
            <pc:docMk/>
            <pc:sldMk cId="324547376" sldId="841"/>
            <ac:spMk id="71" creationId="{B38A43B2-F208-4131-9014-D000FFBE723B}"/>
          </ac:spMkLst>
        </pc:spChg>
        <pc:spChg chg="mod">
          <ac:chgData name="KAREN TATIANA VIDUEÑEZ MORA" userId="21322815-5f62-459c-89d8-a3728d2b2521" providerId="ADAL" clId="{0BAFBAFB-AA73-4C6D-8CFE-76D61D075225}" dt="2024-01-10T22:45:34.976" v="39" actId="20577"/>
          <ac:spMkLst>
            <pc:docMk/>
            <pc:sldMk cId="324547376" sldId="841"/>
            <ac:spMk id="73" creationId="{546EF7EC-FA94-4DC6-B6F8-31F3D48A3E2B}"/>
          </ac:spMkLst>
        </pc:spChg>
        <pc:spChg chg="mod">
          <ac:chgData name="KAREN TATIANA VIDUEÑEZ MORA" userId="21322815-5f62-459c-89d8-a3728d2b2521" providerId="ADAL" clId="{0BAFBAFB-AA73-4C6D-8CFE-76D61D075225}" dt="2024-01-10T22:46:30.364" v="57" actId="20577"/>
          <ac:spMkLst>
            <pc:docMk/>
            <pc:sldMk cId="324547376" sldId="841"/>
            <ac:spMk id="75" creationId="{44E12EB4-74B8-4F5A-9673-950CE519F319}"/>
          </ac:spMkLst>
        </pc:spChg>
        <pc:spChg chg="mod">
          <ac:chgData name="KAREN TATIANA VIDUEÑEZ MORA" userId="21322815-5f62-459c-89d8-a3728d2b2521" providerId="ADAL" clId="{0BAFBAFB-AA73-4C6D-8CFE-76D61D075225}" dt="2024-01-10T22:46:11.756" v="53" actId="20577"/>
          <ac:spMkLst>
            <pc:docMk/>
            <pc:sldMk cId="324547376" sldId="841"/>
            <ac:spMk id="77" creationId="{A6957FE2-3410-4876-BA8A-998BF11EA5E9}"/>
          </ac:spMkLst>
        </pc:spChg>
        <pc:spChg chg="mod">
          <ac:chgData name="KAREN TATIANA VIDUEÑEZ MORA" userId="21322815-5f62-459c-89d8-a3728d2b2521" providerId="ADAL" clId="{0BAFBAFB-AA73-4C6D-8CFE-76D61D075225}" dt="2024-01-10T22:46:43.022" v="59" actId="20577"/>
          <ac:spMkLst>
            <pc:docMk/>
            <pc:sldMk cId="324547376" sldId="841"/>
            <ac:spMk id="81" creationId="{A0490CF3-4E98-4BE4-A3A7-C90934C67FF7}"/>
          </ac:spMkLst>
        </pc:spChg>
        <pc:spChg chg="mod">
          <ac:chgData name="KAREN TATIANA VIDUEÑEZ MORA" userId="21322815-5f62-459c-89d8-a3728d2b2521" providerId="ADAL" clId="{0BAFBAFB-AA73-4C6D-8CFE-76D61D075225}" dt="2024-01-10T22:47:02.825" v="67" actId="20577"/>
          <ac:spMkLst>
            <pc:docMk/>
            <pc:sldMk cId="324547376" sldId="841"/>
            <ac:spMk id="83" creationId="{AF0521F0-A2AA-4B4E-9584-F4C817836268}"/>
          </ac:spMkLst>
        </pc:spChg>
      </pc:sldChg>
      <pc:sldChg chg="addSp delSp modSp mod">
        <pc:chgData name="KAREN TATIANA VIDUEÑEZ MORA" userId="21322815-5f62-459c-89d8-a3728d2b2521" providerId="ADAL" clId="{0BAFBAFB-AA73-4C6D-8CFE-76D61D075225}" dt="2024-01-10T23:04:11.875" v="142" actId="313"/>
        <pc:sldMkLst>
          <pc:docMk/>
          <pc:sldMk cId="469450967" sldId="2071"/>
        </pc:sldMkLst>
        <pc:spChg chg="mod">
          <ac:chgData name="KAREN TATIANA VIDUEÑEZ MORA" userId="21322815-5f62-459c-89d8-a3728d2b2521" providerId="ADAL" clId="{0BAFBAFB-AA73-4C6D-8CFE-76D61D075225}" dt="2024-01-10T23:04:11.875" v="142" actId="313"/>
          <ac:spMkLst>
            <pc:docMk/>
            <pc:sldMk cId="469450967" sldId="2071"/>
            <ac:spMk id="5" creationId="{25BE53E8-7D48-4EA8-8CE5-909E00E3099E}"/>
          </ac:spMkLst>
        </pc:spChg>
        <pc:graphicFrameChg chg="del">
          <ac:chgData name="KAREN TATIANA VIDUEÑEZ MORA" userId="21322815-5f62-459c-89d8-a3728d2b2521" providerId="ADAL" clId="{0BAFBAFB-AA73-4C6D-8CFE-76D61D075225}" dt="2024-01-10T22:59:38.388" v="82" actId="478"/>
          <ac:graphicFrameMkLst>
            <pc:docMk/>
            <pc:sldMk cId="469450967" sldId="2071"/>
            <ac:graphicFrameMk id="3" creationId="{8E7B3927-0F7A-6224-B69E-72F84BC90B51}"/>
          </ac:graphicFrameMkLst>
        </pc:graphicFrameChg>
        <pc:graphicFrameChg chg="add del mod">
          <ac:chgData name="KAREN TATIANA VIDUEÑEZ MORA" userId="21322815-5f62-459c-89d8-a3728d2b2521" providerId="ADAL" clId="{0BAFBAFB-AA73-4C6D-8CFE-76D61D075225}" dt="2024-01-10T22:59:44.063" v="84" actId="478"/>
          <ac:graphicFrameMkLst>
            <pc:docMk/>
            <pc:sldMk cId="469450967" sldId="2071"/>
            <ac:graphicFrameMk id="9" creationId="{5DBB0F3F-9876-8D68-71D5-B1453AECF247}"/>
          </ac:graphicFrameMkLst>
        </pc:graphicFrameChg>
        <pc:graphicFrameChg chg="add mod">
          <ac:chgData name="KAREN TATIANA VIDUEÑEZ MORA" userId="21322815-5f62-459c-89d8-a3728d2b2521" providerId="ADAL" clId="{0BAFBAFB-AA73-4C6D-8CFE-76D61D075225}" dt="2024-01-10T22:59:58.239" v="88" actId="14100"/>
          <ac:graphicFrameMkLst>
            <pc:docMk/>
            <pc:sldMk cId="469450967" sldId="2071"/>
            <ac:graphicFrameMk id="10" creationId="{8E7B3927-0F7A-6224-B69E-72F84BC90B51}"/>
          </ac:graphicFrameMkLst>
        </pc:graphicFrameChg>
      </pc:sldChg>
      <pc:sldChg chg="modSp mod">
        <pc:chgData name="KAREN TATIANA VIDUEÑEZ MORA" userId="21322815-5f62-459c-89d8-a3728d2b2521" providerId="ADAL" clId="{0BAFBAFB-AA73-4C6D-8CFE-76D61D075225}" dt="2024-01-10T23:04:12.889" v="143" actId="313"/>
        <pc:sldMkLst>
          <pc:docMk/>
          <pc:sldMk cId="2905114207" sldId="2073"/>
        </pc:sldMkLst>
        <pc:spChg chg="mod">
          <ac:chgData name="KAREN TATIANA VIDUEÑEZ MORA" userId="21322815-5f62-459c-89d8-a3728d2b2521" providerId="ADAL" clId="{0BAFBAFB-AA73-4C6D-8CFE-76D61D075225}" dt="2024-01-10T23:04:12.889" v="143" actId="313"/>
          <ac:spMkLst>
            <pc:docMk/>
            <pc:sldMk cId="2905114207" sldId="2073"/>
            <ac:spMk id="6" creationId="{8A7DBE6E-1551-4ECE-96C4-D72AD63074F4}"/>
          </ac:spMkLst>
        </pc:spChg>
      </pc:sldChg>
      <pc:sldChg chg="modSp mod">
        <pc:chgData name="KAREN TATIANA VIDUEÑEZ MORA" userId="21322815-5f62-459c-89d8-a3728d2b2521" providerId="ADAL" clId="{0BAFBAFB-AA73-4C6D-8CFE-76D61D075225}" dt="2024-01-10T23:04:13.634" v="144" actId="313"/>
        <pc:sldMkLst>
          <pc:docMk/>
          <pc:sldMk cId="1365904532" sldId="2074"/>
        </pc:sldMkLst>
        <pc:spChg chg="mod">
          <ac:chgData name="KAREN TATIANA VIDUEÑEZ MORA" userId="21322815-5f62-459c-89d8-a3728d2b2521" providerId="ADAL" clId="{0BAFBAFB-AA73-4C6D-8CFE-76D61D075225}" dt="2024-01-10T23:04:13.634" v="144" actId="313"/>
          <ac:spMkLst>
            <pc:docMk/>
            <pc:sldMk cId="1365904532" sldId="2074"/>
            <ac:spMk id="7" creationId="{39A11E74-B4AA-B824-2E46-AB197B9F92B7}"/>
          </ac:spMkLst>
        </pc:spChg>
      </pc:sldChg>
      <pc:sldChg chg="addSp delSp modSp mod">
        <pc:chgData name="KAREN TATIANA VIDUEÑEZ MORA" userId="21322815-5f62-459c-89d8-a3728d2b2521" providerId="ADAL" clId="{0BAFBAFB-AA73-4C6D-8CFE-76D61D075225}" dt="2024-01-10T23:04:15.418" v="146" actId="313"/>
        <pc:sldMkLst>
          <pc:docMk/>
          <pc:sldMk cId="2632707064" sldId="2076"/>
        </pc:sldMkLst>
        <pc:spChg chg="mod">
          <ac:chgData name="KAREN TATIANA VIDUEÑEZ MORA" userId="21322815-5f62-459c-89d8-a3728d2b2521" providerId="ADAL" clId="{0BAFBAFB-AA73-4C6D-8CFE-76D61D075225}" dt="2024-01-10T23:04:15.418" v="146" actId="313"/>
          <ac:spMkLst>
            <pc:docMk/>
            <pc:sldMk cId="2632707064" sldId="2076"/>
            <ac:spMk id="7" creationId="{39A11E74-B4AA-B824-2E46-AB197B9F92B7}"/>
          </ac:spMkLst>
        </pc:spChg>
        <pc:spChg chg="mod">
          <ac:chgData name="KAREN TATIANA VIDUEÑEZ MORA" userId="21322815-5f62-459c-89d8-a3728d2b2521" providerId="ADAL" clId="{0BAFBAFB-AA73-4C6D-8CFE-76D61D075225}" dt="2024-01-10T23:02:43.952" v="120" actId="20577"/>
          <ac:spMkLst>
            <pc:docMk/>
            <pc:sldMk cId="2632707064" sldId="2076"/>
            <ac:spMk id="12" creationId="{E135C1EC-8FC9-4366-8FC3-CF68E8977A81}"/>
          </ac:spMkLst>
        </pc:spChg>
        <pc:graphicFrameChg chg="del">
          <ac:chgData name="KAREN TATIANA VIDUEÑEZ MORA" userId="21322815-5f62-459c-89d8-a3728d2b2521" providerId="ADAL" clId="{0BAFBAFB-AA73-4C6D-8CFE-76D61D075225}" dt="2024-01-10T23:02:16.392" v="105" actId="478"/>
          <ac:graphicFrameMkLst>
            <pc:docMk/>
            <pc:sldMk cId="2632707064" sldId="2076"/>
            <ac:graphicFrameMk id="2" creationId="{AF468271-8B2A-43D3-8934-C05D823F2D5A}"/>
          </ac:graphicFrameMkLst>
        </pc:graphicFrameChg>
        <pc:graphicFrameChg chg="add mod">
          <ac:chgData name="KAREN TATIANA VIDUEÑEZ MORA" userId="21322815-5f62-459c-89d8-a3728d2b2521" providerId="ADAL" clId="{0BAFBAFB-AA73-4C6D-8CFE-76D61D075225}" dt="2024-01-10T23:02:34.623" v="118" actId="403"/>
          <ac:graphicFrameMkLst>
            <pc:docMk/>
            <pc:sldMk cId="2632707064" sldId="2076"/>
            <ac:graphicFrameMk id="3" creationId="{AF468271-8B2A-43D3-8934-C05D823F2D5A}"/>
          </ac:graphicFrameMkLst>
        </pc:graphicFrameChg>
      </pc:sldChg>
      <pc:sldChg chg="addSp delSp modSp mod">
        <pc:chgData name="KAREN TATIANA VIDUEÑEZ MORA" userId="21322815-5f62-459c-89d8-a3728d2b2521" providerId="ADAL" clId="{0BAFBAFB-AA73-4C6D-8CFE-76D61D075225}" dt="2024-01-10T23:04:16.178" v="147" actId="313"/>
        <pc:sldMkLst>
          <pc:docMk/>
          <pc:sldMk cId="1787980501" sldId="2077"/>
        </pc:sldMkLst>
        <pc:spChg chg="mod">
          <ac:chgData name="KAREN TATIANA VIDUEÑEZ MORA" userId="21322815-5f62-459c-89d8-a3728d2b2521" providerId="ADAL" clId="{0BAFBAFB-AA73-4C6D-8CFE-76D61D075225}" dt="2024-01-10T23:04:16.178" v="147" actId="313"/>
          <ac:spMkLst>
            <pc:docMk/>
            <pc:sldMk cId="1787980501" sldId="2077"/>
            <ac:spMk id="7" creationId="{39A11E74-B4AA-B824-2E46-AB197B9F92B7}"/>
          </ac:spMkLst>
        </pc:spChg>
        <pc:spChg chg="mod">
          <ac:chgData name="KAREN TATIANA VIDUEÑEZ MORA" userId="21322815-5f62-459c-89d8-a3728d2b2521" providerId="ADAL" clId="{0BAFBAFB-AA73-4C6D-8CFE-76D61D075225}" dt="2024-01-10T23:03:27.861" v="139" actId="20577"/>
          <ac:spMkLst>
            <pc:docMk/>
            <pc:sldMk cId="1787980501" sldId="2077"/>
            <ac:spMk id="12" creationId="{E135C1EC-8FC9-4366-8FC3-CF68E8977A81}"/>
          </ac:spMkLst>
        </pc:spChg>
        <pc:graphicFrameChg chg="add mod">
          <ac:chgData name="KAREN TATIANA VIDUEÑEZ MORA" userId="21322815-5f62-459c-89d8-a3728d2b2521" providerId="ADAL" clId="{0BAFBAFB-AA73-4C6D-8CFE-76D61D075225}" dt="2024-01-10T23:03:18.607" v="134" actId="404"/>
          <ac:graphicFrameMkLst>
            <pc:docMk/>
            <pc:sldMk cId="1787980501" sldId="2077"/>
            <ac:graphicFrameMk id="2" creationId="{9B77AF48-E942-4BBA-A9CA-57D1F791301D}"/>
          </ac:graphicFrameMkLst>
        </pc:graphicFrameChg>
        <pc:graphicFrameChg chg="del">
          <ac:chgData name="KAREN TATIANA VIDUEÑEZ MORA" userId="21322815-5f62-459c-89d8-a3728d2b2521" providerId="ADAL" clId="{0BAFBAFB-AA73-4C6D-8CFE-76D61D075225}" dt="2024-01-10T23:03:00.435" v="121" actId="478"/>
          <ac:graphicFrameMkLst>
            <pc:docMk/>
            <pc:sldMk cId="1787980501" sldId="2077"/>
            <ac:graphicFrameMk id="3" creationId="{9B77AF48-E942-4BBA-A9CA-57D1F791301D}"/>
          </ac:graphicFrameMkLst>
        </pc:graphicFrameChg>
      </pc:sldChg>
      <pc:sldChg chg="addSp delSp modSp mod">
        <pc:chgData name="KAREN TATIANA VIDUEÑEZ MORA" userId="21322815-5f62-459c-89d8-a3728d2b2521" providerId="ADAL" clId="{0BAFBAFB-AA73-4C6D-8CFE-76D61D075225}" dt="2024-01-10T23:04:14.673" v="145" actId="313"/>
        <pc:sldMkLst>
          <pc:docMk/>
          <pc:sldMk cId="3064252573" sldId="2111"/>
        </pc:sldMkLst>
        <pc:spChg chg="mod">
          <ac:chgData name="KAREN TATIANA VIDUEÑEZ MORA" userId="21322815-5f62-459c-89d8-a3728d2b2521" providerId="ADAL" clId="{0BAFBAFB-AA73-4C6D-8CFE-76D61D075225}" dt="2024-01-10T23:04:14.673" v="145" actId="313"/>
          <ac:spMkLst>
            <pc:docMk/>
            <pc:sldMk cId="3064252573" sldId="2111"/>
            <ac:spMk id="7" creationId="{39A11E74-B4AA-B824-2E46-AB197B9F92B7}"/>
          </ac:spMkLst>
        </pc:spChg>
        <pc:spChg chg="mod">
          <ac:chgData name="KAREN TATIANA VIDUEÑEZ MORA" userId="21322815-5f62-459c-89d8-a3728d2b2521" providerId="ADAL" clId="{0BAFBAFB-AA73-4C6D-8CFE-76D61D075225}" dt="2024-01-10T23:01:13.813" v="99" actId="20577"/>
          <ac:spMkLst>
            <pc:docMk/>
            <pc:sldMk cId="3064252573" sldId="2111"/>
            <ac:spMk id="12" creationId="{E135C1EC-8FC9-4366-8FC3-CF68E8977A81}"/>
          </ac:spMkLst>
        </pc:spChg>
        <pc:graphicFrameChg chg="del">
          <ac:chgData name="KAREN TATIANA VIDUEÑEZ MORA" userId="21322815-5f62-459c-89d8-a3728d2b2521" providerId="ADAL" clId="{0BAFBAFB-AA73-4C6D-8CFE-76D61D075225}" dt="2024-01-10T23:00:36.519" v="89" actId="478"/>
          <ac:graphicFrameMkLst>
            <pc:docMk/>
            <pc:sldMk cId="3064252573" sldId="2111"/>
            <ac:graphicFrameMk id="3" creationId="{887D5ACA-09C1-4DD4-8DAE-D811E1953600}"/>
          </ac:graphicFrameMkLst>
        </pc:graphicFrameChg>
        <pc:graphicFrameChg chg="add mod">
          <ac:chgData name="KAREN TATIANA VIDUEÑEZ MORA" userId="21322815-5f62-459c-89d8-a3728d2b2521" providerId="ADAL" clId="{0BAFBAFB-AA73-4C6D-8CFE-76D61D075225}" dt="2024-01-10T23:01:56.303" v="104" actId="403"/>
          <ac:graphicFrameMkLst>
            <pc:docMk/>
            <pc:sldMk cId="3064252573" sldId="2111"/>
            <ac:graphicFrameMk id="4" creationId="{887D5ACA-09C1-4DD4-8DAE-D811E1953600}"/>
          </ac:graphicFrameMkLst>
        </pc:graphicFrameChg>
      </pc:sldChg>
    </pc:docChg>
  </pc:docChgLst>
  <pc:docChgLst>
    <pc:chgData name="LILLINETH OCAMPO CASTAÑEDA" userId="651b59c4-c2a1-4852-ac00-d10213ba0680" providerId="ADAL" clId="{C954FEC7-DF76-493B-8EEE-D7DEE2133512}"/>
    <pc:docChg chg="modSld">
      <pc:chgData name="LILLINETH OCAMPO CASTAÑEDA" userId="651b59c4-c2a1-4852-ac00-d10213ba0680" providerId="ADAL" clId="{C954FEC7-DF76-493B-8EEE-D7DEE2133512}" dt="2024-03-13T14:27:31.689" v="56" actId="14100"/>
      <pc:docMkLst>
        <pc:docMk/>
      </pc:docMkLst>
      <pc:sldChg chg="modSp mod">
        <pc:chgData name="LILLINETH OCAMPO CASTAÑEDA" userId="651b59c4-c2a1-4852-ac00-d10213ba0680" providerId="ADAL" clId="{C954FEC7-DF76-493B-8EEE-D7DEE2133512}" dt="2024-03-13T14:27:31.689" v="56" actId="14100"/>
        <pc:sldMkLst>
          <pc:docMk/>
          <pc:sldMk cId="649487894" sldId="1584"/>
        </pc:sldMkLst>
        <pc:spChg chg="mod">
          <ac:chgData name="LILLINETH OCAMPO CASTAÑEDA" userId="651b59c4-c2a1-4852-ac00-d10213ba0680" providerId="ADAL" clId="{C954FEC7-DF76-493B-8EEE-D7DEE2133512}" dt="2024-03-13T14:26:39.200" v="31" actId="6549"/>
          <ac:spMkLst>
            <pc:docMk/>
            <pc:sldMk cId="649487894" sldId="1584"/>
            <ac:spMk id="5" creationId="{65B12803-5723-4124-BA21-4275CB48163E}"/>
          </ac:spMkLst>
        </pc:spChg>
        <pc:graphicFrameChg chg="mod modGraphic">
          <ac:chgData name="LILLINETH OCAMPO CASTAÑEDA" userId="651b59c4-c2a1-4852-ac00-d10213ba0680" providerId="ADAL" clId="{C954FEC7-DF76-493B-8EEE-D7DEE2133512}" dt="2024-03-13T14:27:31.689" v="56" actId="14100"/>
          <ac:graphicFrameMkLst>
            <pc:docMk/>
            <pc:sldMk cId="649487894" sldId="1584"/>
            <ac:graphicFrameMk id="4" creationId="{7A0E4A96-AADB-7804-EBD2-4BFF7F2C86A3}"/>
          </ac:graphicFrameMkLst>
        </pc:graphicFrameChg>
      </pc:sldChg>
      <pc:sldChg chg="modSp mod">
        <pc:chgData name="LILLINETH OCAMPO CASTAÑEDA" userId="651b59c4-c2a1-4852-ac00-d10213ba0680" providerId="ADAL" clId="{C954FEC7-DF76-493B-8EEE-D7DEE2133512}" dt="2024-03-13T14:26:57.551" v="54" actId="20577"/>
        <pc:sldMkLst>
          <pc:docMk/>
          <pc:sldMk cId="28827384" sldId="1585"/>
        </pc:sldMkLst>
        <pc:spChg chg="mod">
          <ac:chgData name="LILLINETH OCAMPO CASTAÑEDA" userId="651b59c4-c2a1-4852-ac00-d10213ba0680" providerId="ADAL" clId="{C954FEC7-DF76-493B-8EEE-D7DEE2133512}" dt="2024-03-13T14:26:57.551" v="54" actId="20577"/>
          <ac:spMkLst>
            <pc:docMk/>
            <pc:sldMk cId="28827384" sldId="1585"/>
            <ac:spMk id="9" creationId="{83EE8067-572D-4692-883A-A21DF4B2DB3B}"/>
          </ac:spMkLst>
        </pc:spChg>
      </pc:sldChg>
    </pc:docChg>
  </pc:docChgLst>
  <pc:docChgLst>
    <pc:chgData name="LILLINETH OCAMPO CASTAÑEDA" userId="651b59c4-c2a1-4852-ac00-d10213ba0680" providerId="ADAL" clId="{197F36C1-3797-4004-AC41-4BC9ED6E68E3}"/>
    <pc:docChg chg="undo custSel addSld delSld modSld">
      <pc:chgData name="LILLINETH OCAMPO CASTAÑEDA" userId="651b59c4-c2a1-4852-ac00-d10213ba0680" providerId="ADAL" clId="{197F36C1-3797-4004-AC41-4BC9ED6E68E3}" dt="2024-03-13T13:30:51.435" v="346" actId="2696"/>
      <pc:docMkLst>
        <pc:docMk/>
      </pc:docMkLst>
      <pc:sldChg chg="modSp mod">
        <pc:chgData name="LILLINETH OCAMPO CASTAÑEDA" userId="651b59c4-c2a1-4852-ac00-d10213ba0680" providerId="ADAL" clId="{197F36C1-3797-4004-AC41-4BC9ED6E68E3}" dt="2024-03-06T17:10:48.383" v="218" actId="20577"/>
        <pc:sldMkLst>
          <pc:docMk/>
          <pc:sldMk cId="866167555" sldId="744"/>
        </pc:sldMkLst>
        <pc:spChg chg="mod">
          <ac:chgData name="LILLINETH OCAMPO CASTAÑEDA" userId="651b59c4-c2a1-4852-ac00-d10213ba0680" providerId="ADAL" clId="{197F36C1-3797-4004-AC41-4BC9ED6E68E3}" dt="2024-03-06T17:10:48.383" v="218" actId="20577"/>
          <ac:spMkLst>
            <pc:docMk/>
            <pc:sldMk cId="866167555" sldId="744"/>
            <ac:spMk id="14" creationId="{3757F1D3-5436-4867-B5B6-2D87078EC5B5}"/>
          </ac:spMkLst>
        </pc:spChg>
      </pc:sldChg>
      <pc:sldChg chg="addSp delSp modSp mod">
        <pc:chgData name="LILLINETH OCAMPO CASTAÑEDA" userId="651b59c4-c2a1-4852-ac00-d10213ba0680" providerId="ADAL" clId="{197F36C1-3797-4004-AC41-4BC9ED6E68E3}" dt="2024-03-06T16:46:16.661" v="136" actId="403"/>
        <pc:sldMkLst>
          <pc:docMk/>
          <pc:sldMk cId="550913855" sldId="818"/>
        </pc:sldMkLst>
        <pc:spChg chg="mod">
          <ac:chgData name="LILLINETH OCAMPO CASTAÑEDA" userId="651b59c4-c2a1-4852-ac00-d10213ba0680" providerId="ADAL" clId="{197F36C1-3797-4004-AC41-4BC9ED6E68E3}" dt="2024-03-06T15:56:51.885" v="14"/>
          <ac:spMkLst>
            <pc:docMk/>
            <pc:sldMk cId="550913855" sldId="818"/>
            <ac:spMk id="18" creationId="{0DC501D4-134E-4790-A923-6CCB2D1A6D53}"/>
          </ac:spMkLst>
        </pc:spChg>
        <pc:spChg chg="mod">
          <ac:chgData name="LILLINETH OCAMPO CASTAÑEDA" userId="651b59c4-c2a1-4852-ac00-d10213ba0680" providerId="ADAL" clId="{197F36C1-3797-4004-AC41-4BC9ED6E68E3}" dt="2024-03-06T16:02:23.341" v="17"/>
          <ac:spMkLst>
            <pc:docMk/>
            <pc:sldMk cId="550913855" sldId="818"/>
            <ac:spMk id="19" creationId="{CBD28401-EDF9-4925-AB6F-36F11676090E}"/>
          </ac:spMkLst>
        </pc:spChg>
        <pc:graphicFrameChg chg="add del mod modGraphic">
          <ac:chgData name="LILLINETH OCAMPO CASTAÑEDA" userId="651b59c4-c2a1-4852-ac00-d10213ba0680" providerId="ADAL" clId="{197F36C1-3797-4004-AC41-4BC9ED6E68E3}" dt="2024-03-06T16:42:26.931" v="117" actId="478"/>
          <ac:graphicFrameMkLst>
            <pc:docMk/>
            <pc:sldMk cId="550913855" sldId="818"/>
            <ac:graphicFrameMk id="3" creationId="{394F3302-3047-57E2-B672-A8942C715525}"/>
          </ac:graphicFrameMkLst>
        </pc:graphicFrameChg>
        <pc:graphicFrameChg chg="del modGraphic">
          <ac:chgData name="LILLINETH OCAMPO CASTAÑEDA" userId="651b59c4-c2a1-4852-ac00-d10213ba0680" providerId="ADAL" clId="{197F36C1-3797-4004-AC41-4BC9ED6E68E3}" dt="2024-03-06T16:38:46.846" v="106" actId="478"/>
          <ac:graphicFrameMkLst>
            <pc:docMk/>
            <pc:sldMk cId="550913855" sldId="818"/>
            <ac:graphicFrameMk id="4" creationId="{49654277-9E9D-F427-F82E-96C7050E194C}"/>
          </ac:graphicFrameMkLst>
        </pc:graphicFrameChg>
        <pc:graphicFrameChg chg="add mod modGraphic">
          <ac:chgData name="LILLINETH OCAMPO CASTAÑEDA" userId="651b59c4-c2a1-4852-ac00-d10213ba0680" providerId="ADAL" clId="{197F36C1-3797-4004-AC41-4BC9ED6E68E3}" dt="2024-03-06T16:46:16.661" v="136" actId="403"/>
          <ac:graphicFrameMkLst>
            <pc:docMk/>
            <pc:sldMk cId="550913855" sldId="818"/>
            <ac:graphicFrameMk id="5" creationId="{B17D3A0F-9215-5E90-045B-1E353970EFAF}"/>
          </ac:graphicFrameMkLst>
        </pc:graphicFrameChg>
      </pc:sldChg>
      <pc:sldChg chg="addSp delSp modSp mod">
        <pc:chgData name="LILLINETH OCAMPO CASTAÑEDA" userId="651b59c4-c2a1-4852-ac00-d10213ba0680" providerId="ADAL" clId="{197F36C1-3797-4004-AC41-4BC9ED6E68E3}" dt="2024-03-06T19:44:07.005" v="262" actId="2166"/>
        <pc:sldMkLst>
          <pc:docMk/>
          <pc:sldMk cId="4265816630" sldId="820"/>
        </pc:sldMkLst>
        <pc:spChg chg="mod">
          <ac:chgData name="LILLINETH OCAMPO CASTAÑEDA" userId="651b59c4-c2a1-4852-ac00-d10213ba0680" providerId="ADAL" clId="{197F36C1-3797-4004-AC41-4BC9ED6E68E3}" dt="2024-03-06T16:02:23.341" v="17"/>
          <ac:spMkLst>
            <pc:docMk/>
            <pc:sldMk cId="4265816630" sldId="820"/>
            <ac:spMk id="18" creationId="{12498162-9F2A-4873-9238-CBDDB2BBBB62}"/>
          </ac:spMkLst>
        </pc:spChg>
        <pc:spChg chg="mod">
          <ac:chgData name="LILLINETH OCAMPO CASTAÑEDA" userId="651b59c4-c2a1-4852-ac00-d10213ba0680" providerId="ADAL" clId="{197F36C1-3797-4004-AC41-4BC9ED6E68E3}" dt="2024-03-06T15:56:51.885" v="14"/>
          <ac:spMkLst>
            <pc:docMk/>
            <pc:sldMk cId="4265816630" sldId="820"/>
            <ac:spMk id="24" creationId="{3F91377F-6DC8-449A-993C-D8BC54F202F2}"/>
          </ac:spMkLst>
        </pc:spChg>
        <pc:graphicFrameChg chg="del">
          <ac:chgData name="LILLINETH OCAMPO CASTAÑEDA" userId="651b59c4-c2a1-4852-ac00-d10213ba0680" providerId="ADAL" clId="{197F36C1-3797-4004-AC41-4BC9ED6E68E3}" dt="2024-03-06T16:55:16.233" v="137" actId="478"/>
          <ac:graphicFrameMkLst>
            <pc:docMk/>
            <pc:sldMk cId="4265816630" sldId="820"/>
            <ac:graphicFrameMk id="3" creationId="{5DCDE07E-4D3E-74F9-E005-6FF5ADC10F19}"/>
          </ac:graphicFrameMkLst>
        </pc:graphicFrameChg>
        <pc:graphicFrameChg chg="add del mod modGraphic">
          <ac:chgData name="LILLINETH OCAMPO CASTAÑEDA" userId="651b59c4-c2a1-4852-ac00-d10213ba0680" providerId="ADAL" clId="{197F36C1-3797-4004-AC41-4BC9ED6E68E3}" dt="2024-03-06T16:56:29.220" v="146" actId="478"/>
          <ac:graphicFrameMkLst>
            <pc:docMk/>
            <pc:sldMk cId="4265816630" sldId="820"/>
            <ac:graphicFrameMk id="4" creationId="{670AC696-75A9-1FA8-99C8-3EC9B9DEF906}"/>
          </ac:graphicFrameMkLst>
        </pc:graphicFrameChg>
        <pc:graphicFrameChg chg="add del mod modGraphic">
          <ac:chgData name="LILLINETH OCAMPO CASTAÑEDA" userId="651b59c4-c2a1-4852-ac00-d10213ba0680" providerId="ADAL" clId="{197F36C1-3797-4004-AC41-4BC9ED6E68E3}" dt="2024-03-06T19:44:07.005" v="262" actId="2166"/>
          <ac:graphicFrameMkLst>
            <pc:docMk/>
            <pc:sldMk cId="4265816630" sldId="820"/>
            <ac:graphicFrameMk id="5" creationId="{3E262347-3D82-4AF4-88E7-F6D7BD24953E}"/>
          </ac:graphicFrameMkLst>
        </pc:graphicFrameChg>
        <pc:picChg chg="mod">
          <ac:chgData name="LILLINETH OCAMPO CASTAÑEDA" userId="651b59c4-c2a1-4852-ac00-d10213ba0680" providerId="ADAL" clId="{197F36C1-3797-4004-AC41-4BC9ED6E68E3}" dt="2024-03-06T19:43:59.742" v="254" actId="1076"/>
          <ac:picMkLst>
            <pc:docMk/>
            <pc:sldMk cId="4265816630" sldId="820"/>
            <ac:picMk id="25" creationId="{7E57FD6D-E529-40EF-A083-3DB94B57A2CE}"/>
          </ac:picMkLst>
        </pc:picChg>
        <pc:picChg chg="mod">
          <ac:chgData name="LILLINETH OCAMPO CASTAÑEDA" userId="651b59c4-c2a1-4852-ac00-d10213ba0680" providerId="ADAL" clId="{197F36C1-3797-4004-AC41-4BC9ED6E68E3}" dt="2024-03-06T19:43:59.178" v="253" actId="1076"/>
          <ac:picMkLst>
            <pc:docMk/>
            <pc:sldMk cId="4265816630" sldId="820"/>
            <ac:picMk id="26" creationId="{32213201-EC24-440C-B392-0E5AFF83FEDB}"/>
          </ac:picMkLst>
        </pc:picChg>
        <pc:picChg chg="mod">
          <ac:chgData name="LILLINETH OCAMPO CASTAÑEDA" userId="651b59c4-c2a1-4852-ac00-d10213ba0680" providerId="ADAL" clId="{197F36C1-3797-4004-AC41-4BC9ED6E68E3}" dt="2024-03-06T19:43:58.701" v="252" actId="1076"/>
          <ac:picMkLst>
            <pc:docMk/>
            <pc:sldMk cId="4265816630" sldId="820"/>
            <ac:picMk id="37" creationId="{8CA5A062-9F83-4481-9751-6BD17B3F3018}"/>
          </ac:picMkLst>
        </pc:picChg>
        <pc:picChg chg="mod">
          <ac:chgData name="LILLINETH OCAMPO CASTAÑEDA" userId="651b59c4-c2a1-4852-ac00-d10213ba0680" providerId="ADAL" clId="{197F36C1-3797-4004-AC41-4BC9ED6E68E3}" dt="2024-03-06T19:44:00.206" v="255" actId="1076"/>
          <ac:picMkLst>
            <pc:docMk/>
            <pc:sldMk cId="4265816630" sldId="820"/>
            <ac:picMk id="38" creationId="{6699C94C-AB3F-4DE9-87F3-B6FDCBB4F20B}"/>
          </ac:picMkLst>
        </pc:picChg>
        <pc:picChg chg="mod">
          <ac:chgData name="LILLINETH OCAMPO CASTAÑEDA" userId="651b59c4-c2a1-4852-ac00-d10213ba0680" providerId="ADAL" clId="{197F36C1-3797-4004-AC41-4BC9ED6E68E3}" dt="2024-03-06T19:43:58.265" v="251" actId="1076"/>
          <ac:picMkLst>
            <pc:docMk/>
            <pc:sldMk cId="4265816630" sldId="820"/>
            <ac:picMk id="40" creationId="{72550A7E-5376-4DE4-BDB1-88C427DDD7B4}"/>
          </ac:picMkLst>
        </pc:picChg>
        <pc:picChg chg="mod">
          <ac:chgData name="LILLINETH OCAMPO CASTAÑEDA" userId="651b59c4-c2a1-4852-ac00-d10213ba0680" providerId="ADAL" clId="{197F36C1-3797-4004-AC41-4BC9ED6E68E3}" dt="2024-03-06T19:43:57.769" v="250" actId="1076"/>
          <ac:picMkLst>
            <pc:docMk/>
            <pc:sldMk cId="4265816630" sldId="820"/>
            <ac:picMk id="41" creationId="{A86479F3-181D-4F05-AB7C-32E8E2BB7F74}"/>
          </ac:picMkLst>
        </pc:picChg>
      </pc:sldChg>
      <pc:sldChg chg="addSp delSp modSp mod">
        <pc:chgData name="LILLINETH OCAMPO CASTAÑEDA" userId="651b59c4-c2a1-4852-ac00-d10213ba0680" providerId="ADAL" clId="{197F36C1-3797-4004-AC41-4BC9ED6E68E3}" dt="2024-03-06T17:01:49.990" v="187" actId="14100"/>
        <pc:sldMkLst>
          <pc:docMk/>
          <pc:sldMk cId="78578145" sldId="821"/>
        </pc:sldMkLst>
        <pc:spChg chg="mod">
          <ac:chgData name="LILLINETH OCAMPO CASTAÑEDA" userId="651b59c4-c2a1-4852-ac00-d10213ba0680" providerId="ADAL" clId="{197F36C1-3797-4004-AC41-4BC9ED6E68E3}" dt="2024-03-06T16:04:06.192" v="31" actId="20577"/>
          <ac:spMkLst>
            <pc:docMk/>
            <pc:sldMk cId="78578145" sldId="821"/>
            <ac:spMk id="18" creationId="{12498162-9F2A-4873-9238-CBDDB2BBBB62}"/>
          </ac:spMkLst>
        </pc:spChg>
        <pc:spChg chg="mod">
          <ac:chgData name="LILLINETH OCAMPO CASTAÑEDA" userId="651b59c4-c2a1-4852-ac00-d10213ba0680" providerId="ADAL" clId="{197F36C1-3797-4004-AC41-4BC9ED6E68E3}" dt="2024-03-06T15:56:22.679" v="13"/>
          <ac:spMkLst>
            <pc:docMk/>
            <pc:sldMk cId="78578145" sldId="821"/>
            <ac:spMk id="19" creationId="{21F971B4-0847-4CEE-AC3A-2AF8592A3DA3}"/>
          </ac:spMkLst>
        </pc:spChg>
        <pc:graphicFrameChg chg="add mod modGraphic">
          <ac:chgData name="LILLINETH OCAMPO CASTAÑEDA" userId="651b59c4-c2a1-4852-ac00-d10213ba0680" providerId="ADAL" clId="{197F36C1-3797-4004-AC41-4BC9ED6E68E3}" dt="2024-03-06T17:01:49.990" v="187" actId="14100"/>
          <ac:graphicFrameMkLst>
            <pc:docMk/>
            <pc:sldMk cId="78578145" sldId="821"/>
            <ac:graphicFrameMk id="3" creationId="{BD66BFF9-D9F3-43C4-3C1F-F495BC27C8A9}"/>
          </ac:graphicFrameMkLst>
        </pc:graphicFrameChg>
        <pc:graphicFrameChg chg="del modGraphic">
          <ac:chgData name="LILLINETH OCAMPO CASTAÑEDA" userId="651b59c4-c2a1-4852-ac00-d10213ba0680" providerId="ADAL" clId="{197F36C1-3797-4004-AC41-4BC9ED6E68E3}" dt="2024-03-06T17:01:37.516" v="184" actId="478"/>
          <ac:graphicFrameMkLst>
            <pc:docMk/>
            <pc:sldMk cId="78578145" sldId="821"/>
            <ac:graphicFrameMk id="4" creationId="{1FD77F4C-C5B0-0AFB-AE25-AF5FD7012A9E}"/>
          </ac:graphicFrameMkLst>
        </pc:graphicFrameChg>
      </pc:sldChg>
      <pc:sldChg chg="addSp delSp modSp mod">
        <pc:chgData name="LILLINETH OCAMPO CASTAÑEDA" userId="651b59c4-c2a1-4852-ac00-d10213ba0680" providerId="ADAL" clId="{197F36C1-3797-4004-AC41-4BC9ED6E68E3}" dt="2024-03-06T16:35:11.118" v="76" actId="14100"/>
        <pc:sldMkLst>
          <pc:docMk/>
          <pc:sldMk cId="115904827" sldId="823"/>
        </pc:sldMkLst>
        <pc:spChg chg="mod">
          <ac:chgData name="LILLINETH OCAMPO CASTAÑEDA" userId="651b59c4-c2a1-4852-ac00-d10213ba0680" providerId="ADAL" clId="{197F36C1-3797-4004-AC41-4BC9ED6E68E3}" dt="2024-03-06T16:02:23.341" v="17"/>
          <ac:spMkLst>
            <pc:docMk/>
            <pc:sldMk cId="115904827" sldId="823"/>
            <ac:spMk id="18" creationId="{12498162-9F2A-4873-9238-CBDDB2BBBB62}"/>
          </ac:spMkLst>
        </pc:spChg>
        <pc:spChg chg="mod">
          <ac:chgData name="LILLINETH OCAMPO CASTAÑEDA" userId="651b59c4-c2a1-4852-ac00-d10213ba0680" providerId="ADAL" clId="{197F36C1-3797-4004-AC41-4BC9ED6E68E3}" dt="2024-03-06T15:56:51.885" v="14"/>
          <ac:spMkLst>
            <pc:docMk/>
            <pc:sldMk cId="115904827" sldId="823"/>
            <ac:spMk id="19" creationId="{038D656D-80D8-4F74-A956-7C50C582F320}"/>
          </ac:spMkLst>
        </pc:spChg>
        <pc:graphicFrameChg chg="add mod">
          <ac:chgData name="LILLINETH OCAMPO CASTAÑEDA" userId="651b59c4-c2a1-4852-ac00-d10213ba0680" providerId="ADAL" clId="{197F36C1-3797-4004-AC41-4BC9ED6E68E3}" dt="2024-03-06T16:33:12.343" v="56"/>
          <ac:graphicFrameMkLst>
            <pc:docMk/>
            <pc:sldMk cId="115904827" sldId="823"/>
            <ac:graphicFrameMk id="3" creationId="{FB5D8705-ECB5-C48B-A2CF-751A5D0A5667}"/>
          </ac:graphicFrameMkLst>
        </pc:graphicFrameChg>
        <pc:graphicFrameChg chg="add mod modGraphic">
          <ac:chgData name="LILLINETH OCAMPO CASTAÑEDA" userId="651b59c4-c2a1-4852-ac00-d10213ba0680" providerId="ADAL" clId="{197F36C1-3797-4004-AC41-4BC9ED6E68E3}" dt="2024-03-06T16:35:11.118" v="76" actId="14100"/>
          <ac:graphicFrameMkLst>
            <pc:docMk/>
            <pc:sldMk cId="115904827" sldId="823"/>
            <ac:graphicFrameMk id="4" creationId="{B866F6CC-1D73-DF37-C058-A835407D61A0}"/>
          </ac:graphicFrameMkLst>
        </pc:graphicFrameChg>
        <pc:graphicFrameChg chg="add del">
          <ac:chgData name="LILLINETH OCAMPO CASTAÑEDA" userId="651b59c4-c2a1-4852-ac00-d10213ba0680" providerId="ADAL" clId="{197F36C1-3797-4004-AC41-4BC9ED6E68E3}" dt="2024-03-06T16:33:02.901" v="55" actId="478"/>
          <ac:graphicFrameMkLst>
            <pc:docMk/>
            <pc:sldMk cId="115904827" sldId="823"/>
            <ac:graphicFrameMk id="6" creationId="{434E3A8E-B658-6BFA-41F0-E56B81A15D89}"/>
          </ac:graphicFrameMkLst>
        </pc:graphicFrameChg>
      </pc:sldChg>
      <pc:sldChg chg="addSp delSp modSp add del mod">
        <pc:chgData name="LILLINETH OCAMPO CASTAÑEDA" userId="651b59c4-c2a1-4852-ac00-d10213ba0680" providerId="ADAL" clId="{197F36C1-3797-4004-AC41-4BC9ED6E68E3}" dt="2024-03-08T14:45:12.409" v="276"/>
        <pc:sldMkLst>
          <pc:docMk/>
          <pc:sldMk cId="3509271106" sldId="846"/>
        </pc:sldMkLst>
        <pc:spChg chg="mod">
          <ac:chgData name="LILLINETH OCAMPO CASTAÑEDA" userId="651b59c4-c2a1-4852-ac00-d10213ba0680" providerId="ADAL" clId="{197F36C1-3797-4004-AC41-4BC9ED6E68E3}" dt="2024-03-06T15:46:52.555" v="0"/>
          <ac:spMkLst>
            <pc:docMk/>
            <pc:sldMk cId="3509271106" sldId="846"/>
            <ac:spMk id="19" creationId="{F7383330-82FF-48CE-BA66-168E9E5358A4}"/>
          </ac:spMkLst>
        </pc:spChg>
        <pc:graphicFrameChg chg="add mod">
          <ac:chgData name="LILLINETH OCAMPO CASTAÑEDA" userId="651b59c4-c2a1-4852-ac00-d10213ba0680" providerId="ADAL" clId="{197F36C1-3797-4004-AC41-4BC9ED6E68E3}" dt="2024-03-08T14:45:12.409" v="276"/>
          <ac:graphicFrameMkLst>
            <pc:docMk/>
            <pc:sldMk cId="3509271106" sldId="846"/>
            <ac:graphicFrameMk id="2" creationId="{058F40B4-F5A4-4688-514C-19215A3FDC51}"/>
          </ac:graphicFrameMkLst>
        </pc:graphicFrameChg>
        <pc:graphicFrameChg chg="del">
          <ac:chgData name="LILLINETH OCAMPO CASTAÑEDA" userId="651b59c4-c2a1-4852-ac00-d10213ba0680" providerId="ADAL" clId="{197F36C1-3797-4004-AC41-4BC9ED6E68E3}" dt="2024-03-08T14:44:35.875" v="265" actId="478"/>
          <ac:graphicFrameMkLst>
            <pc:docMk/>
            <pc:sldMk cId="3509271106" sldId="846"/>
            <ac:graphicFrameMk id="4" creationId="{2077C7B6-4A0B-D218-CF99-C398C79B714E}"/>
          </ac:graphicFrameMkLst>
        </pc:graphicFrameChg>
      </pc:sldChg>
      <pc:sldChg chg="add del">
        <pc:chgData name="LILLINETH OCAMPO CASTAÑEDA" userId="651b59c4-c2a1-4852-ac00-d10213ba0680" providerId="ADAL" clId="{197F36C1-3797-4004-AC41-4BC9ED6E68E3}" dt="2024-03-08T14:43:47.740" v="264"/>
        <pc:sldMkLst>
          <pc:docMk/>
          <pc:sldMk cId="1599535158" sldId="852"/>
        </pc:sldMkLst>
      </pc:sldChg>
      <pc:sldChg chg="add del">
        <pc:chgData name="LILLINETH OCAMPO CASTAÑEDA" userId="651b59c4-c2a1-4852-ac00-d10213ba0680" providerId="ADAL" clId="{197F36C1-3797-4004-AC41-4BC9ED6E68E3}" dt="2024-03-08T14:43:47.740" v="264"/>
        <pc:sldMkLst>
          <pc:docMk/>
          <pc:sldMk cId="290732888" sldId="855"/>
        </pc:sldMkLst>
      </pc:sldChg>
      <pc:sldChg chg="modSp add del mod">
        <pc:chgData name="LILLINETH OCAMPO CASTAÑEDA" userId="651b59c4-c2a1-4852-ac00-d10213ba0680" providerId="ADAL" clId="{197F36C1-3797-4004-AC41-4BC9ED6E68E3}" dt="2024-03-08T14:45:24.882" v="280" actId="14100"/>
        <pc:sldMkLst>
          <pc:docMk/>
          <pc:sldMk cId="1509784700" sldId="856"/>
        </pc:sldMkLst>
        <pc:graphicFrameChg chg="mod modGraphic">
          <ac:chgData name="LILLINETH OCAMPO CASTAÑEDA" userId="651b59c4-c2a1-4852-ac00-d10213ba0680" providerId="ADAL" clId="{197F36C1-3797-4004-AC41-4BC9ED6E68E3}" dt="2024-03-08T14:45:24.882" v="280" actId="14100"/>
          <ac:graphicFrameMkLst>
            <pc:docMk/>
            <pc:sldMk cId="1509784700" sldId="856"/>
            <ac:graphicFrameMk id="7" creationId="{B74E3660-BCD9-4814-B4E9-874363A7D0A9}"/>
          </ac:graphicFrameMkLst>
        </pc:graphicFrameChg>
      </pc:sldChg>
      <pc:sldChg chg="modSp add del mod">
        <pc:chgData name="LILLINETH OCAMPO CASTAÑEDA" userId="651b59c4-c2a1-4852-ac00-d10213ba0680" providerId="ADAL" clId="{197F36C1-3797-4004-AC41-4BC9ED6E68E3}" dt="2024-03-08T14:45:44.482" v="283" actId="14100"/>
        <pc:sldMkLst>
          <pc:docMk/>
          <pc:sldMk cId="3653466254" sldId="857"/>
        </pc:sldMkLst>
        <pc:graphicFrameChg chg="mod modGraphic">
          <ac:chgData name="LILLINETH OCAMPO CASTAÑEDA" userId="651b59c4-c2a1-4852-ac00-d10213ba0680" providerId="ADAL" clId="{197F36C1-3797-4004-AC41-4BC9ED6E68E3}" dt="2024-03-08T14:45:44.482" v="283" actId="14100"/>
          <ac:graphicFrameMkLst>
            <pc:docMk/>
            <pc:sldMk cId="3653466254" sldId="857"/>
            <ac:graphicFrameMk id="7" creationId="{B74E3660-BCD9-4814-B4E9-874363A7D0A9}"/>
          </ac:graphicFrameMkLst>
        </pc:graphicFrameChg>
      </pc:sldChg>
      <pc:sldChg chg="add del">
        <pc:chgData name="LILLINETH OCAMPO CASTAÑEDA" userId="651b59c4-c2a1-4852-ac00-d10213ba0680" providerId="ADAL" clId="{197F36C1-3797-4004-AC41-4BC9ED6E68E3}" dt="2024-03-08T14:43:47.740" v="264"/>
        <pc:sldMkLst>
          <pc:docMk/>
          <pc:sldMk cId="3914692230" sldId="858"/>
        </pc:sldMkLst>
      </pc:sldChg>
      <pc:sldChg chg="add del">
        <pc:chgData name="LILLINETH OCAMPO CASTAÑEDA" userId="651b59c4-c2a1-4852-ac00-d10213ba0680" providerId="ADAL" clId="{197F36C1-3797-4004-AC41-4BC9ED6E68E3}" dt="2024-03-08T14:48:40.339" v="303"/>
        <pc:sldMkLst>
          <pc:docMk/>
          <pc:sldMk cId="517449092" sldId="868"/>
        </pc:sldMkLst>
      </pc:sldChg>
      <pc:sldChg chg="modSp mod">
        <pc:chgData name="LILLINETH OCAMPO CASTAÑEDA" userId="651b59c4-c2a1-4852-ac00-d10213ba0680" providerId="ADAL" clId="{197F36C1-3797-4004-AC41-4BC9ED6E68E3}" dt="2024-03-06T16:02:15.728" v="16"/>
        <pc:sldMkLst>
          <pc:docMk/>
          <pc:sldMk cId="1050867591" sldId="1036"/>
        </pc:sldMkLst>
        <pc:spChg chg="mod">
          <ac:chgData name="LILLINETH OCAMPO CASTAÑEDA" userId="651b59c4-c2a1-4852-ac00-d10213ba0680" providerId="ADAL" clId="{197F36C1-3797-4004-AC41-4BC9ED6E68E3}" dt="2024-03-06T15:49:39.919" v="8" actId="20577"/>
          <ac:spMkLst>
            <pc:docMk/>
            <pc:sldMk cId="1050867591" sldId="1036"/>
            <ac:spMk id="8" creationId="{BDD62A7C-1288-4963-AD5C-695A118FDAC3}"/>
          </ac:spMkLst>
        </pc:spChg>
        <pc:spChg chg="mod">
          <ac:chgData name="LILLINETH OCAMPO CASTAÑEDA" userId="651b59c4-c2a1-4852-ac00-d10213ba0680" providerId="ADAL" clId="{197F36C1-3797-4004-AC41-4BC9ED6E68E3}" dt="2024-03-06T16:02:15.728" v="16"/>
          <ac:spMkLst>
            <pc:docMk/>
            <pc:sldMk cId="1050867591" sldId="1036"/>
            <ac:spMk id="13" creationId="{C5263FFE-FF8F-4C2A-AAB2-1E72C2D6FA56}"/>
          </ac:spMkLst>
        </pc:spChg>
      </pc:sldChg>
      <pc:sldChg chg="add del">
        <pc:chgData name="LILLINETH OCAMPO CASTAÑEDA" userId="651b59c4-c2a1-4852-ac00-d10213ba0680" providerId="ADAL" clId="{197F36C1-3797-4004-AC41-4BC9ED6E68E3}" dt="2024-03-08T14:48:40.339" v="303"/>
        <pc:sldMkLst>
          <pc:docMk/>
          <pc:sldMk cId="328406560" sldId="1067"/>
        </pc:sldMkLst>
      </pc:sldChg>
      <pc:sldChg chg="modSp mod">
        <pc:chgData name="LILLINETH OCAMPO CASTAÑEDA" userId="651b59c4-c2a1-4852-ac00-d10213ba0680" providerId="ADAL" clId="{197F36C1-3797-4004-AC41-4BC9ED6E68E3}" dt="2024-03-06T16:02:15.728" v="16"/>
        <pc:sldMkLst>
          <pc:docMk/>
          <pc:sldMk cId="1372120957" sldId="1093"/>
        </pc:sldMkLst>
        <pc:spChg chg="mod">
          <ac:chgData name="LILLINETH OCAMPO CASTAÑEDA" userId="651b59c4-c2a1-4852-ac00-d10213ba0680" providerId="ADAL" clId="{197F36C1-3797-4004-AC41-4BC9ED6E68E3}" dt="2024-03-06T15:49:34.907" v="6" actId="20577"/>
          <ac:spMkLst>
            <pc:docMk/>
            <pc:sldMk cId="1372120957" sldId="1093"/>
            <ac:spMk id="5" creationId="{65B12803-5723-4124-BA21-4275CB48163E}"/>
          </ac:spMkLst>
        </pc:spChg>
        <pc:spChg chg="mod">
          <ac:chgData name="LILLINETH OCAMPO CASTAÑEDA" userId="651b59c4-c2a1-4852-ac00-d10213ba0680" providerId="ADAL" clId="{197F36C1-3797-4004-AC41-4BC9ED6E68E3}" dt="2024-03-06T16:02:15.728" v="16"/>
          <ac:spMkLst>
            <pc:docMk/>
            <pc:sldMk cId="1372120957" sldId="1093"/>
            <ac:spMk id="18" creationId="{A7714CAC-86A3-41AC-B399-4C4280FF5B85}"/>
          </ac:spMkLst>
        </pc:spChg>
      </pc:sldChg>
      <pc:sldChg chg="modSp add del mod">
        <pc:chgData name="LILLINETH OCAMPO CASTAÑEDA" userId="651b59c4-c2a1-4852-ac00-d10213ba0680" providerId="ADAL" clId="{197F36C1-3797-4004-AC41-4BC9ED6E68E3}" dt="2024-03-13T02:11:42.384" v="307"/>
        <pc:sldMkLst>
          <pc:docMk/>
          <pc:sldMk cId="1764803345" sldId="1158"/>
        </pc:sldMkLst>
        <pc:spChg chg="mod">
          <ac:chgData name="LILLINETH OCAMPO CASTAÑEDA" userId="651b59c4-c2a1-4852-ac00-d10213ba0680" providerId="ADAL" clId="{197F36C1-3797-4004-AC41-4BC9ED6E68E3}" dt="2024-03-06T16:05:37.035" v="52" actId="20577"/>
          <ac:spMkLst>
            <pc:docMk/>
            <pc:sldMk cId="1764803345" sldId="1158"/>
            <ac:spMk id="10" creationId="{8CFC4A35-2AF1-45D5-BDF3-2816D254C4C0}"/>
          </ac:spMkLst>
        </pc:spChg>
      </pc:sldChg>
      <pc:sldChg chg="add del">
        <pc:chgData name="LILLINETH OCAMPO CASTAÑEDA" userId="651b59c4-c2a1-4852-ac00-d10213ba0680" providerId="ADAL" clId="{197F36C1-3797-4004-AC41-4BC9ED6E68E3}" dt="2024-03-13T02:11:42.384" v="307"/>
        <pc:sldMkLst>
          <pc:docMk/>
          <pc:sldMk cId="159179092" sldId="1162"/>
        </pc:sldMkLst>
      </pc:sldChg>
      <pc:sldChg chg="add del">
        <pc:chgData name="LILLINETH OCAMPO CASTAÑEDA" userId="651b59c4-c2a1-4852-ac00-d10213ba0680" providerId="ADAL" clId="{197F36C1-3797-4004-AC41-4BC9ED6E68E3}" dt="2024-03-06T17:06:29.144" v="216"/>
        <pc:sldMkLst>
          <pc:docMk/>
          <pc:sldMk cId="1160818935" sldId="1168"/>
        </pc:sldMkLst>
      </pc:sldChg>
      <pc:sldChg chg="add del">
        <pc:chgData name="LILLINETH OCAMPO CASTAÑEDA" userId="651b59c4-c2a1-4852-ac00-d10213ba0680" providerId="ADAL" clId="{197F36C1-3797-4004-AC41-4BC9ED6E68E3}" dt="2024-03-06T17:06:29.144" v="216"/>
        <pc:sldMkLst>
          <pc:docMk/>
          <pc:sldMk cId="2166783440" sldId="1169"/>
        </pc:sldMkLst>
      </pc:sldChg>
      <pc:sldChg chg="addSp delSp modSp mod">
        <pc:chgData name="LILLINETH OCAMPO CASTAÑEDA" userId="651b59c4-c2a1-4852-ac00-d10213ba0680" providerId="ADAL" clId="{197F36C1-3797-4004-AC41-4BC9ED6E68E3}" dt="2024-03-13T02:28:49.355" v="312" actId="14100"/>
        <pc:sldMkLst>
          <pc:docMk/>
          <pc:sldMk cId="649487894" sldId="1584"/>
        </pc:sldMkLst>
        <pc:graphicFrameChg chg="del">
          <ac:chgData name="LILLINETH OCAMPO CASTAÑEDA" userId="651b59c4-c2a1-4852-ac00-d10213ba0680" providerId="ADAL" clId="{197F36C1-3797-4004-AC41-4BC9ED6E68E3}" dt="2024-03-13T02:28:30.461" v="308" actId="478"/>
          <ac:graphicFrameMkLst>
            <pc:docMk/>
            <pc:sldMk cId="649487894" sldId="1584"/>
            <ac:graphicFrameMk id="3" creationId="{49E44183-27B5-8B6F-4EBE-63C99BCB7C66}"/>
          </ac:graphicFrameMkLst>
        </pc:graphicFrameChg>
        <pc:graphicFrameChg chg="add mod modGraphic">
          <ac:chgData name="LILLINETH OCAMPO CASTAÑEDA" userId="651b59c4-c2a1-4852-ac00-d10213ba0680" providerId="ADAL" clId="{197F36C1-3797-4004-AC41-4BC9ED6E68E3}" dt="2024-03-13T02:28:49.355" v="312" actId="14100"/>
          <ac:graphicFrameMkLst>
            <pc:docMk/>
            <pc:sldMk cId="649487894" sldId="1584"/>
            <ac:graphicFrameMk id="4" creationId="{7A0E4A96-AADB-7804-EBD2-4BFF7F2C86A3}"/>
          </ac:graphicFrameMkLst>
        </pc:graphicFrameChg>
      </pc:sldChg>
      <pc:sldChg chg="addSp delSp modSp mod">
        <pc:chgData name="LILLINETH OCAMPO CASTAÑEDA" userId="651b59c4-c2a1-4852-ac00-d10213ba0680" providerId="ADAL" clId="{197F36C1-3797-4004-AC41-4BC9ED6E68E3}" dt="2024-03-13T02:30:43.387" v="318" actId="1076"/>
        <pc:sldMkLst>
          <pc:docMk/>
          <pc:sldMk cId="28827384" sldId="1585"/>
        </pc:sldMkLst>
        <pc:graphicFrameChg chg="add mod">
          <ac:chgData name="LILLINETH OCAMPO CASTAÑEDA" userId="651b59c4-c2a1-4852-ac00-d10213ba0680" providerId="ADAL" clId="{197F36C1-3797-4004-AC41-4BC9ED6E68E3}" dt="2024-03-13T02:29:59.783" v="315" actId="1076"/>
          <ac:graphicFrameMkLst>
            <pc:docMk/>
            <pc:sldMk cId="28827384" sldId="1585"/>
            <ac:graphicFrameMk id="2" creationId="{857DB745-7081-433A-9B32-276B729D4EC1}"/>
          </ac:graphicFrameMkLst>
        </pc:graphicFrameChg>
        <pc:graphicFrameChg chg="add mod">
          <ac:chgData name="LILLINETH OCAMPO CASTAÑEDA" userId="651b59c4-c2a1-4852-ac00-d10213ba0680" providerId="ADAL" clId="{197F36C1-3797-4004-AC41-4BC9ED6E68E3}" dt="2024-03-13T02:30:43.387" v="318" actId="1076"/>
          <ac:graphicFrameMkLst>
            <pc:docMk/>
            <pc:sldMk cId="28827384" sldId="1585"/>
            <ac:graphicFrameMk id="3" creationId="{A1A83283-6859-59AD-58B2-82675ECC3B86}"/>
          </ac:graphicFrameMkLst>
        </pc:graphicFrameChg>
        <pc:graphicFrameChg chg="del">
          <ac:chgData name="LILLINETH OCAMPO CASTAÑEDA" userId="651b59c4-c2a1-4852-ac00-d10213ba0680" providerId="ADAL" clId="{197F36C1-3797-4004-AC41-4BC9ED6E68E3}" dt="2024-03-13T02:30:18.368" v="316" actId="478"/>
          <ac:graphicFrameMkLst>
            <pc:docMk/>
            <pc:sldMk cId="28827384" sldId="1585"/>
            <ac:graphicFrameMk id="5" creationId="{59DE5380-E6B6-09F2-B5EE-CD80424BF3A6}"/>
          </ac:graphicFrameMkLst>
        </pc:graphicFrameChg>
        <pc:graphicFrameChg chg="del">
          <ac:chgData name="LILLINETH OCAMPO CASTAÑEDA" userId="651b59c4-c2a1-4852-ac00-d10213ba0680" providerId="ADAL" clId="{197F36C1-3797-4004-AC41-4BC9ED6E68E3}" dt="2024-03-13T02:29:50.334" v="313" actId="478"/>
          <ac:graphicFrameMkLst>
            <pc:docMk/>
            <pc:sldMk cId="28827384" sldId="1585"/>
            <ac:graphicFrameMk id="6" creationId="{857DB745-7081-433A-9B32-276B729D4EC1}"/>
          </ac:graphicFrameMkLst>
        </pc:graphicFrameChg>
      </pc:sldChg>
      <pc:sldChg chg="addSp delSp modSp mod">
        <pc:chgData name="LILLINETH OCAMPO CASTAÑEDA" userId="651b59c4-c2a1-4852-ac00-d10213ba0680" providerId="ADAL" clId="{197F36C1-3797-4004-AC41-4BC9ED6E68E3}" dt="2024-03-06T16:36:16.374" v="86" actId="20577"/>
        <pc:sldMkLst>
          <pc:docMk/>
          <pc:sldMk cId="4147581309" sldId="1587"/>
        </pc:sldMkLst>
        <pc:spChg chg="mod">
          <ac:chgData name="LILLINETH OCAMPO CASTAÑEDA" userId="651b59c4-c2a1-4852-ac00-d10213ba0680" providerId="ADAL" clId="{197F36C1-3797-4004-AC41-4BC9ED6E68E3}" dt="2024-03-06T16:36:16.374" v="86" actId="20577"/>
          <ac:spMkLst>
            <pc:docMk/>
            <pc:sldMk cId="4147581309" sldId="1587"/>
            <ac:spMk id="18" creationId="{12498162-9F2A-4873-9238-CBDDB2BBBB62}"/>
          </ac:spMkLst>
        </pc:spChg>
        <pc:spChg chg="mod">
          <ac:chgData name="LILLINETH OCAMPO CASTAÑEDA" userId="651b59c4-c2a1-4852-ac00-d10213ba0680" providerId="ADAL" clId="{197F36C1-3797-4004-AC41-4BC9ED6E68E3}" dt="2024-03-06T15:56:22.679" v="13"/>
          <ac:spMkLst>
            <pc:docMk/>
            <pc:sldMk cId="4147581309" sldId="1587"/>
            <ac:spMk id="19" creationId="{038D656D-80D8-4F74-A956-7C50C582F320}"/>
          </ac:spMkLst>
        </pc:spChg>
        <pc:graphicFrameChg chg="add mod modGraphic">
          <ac:chgData name="LILLINETH OCAMPO CASTAÑEDA" userId="651b59c4-c2a1-4852-ac00-d10213ba0680" providerId="ADAL" clId="{197F36C1-3797-4004-AC41-4BC9ED6E68E3}" dt="2024-03-06T16:36:03.609" v="84" actId="1076"/>
          <ac:graphicFrameMkLst>
            <pc:docMk/>
            <pc:sldMk cId="4147581309" sldId="1587"/>
            <ac:graphicFrameMk id="3" creationId="{C1DA0980-FEE1-E1AA-22A4-BB8FFE0CCB0D}"/>
          </ac:graphicFrameMkLst>
        </pc:graphicFrameChg>
        <pc:graphicFrameChg chg="del mod modGraphic">
          <ac:chgData name="LILLINETH OCAMPO CASTAÑEDA" userId="651b59c4-c2a1-4852-ac00-d10213ba0680" providerId="ADAL" clId="{197F36C1-3797-4004-AC41-4BC9ED6E68E3}" dt="2024-03-06T16:35:22.855" v="78" actId="478"/>
          <ac:graphicFrameMkLst>
            <pc:docMk/>
            <pc:sldMk cId="4147581309" sldId="1587"/>
            <ac:graphicFrameMk id="4" creationId="{ACC9178D-7E8F-EFF3-4575-AD2772424AFC}"/>
          </ac:graphicFrameMkLst>
        </pc:graphicFrameChg>
      </pc:sldChg>
      <pc:sldChg chg="addSp delSp modSp mod">
        <pc:chgData name="LILLINETH OCAMPO CASTAÑEDA" userId="651b59c4-c2a1-4852-ac00-d10213ba0680" providerId="ADAL" clId="{197F36C1-3797-4004-AC41-4BC9ED6E68E3}" dt="2024-03-06T16:38:26.359" v="104" actId="14100"/>
        <pc:sldMkLst>
          <pc:docMk/>
          <pc:sldMk cId="1365990547" sldId="1588"/>
        </pc:sldMkLst>
        <pc:spChg chg="mod">
          <ac:chgData name="LILLINETH OCAMPO CASTAÑEDA" userId="651b59c4-c2a1-4852-ac00-d10213ba0680" providerId="ADAL" clId="{197F36C1-3797-4004-AC41-4BC9ED6E68E3}" dt="2024-03-06T15:56:22.679" v="13"/>
          <ac:spMkLst>
            <pc:docMk/>
            <pc:sldMk cId="1365990547" sldId="1588"/>
            <ac:spMk id="5" creationId="{65B12803-5723-4124-BA21-4275CB48163E}"/>
          </ac:spMkLst>
        </pc:spChg>
        <pc:spChg chg="mod">
          <ac:chgData name="LILLINETH OCAMPO CASTAÑEDA" userId="651b59c4-c2a1-4852-ac00-d10213ba0680" providerId="ADAL" clId="{197F36C1-3797-4004-AC41-4BC9ED6E68E3}" dt="2024-03-06T16:03:25.679" v="21" actId="20577"/>
          <ac:spMkLst>
            <pc:docMk/>
            <pc:sldMk cId="1365990547" sldId="1588"/>
            <ac:spMk id="23" creationId="{FA234D52-1CF6-4968-B439-DBB712E3A05F}"/>
          </ac:spMkLst>
        </pc:spChg>
        <pc:graphicFrameChg chg="del">
          <ac:chgData name="LILLINETH OCAMPO CASTAÑEDA" userId="651b59c4-c2a1-4852-ac00-d10213ba0680" providerId="ADAL" clId="{197F36C1-3797-4004-AC41-4BC9ED6E68E3}" dt="2024-03-06T16:38:07.367" v="100" actId="478"/>
          <ac:graphicFrameMkLst>
            <pc:docMk/>
            <pc:sldMk cId="1365990547" sldId="1588"/>
            <ac:graphicFrameMk id="3" creationId="{FF45DB9C-A199-D065-4095-D9597FF30987}"/>
          </ac:graphicFrameMkLst>
        </pc:graphicFrameChg>
        <pc:graphicFrameChg chg="add mod modGraphic">
          <ac:chgData name="LILLINETH OCAMPO CASTAÑEDA" userId="651b59c4-c2a1-4852-ac00-d10213ba0680" providerId="ADAL" clId="{197F36C1-3797-4004-AC41-4BC9ED6E68E3}" dt="2024-03-06T16:38:26.359" v="104" actId="14100"/>
          <ac:graphicFrameMkLst>
            <pc:docMk/>
            <pc:sldMk cId="1365990547" sldId="1588"/>
            <ac:graphicFrameMk id="4" creationId="{919289FC-5924-AF04-184B-80226F3AF7F1}"/>
          </ac:graphicFrameMkLst>
        </pc:graphicFrameChg>
      </pc:sldChg>
      <pc:sldChg chg="addSp delSp modSp mod">
        <pc:chgData name="LILLINETH OCAMPO CASTAÑEDA" userId="651b59c4-c2a1-4852-ac00-d10213ba0680" providerId="ADAL" clId="{197F36C1-3797-4004-AC41-4BC9ED6E68E3}" dt="2024-03-06T16:44:17.837" v="125" actId="255"/>
        <pc:sldMkLst>
          <pc:docMk/>
          <pc:sldMk cId="3329316903" sldId="1589"/>
        </pc:sldMkLst>
        <pc:spChg chg="mod">
          <ac:chgData name="LILLINETH OCAMPO CASTAÑEDA" userId="651b59c4-c2a1-4852-ac00-d10213ba0680" providerId="ADAL" clId="{197F36C1-3797-4004-AC41-4BC9ED6E68E3}" dt="2024-03-06T15:56:22.679" v="13"/>
          <ac:spMkLst>
            <pc:docMk/>
            <pc:sldMk cId="3329316903" sldId="1589"/>
            <ac:spMk id="18" creationId="{0DC501D4-134E-4790-A923-6CCB2D1A6D53}"/>
          </ac:spMkLst>
        </pc:spChg>
        <pc:spChg chg="mod">
          <ac:chgData name="LILLINETH OCAMPO CASTAÑEDA" userId="651b59c4-c2a1-4852-ac00-d10213ba0680" providerId="ADAL" clId="{197F36C1-3797-4004-AC41-4BC9ED6E68E3}" dt="2024-03-06T16:03:35.248" v="23" actId="20577"/>
          <ac:spMkLst>
            <pc:docMk/>
            <pc:sldMk cId="3329316903" sldId="1589"/>
            <ac:spMk id="19" creationId="{CBD28401-EDF9-4925-AB6F-36F11676090E}"/>
          </ac:spMkLst>
        </pc:spChg>
        <pc:graphicFrameChg chg="add mod modGraphic">
          <ac:chgData name="LILLINETH OCAMPO CASTAÑEDA" userId="651b59c4-c2a1-4852-ac00-d10213ba0680" providerId="ADAL" clId="{197F36C1-3797-4004-AC41-4BC9ED6E68E3}" dt="2024-03-06T16:44:17.837" v="125" actId="255"/>
          <ac:graphicFrameMkLst>
            <pc:docMk/>
            <pc:sldMk cId="3329316903" sldId="1589"/>
            <ac:graphicFrameMk id="3" creationId="{EBBAB104-E81A-6D3B-CA59-D6A56ADAC1C5}"/>
          </ac:graphicFrameMkLst>
        </pc:graphicFrameChg>
        <pc:graphicFrameChg chg="del">
          <ac:chgData name="LILLINETH OCAMPO CASTAÑEDA" userId="651b59c4-c2a1-4852-ac00-d10213ba0680" providerId="ADAL" clId="{197F36C1-3797-4004-AC41-4BC9ED6E68E3}" dt="2024-03-06T16:43:52.031" v="121" actId="478"/>
          <ac:graphicFrameMkLst>
            <pc:docMk/>
            <pc:sldMk cId="3329316903" sldId="1589"/>
            <ac:graphicFrameMk id="5" creationId="{5D75ECE9-3CAE-3C30-12EB-1E60AD3318A8}"/>
          </ac:graphicFrameMkLst>
        </pc:graphicFrameChg>
      </pc:sldChg>
      <pc:sldChg chg="addSp delSp modSp mod">
        <pc:chgData name="LILLINETH OCAMPO CASTAÑEDA" userId="651b59c4-c2a1-4852-ac00-d10213ba0680" providerId="ADAL" clId="{197F36C1-3797-4004-AC41-4BC9ED6E68E3}" dt="2024-03-06T19:43:46.355" v="246" actId="403"/>
        <pc:sldMkLst>
          <pc:docMk/>
          <pc:sldMk cId="1472159952" sldId="1591"/>
        </pc:sldMkLst>
        <pc:spChg chg="mod">
          <ac:chgData name="LILLINETH OCAMPO CASTAÑEDA" userId="651b59c4-c2a1-4852-ac00-d10213ba0680" providerId="ADAL" clId="{197F36C1-3797-4004-AC41-4BC9ED6E68E3}" dt="2024-03-06T16:03:52.688" v="27" actId="20577"/>
          <ac:spMkLst>
            <pc:docMk/>
            <pc:sldMk cId="1472159952" sldId="1591"/>
            <ac:spMk id="18" creationId="{12498162-9F2A-4873-9238-CBDDB2BBBB62}"/>
          </ac:spMkLst>
        </pc:spChg>
        <pc:spChg chg="mod">
          <ac:chgData name="LILLINETH OCAMPO CASTAÑEDA" userId="651b59c4-c2a1-4852-ac00-d10213ba0680" providerId="ADAL" clId="{197F36C1-3797-4004-AC41-4BC9ED6E68E3}" dt="2024-03-06T15:56:22.679" v="13"/>
          <ac:spMkLst>
            <pc:docMk/>
            <pc:sldMk cId="1472159952" sldId="1591"/>
            <ac:spMk id="24" creationId="{3F91377F-6DC8-449A-993C-D8BC54F202F2}"/>
          </ac:spMkLst>
        </pc:spChg>
        <pc:graphicFrameChg chg="add mod modGraphic">
          <ac:chgData name="LILLINETH OCAMPO CASTAÑEDA" userId="651b59c4-c2a1-4852-ac00-d10213ba0680" providerId="ADAL" clId="{197F36C1-3797-4004-AC41-4BC9ED6E68E3}" dt="2024-03-06T19:43:46.355" v="246" actId="403"/>
          <ac:graphicFrameMkLst>
            <pc:docMk/>
            <pc:sldMk cId="1472159952" sldId="1591"/>
            <ac:graphicFrameMk id="3" creationId="{71732322-B609-DAF2-723F-52824FAA69B5}"/>
          </ac:graphicFrameMkLst>
        </pc:graphicFrameChg>
        <pc:graphicFrameChg chg="del">
          <ac:chgData name="LILLINETH OCAMPO CASTAÑEDA" userId="651b59c4-c2a1-4852-ac00-d10213ba0680" providerId="ADAL" clId="{197F36C1-3797-4004-AC41-4BC9ED6E68E3}" dt="2024-03-06T16:57:56.796" v="169" actId="478"/>
          <ac:graphicFrameMkLst>
            <pc:docMk/>
            <pc:sldMk cId="1472159952" sldId="1591"/>
            <ac:graphicFrameMk id="4" creationId="{A0C61FDA-34D7-08AB-425B-65C3CFF79289}"/>
          </ac:graphicFrameMkLst>
        </pc:graphicFrameChg>
      </pc:sldChg>
      <pc:sldChg chg="addSp delSp modSp mod">
        <pc:chgData name="LILLINETH OCAMPO CASTAÑEDA" userId="651b59c4-c2a1-4852-ac00-d10213ba0680" providerId="ADAL" clId="{197F36C1-3797-4004-AC41-4BC9ED6E68E3}" dt="2024-03-06T16:59:48.997" v="182" actId="14100"/>
        <pc:sldMkLst>
          <pc:docMk/>
          <pc:sldMk cId="2976028982" sldId="1592"/>
        </pc:sldMkLst>
        <pc:spChg chg="mod">
          <ac:chgData name="LILLINETH OCAMPO CASTAÑEDA" userId="651b59c4-c2a1-4852-ac00-d10213ba0680" providerId="ADAL" clId="{197F36C1-3797-4004-AC41-4BC9ED6E68E3}" dt="2024-03-06T16:03:58.031" v="29" actId="20577"/>
          <ac:spMkLst>
            <pc:docMk/>
            <pc:sldMk cId="2976028982" sldId="1592"/>
            <ac:spMk id="18" creationId="{12498162-9F2A-4873-9238-CBDDB2BBBB62}"/>
          </ac:spMkLst>
        </pc:spChg>
        <pc:spChg chg="mod">
          <ac:chgData name="LILLINETH OCAMPO CASTAÑEDA" userId="651b59c4-c2a1-4852-ac00-d10213ba0680" providerId="ADAL" clId="{197F36C1-3797-4004-AC41-4BC9ED6E68E3}" dt="2024-03-06T15:49:17.549" v="4"/>
          <ac:spMkLst>
            <pc:docMk/>
            <pc:sldMk cId="2976028982" sldId="1592"/>
            <ac:spMk id="19" creationId="{21F971B4-0847-4CEE-AC3A-2AF8592A3DA3}"/>
          </ac:spMkLst>
        </pc:spChg>
        <pc:graphicFrameChg chg="add mod modGraphic">
          <ac:chgData name="LILLINETH OCAMPO CASTAÑEDA" userId="651b59c4-c2a1-4852-ac00-d10213ba0680" providerId="ADAL" clId="{197F36C1-3797-4004-AC41-4BC9ED6E68E3}" dt="2024-03-06T16:59:48.997" v="182" actId="14100"/>
          <ac:graphicFrameMkLst>
            <pc:docMk/>
            <pc:sldMk cId="2976028982" sldId="1592"/>
            <ac:graphicFrameMk id="3" creationId="{30BCBCB1-98A3-07AA-46BC-7E1C7D1E7B73}"/>
          </ac:graphicFrameMkLst>
        </pc:graphicFrameChg>
        <pc:graphicFrameChg chg="del">
          <ac:chgData name="LILLINETH OCAMPO CASTAÑEDA" userId="651b59c4-c2a1-4852-ac00-d10213ba0680" providerId="ADAL" clId="{197F36C1-3797-4004-AC41-4BC9ED6E68E3}" dt="2024-03-06T16:59:30.236" v="179" actId="478"/>
          <ac:graphicFrameMkLst>
            <pc:docMk/>
            <pc:sldMk cId="2976028982" sldId="1592"/>
            <ac:graphicFrameMk id="4" creationId="{3EB93A98-3971-B6B0-7EC7-5F66C66DCB8F}"/>
          </ac:graphicFrameMkLst>
        </pc:graphicFrameChg>
      </pc:sldChg>
      <pc:sldChg chg="modSp add del">
        <pc:chgData name="LILLINETH OCAMPO CASTAÑEDA" userId="651b59c4-c2a1-4852-ac00-d10213ba0680" providerId="ADAL" clId="{197F36C1-3797-4004-AC41-4BC9ED6E68E3}" dt="2024-03-08T14:48:40.339" v="303"/>
        <pc:sldMkLst>
          <pc:docMk/>
          <pc:sldMk cId="888257103" sldId="1685"/>
        </pc:sldMkLst>
        <pc:spChg chg="mod">
          <ac:chgData name="LILLINETH OCAMPO CASTAÑEDA" userId="651b59c4-c2a1-4852-ac00-d10213ba0680" providerId="ADAL" clId="{197F36C1-3797-4004-AC41-4BC9ED6E68E3}" dt="2024-03-06T16:02:23.341" v="17"/>
          <ac:spMkLst>
            <pc:docMk/>
            <pc:sldMk cId="888257103" sldId="1685"/>
            <ac:spMk id="2" creationId="{1FD6F409-70E3-47BC-A994-98B75A9A91B6}"/>
          </ac:spMkLst>
        </pc:spChg>
        <pc:spChg chg="mod">
          <ac:chgData name="LILLINETH OCAMPO CASTAÑEDA" userId="651b59c4-c2a1-4852-ac00-d10213ba0680" providerId="ADAL" clId="{197F36C1-3797-4004-AC41-4BC9ED6E68E3}" dt="2024-03-06T15:56:51.885" v="14"/>
          <ac:spMkLst>
            <pc:docMk/>
            <pc:sldMk cId="888257103" sldId="1685"/>
            <ac:spMk id="14" creationId="{E48C8B43-0411-4D42-9CEE-D1BB53CFC965}"/>
          </ac:spMkLst>
        </pc:spChg>
      </pc:sldChg>
      <pc:sldChg chg="modSp add del mod">
        <pc:chgData name="LILLINETH OCAMPO CASTAÑEDA" userId="651b59c4-c2a1-4852-ac00-d10213ba0680" providerId="ADAL" clId="{197F36C1-3797-4004-AC41-4BC9ED6E68E3}" dt="2024-03-08T14:48:40.339" v="303"/>
        <pc:sldMkLst>
          <pc:docMk/>
          <pc:sldMk cId="1666633961" sldId="1713"/>
        </pc:sldMkLst>
        <pc:spChg chg="mod">
          <ac:chgData name="LILLINETH OCAMPO CASTAÑEDA" userId="651b59c4-c2a1-4852-ac00-d10213ba0680" providerId="ADAL" clId="{197F36C1-3797-4004-AC41-4BC9ED6E68E3}" dt="2024-03-06T16:04:57.892" v="37" actId="20577"/>
          <ac:spMkLst>
            <pc:docMk/>
            <pc:sldMk cId="1666633961" sldId="1713"/>
            <ac:spMk id="2" creationId="{1FD6F409-70E3-47BC-A994-98B75A9A91B6}"/>
          </ac:spMkLst>
        </pc:spChg>
        <pc:spChg chg="mod">
          <ac:chgData name="LILLINETH OCAMPO CASTAÑEDA" userId="651b59c4-c2a1-4852-ac00-d10213ba0680" providerId="ADAL" clId="{197F36C1-3797-4004-AC41-4BC9ED6E68E3}" dt="2024-03-06T15:56:22.679" v="13"/>
          <ac:spMkLst>
            <pc:docMk/>
            <pc:sldMk cId="1666633961" sldId="1713"/>
            <ac:spMk id="22" creationId="{795790A5-1AE5-443B-8754-0D1D2CB3FEB5}"/>
          </ac:spMkLst>
        </pc:spChg>
      </pc:sldChg>
      <pc:sldChg chg="addSp delSp modSp mod">
        <pc:chgData name="LILLINETH OCAMPO CASTAÑEDA" userId="651b59c4-c2a1-4852-ac00-d10213ba0680" providerId="ADAL" clId="{197F36C1-3797-4004-AC41-4BC9ED6E68E3}" dt="2024-03-06T17:04:04.812" v="209" actId="1076"/>
        <pc:sldMkLst>
          <pc:docMk/>
          <pc:sldMk cId="883292758" sldId="1814"/>
        </pc:sldMkLst>
        <pc:spChg chg="mod">
          <ac:chgData name="LILLINETH OCAMPO CASTAÑEDA" userId="651b59c4-c2a1-4852-ac00-d10213ba0680" providerId="ADAL" clId="{197F36C1-3797-4004-AC41-4BC9ED6E68E3}" dt="2024-03-06T16:02:23.341" v="17"/>
          <ac:spMkLst>
            <pc:docMk/>
            <pc:sldMk cId="883292758" sldId="1814"/>
            <ac:spMk id="18" creationId="{12498162-9F2A-4873-9238-CBDDB2BBBB62}"/>
          </ac:spMkLst>
        </pc:spChg>
        <pc:spChg chg="mod">
          <ac:chgData name="LILLINETH OCAMPO CASTAÑEDA" userId="651b59c4-c2a1-4852-ac00-d10213ba0680" providerId="ADAL" clId="{197F36C1-3797-4004-AC41-4BC9ED6E68E3}" dt="2024-03-06T15:56:51.885" v="14"/>
          <ac:spMkLst>
            <pc:docMk/>
            <pc:sldMk cId="883292758" sldId="1814"/>
            <ac:spMk id="24" creationId="{658286C1-CBF0-4632-8D8F-345CEBB83FB9}"/>
          </ac:spMkLst>
        </pc:spChg>
        <pc:graphicFrameChg chg="add mod modGraphic">
          <ac:chgData name="LILLINETH OCAMPO CASTAÑEDA" userId="651b59c4-c2a1-4852-ac00-d10213ba0680" providerId="ADAL" clId="{197F36C1-3797-4004-AC41-4BC9ED6E68E3}" dt="2024-03-06T17:04:04.812" v="209" actId="1076"/>
          <ac:graphicFrameMkLst>
            <pc:docMk/>
            <pc:sldMk cId="883292758" sldId="1814"/>
            <ac:graphicFrameMk id="3" creationId="{18779E1F-B44B-9AAB-0E1F-7F4826E8ECA4}"/>
          </ac:graphicFrameMkLst>
        </pc:graphicFrameChg>
        <pc:graphicFrameChg chg="del">
          <ac:chgData name="LILLINETH OCAMPO CASTAÑEDA" userId="651b59c4-c2a1-4852-ac00-d10213ba0680" providerId="ADAL" clId="{197F36C1-3797-4004-AC41-4BC9ED6E68E3}" dt="2024-03-06T17:03:41.713" v="204" actId="478"/>
          <ac:graphicFrameMkLst>
            <pc:docMk/>
            <pc:sldMk cId="883292758" sldId="1814"/>
            <ac:graphicFrameMk id="5" creationId="{9400F0E1-2176-15A0-DF01-84710E5830B4}"/>
          </ac:graphicFrameMkLst>
        </pc:graphicFrameChg>
      </pc:sldChg>
      <pc:sldChg chg="addSp delSp modSp mod">
        <pc:chgData name="LILLINETH OCAMPO CASTAÑEDA" userId="651b59c4-c2a1-4852-ac00-d10213ba0680" providerId="ADAL" clId="{197F36C1-3797-4004-AC41-4BC9ED6E68E3}" dt="2024-03-06T17:04:25.667" v="214" actId="14100"/>
        <pc:sldMkLst>
          <pc:docMk/>
          <pc:sldMk cId="3107540613" sldId="1815"/>
        </pc:sldMkLst>
        <pc:spChg chg="mod">
          <ac:chgData name="LILLINETH OCAMPO CASTAÑEDA" userId="651b59c4-c2a1-4852-ac00-d10213ba0680" providerId="ADAL" clId="{197F36C1-3797-4004-AC41-4BC9ED6E68E3}" dt="2024-03-06T16:04:21.253" v="35" actId="20577"/>
          <ac:spMkLst>
            <pc:docMk/>
            <pc:sldMk cId="3107540613" sldId="1815"/>
            <ac:spMk id="18" creationId="{12498162-9F2A-4873-9238-CBDDB2BBBB62}"/>
          </ac:spMkLst>
        </pc:spChg>
        <pc:spChg chg="mod">
          <ac:chgData name="LILLINETH OCAMPO CASTAÑEDA" userId="651b59c4-c2a1-4852-ac00-d10213ba0680" providerId="ADAL" clId="{197F36C1-3797-4004-AC41-4BC9ED6E68E3}" dt="2024-03-06T15:56:22.679" v="13"/>
          <ac:spMkLst>
            <pc:docMk/>
            <pc:sldMk cId="3107540613" sldId="1815"/>
            <ac:spMk id="24" creationId="{658286C1-CBF0-4632-8D8F-345CEBB83FB9}"/>
          </ac:spMkLst>
        </pc:spChg>
        <pc:graphicFrameChg chg="add mod modGraphic">
          <ac:chgData name="LILLINETH OCAMPO CASTAÑEDA" userId="651b59c4-c2a1-4852-ac00-d10213ba0680" providerId="ADAL" clId="{197F36C1-3797-4004-AC41-4BC9ED6E68E3}" dt="2024-03-06T17:04:25.667" v="214" actId="14100"/>
          <ac:graphicFrameMkLst>
            <pc:docMk/>
            <pc:sldMk cId="3107540613" sldId="1815"/>
            <ac:graphicFrameMk id="3" creationId="{BFCCCB19-F3ED-D242-D0C0-023AA0D39500}"/>
          </ac:graphicFrameMkLst>
        </pc:graphicFrameChg>
        <pc:graphicFrameChg chg="del">
          <ac:chgData name="LILLINETH OCAMPO CASTAÑEDA" userId="651b59c4-c2a1-4852-ac00-d10213ba0680" providerId="ADAL" clId="{197F36C1-3797-4004-AC41-4BC9ED6E68E3}" dt="2024-03-06T17:04:08.192" v="210" actId="478"/>
          <ac:graphicFrameMkLst>
            <pc:docMk/>
            <pc:sldMk cId="3107540613" sldId="1815"/>
            <ac:graphicFrameMk id="4" creationId="{A5A3BD3F-D4D3-FFBE-A662-206ECF592CD0}"/>
          </ac:graphicFrameMkLst>
        </pc:graphicFrameChg>
      </pc:sldChg>
      <pc:sldChg chg="modSp">
        <pc:chgData name="LILLINETH OCAMPO CASTAÑEDA" userId="651b59c4-c2a1-4852-ac00-d10213ba0680" providerId="ADAL" clId="{197F36C1-3797-4004-AC41-4BC9ED6E68E3}" dt="2024-03-06T16:02:15.728" v="16"/>
        <pc:sldMkLst>
          <pc:docMk/>
          <pc:sldMk cId="494083295" sldId="1826"/>
        </pc:sldMkLst>
        <pc:spChg chg="mod">
          <ac:chgData name="LILLINETH OCAMPO CASTAÑEDA" userId="651b59c4-c2a1-4852-ac00-d10213ba0680" providerId="ADAL" clId="{197F36C1-3797-4004-AC41-4BC9ED6E68E3}" dt="2024-03-06T15:56:22.679" v="13"/>
          <ac:spMkLst>
            <pc:docMk/>
            <pc:sldMk cId="494083295" sldId="1826"/>
            <ac:spMk id="5" creationId="{65B12803-5723-4124-BA21-4275CB48163E}"/>
          </ac:spMkLst>
        </pc:spChg>
        <pc:spChg chg="mod">
          <ac:chgData name="LILLINETH OCAMPO CASTAÑEDA" userId="651b59c4-c2a1-4852-ac00-d10213ba0680" providerId="ADAL" clId="{197F36C1-3797-4004-AC41-4BC9ED6E68E3}" dt="2024-03-06T16:02:15.728" v="16"/>
          <ac:spMkLst>
            <pc:docMk/>
            <pc:sldMk cId="494083295" sldId="1826"/>
            <ac:spMk id="18" creationId="{A7714CAC-86A3-41AC-B399-4C4280FF5B85}"/>
          </ac:spMkLst>
        </pc:spChg>
      </pc:sldChg>
      <pc:sldChg chg="modSp">
        <pc:chgData name="LILLINETH OCAMPO CASTAÑEDA" userId="651b59c4-c2a1-4852-ac00-d10213ba0680" providerId="ADAL" clId="{197F36C1-3797-4004-AC41-4BC9ED6E68E3}" dt="2024-03-06T16:02:15.728" v="16"/>
        <pc:sldMkLst>
          <pc:docMk/>
          <pc:sldMk cId="2399709314" sldId="1827"/>
        </pc:sldMkLst>
        <pc:spChg chg="mod">
          <ac:chgData name="LILLINETH OCAMPO CASTAÑEDA" userId="651b59c4-c2a1-4852-ac00-d10213ba0680" providerId="ADAL" clId="{197F36C1-3797-4004-AC41-4BC9ED6E68E3}" dt="2024-03-06T15:56:22.679" v="13"/>
          <ac:spMkLst>
            <pc:docMk/>
            <pc:sldMk cId="2399709314" sldId="1827"/>
            <ac:spMk id="5" creationId="{65B12803-5723-4124-BA21-4275CB48163E}"/>
          </ac:spMkLst>
        </pc:spChg>
        <pc:spChg chg="mod">
          <ac:chgData name="LILLINETH OCAMPO CASTAÑEDA" userId="651b59c4-c2a1-4852-ac00-d10213ba0680" providerId="ADAL" clId="{197F36C1-3797-4004-AC41-4BC9ED6E68E3}" dt="2024-03-06T16:02:15.728" v="16"/>
          <ac:spMkLst>
            <pc:docMk/>
            <pc:sldMk cId="2399709314" sldId="1827"/>
            <ac:spMk id="19" creationId="{47C634B8-9F73-4559-927A-9F4CC823C494}"/>
          </ac:spMkLst>
        </pc:spChg>
      </pc:sldChg>
      <pc:sldChg chg="addSp delSp modSp mod">
        <pc:chgData name="LILLINETH OCAMPO CASTAÑEDA" userId="651b59c4-c2a1-4852-ac00-d10213ba0680" providerId="ADAL" clId="{197F36C1-3797-4004-AC41-4BC9ED6E68E3}" dt="2024-03-13T02:40:03.606" v="345" actId="14100"/>
        <pc:sldMkLst>
          <pc:docMk/>
          <pc:sldMk cId="1799223727" sldId="1829"/>
        </pc:sldMkLst>
        <pc:graphicFrameChg chg="del">
          <ac:chgData name="LILLINETH OCAMPO CASTAÑEDA" userId="651b59c4-c2a1-4852-ac00-d10213ba0680" providerId="ADAL" clId="{197F36C1-3797-4004-AC41-4BC9ED6E68E3}" dt="2024-03-13T02:36:02.662" v="323" actId="478"/>
          <ac:graphicFrameMkLst>
            <pc:docMk/>
            <pc:sldMk cId="1799223727" sldId="1829"/>
            <ac:graphicFrameMk id="2" creationId="{C8736B44-5C6B-4CD2-9B86-BF18C27D322F}"/>
          </ac:graphicFrameMkLst>
        </pc:graphicFrameChg>
        <pc:graphicFrameChg chg="add mod">
          <ac:chgData name="LILLINETH OCAMPO CASTAÑEDA" userId="651b59c4-c2a1-4852-ac00-d10213ba0680" providerId="ADAL" clId="{197F36C1-3797-4004-AC41-4BC9ED6E68E3}" dt="2024-03-13T02:40:00.619" v="344" actId="1076"/>
          <ac:graphicFrameMkLst>
            <pc:docMk/>
            <pc:sldMk cId="1799223727" sldId="1829"/>
            <ac:graphicFrameMk id="3" creationId="{C8736B44-5C6B-4CD2-9B86-BF18C27D322F}"/>
          </ac:graphicFrameMkLst>
        </pc:graphicFrameChg>
        <pc:graphicFrameChg chg="add mod">
          <ac:chgData name="LILLINETH OCAMPO CASTAÑEDA" userId="651b59c4-c2a1-4852-ac00-d10213ba0680" providerId="ADAL" clId="{197F36C1-3797-4004-AC41-4BC9ED6E68E3}" dt="2024-03-13T02:39:04.912" v="342" actId="1076"/>
          <ac:graphicFrameMkLst>
            <pc:docMk/>
            <pc:sldMk cId="1799223727" sldId="1829"/>
            <ac:graphicFrameMk id="4" creationId="{71DF2161-A55E-E99A-31A0-58E251E31AC9}"/>
          </ac:graphicFrameMkLst>
        </pc:graphicFrameChg>
        <pc:graphicFrameChg chg="add mod modGraphic">
          <ac:chgData name="LILLINETH OCAMPO CASTAÑEDA" userId="651b59c4-c2a1-4852-ac00-d10213ba0680" providerId="ADAL" clId="{197F36C1-3797-4004-AC41-4BC9ED6E68E3}" dt="2024-03-13T02:40:03.606" v="345" actId="14100"/>
          <ac:graphicFrameMkLst>
            <pc:docMk/>
            <pc:sldMk cId="1799223727" sldId="1829"/>
            <ac:graphicFrameMk id="6" creationId="{C9568DF8-DDC8-EA65-E5E1-A271C6A81F01}"/>
          </ac:graphicFrameMkLst>
        </pc:graphicFrameChg>
        <pc:graphicFrameChg chg="del">
          <ac:chgData name="LILLINETH OCAMPO CASTAÑEDA" userId="651b59c4-c2a1-4852-ac00-d10213ba0680" providerId="ADAL" clId="{197F36C1-3797-4004-AC41-4BC9ED6E68E3}" dt="2024-03-13T02:38:13.735" v="329" actId="478"/>
          <ac:graphicFrameMkLst>
            <pc:docMk/>
            <pc:sldMk cId="1799223727" sldId="1829"/>
            <ac:graphicFrameMk id="11" creationId="{8A954126-7B90-2700-BFAA-8BF3D288C6FF}"/>
          </ac:graphicFrameMkLst>
        </pc:graphicFrameChg>
        <pc:graphicFrameChg chg="del">
          <ac:chgData name="LILLINETH OCAMPO CASTAÑEDA" userId="651b59c4-c2a1-4852-ac00-d10213ba0680" providerId="ADAL" clId="{197F36C1-3797-4004-AC41-4BC9ED6E68E3}" dt="2024-03-13T02:37:41.790" v="326" actId="478"/>
          <ac:graphicFrameMkLst>
            <pc:docMk/>
            <pc:sldMk cId="1799223727" sldId="1829"/>
            <ac:graphicFrameMk id="12" creationId="{F7F9F56F-1AEF-1250-07A6-5B41B79878CA}"/>
          </ac:graphicFrameMkLst>
        </pc:graphicFrameChg>
      </pc:sldChg>
      <pc:sldChg chg="addSp delSp modSp mod">
        <pc:chgData name="LILLINETH OCAMPO CASTAÑEDA" userId="651b59c4-c2a1-4852-ac00-d10213ba0680" providerId="ADAL" clId="{197F36C1-3797-4004-AC41-4BC9ED6E68E3}" dt="2024-03-06T17:02:51.332" v="196" actId="1076"/>
        <pc:sldMkLst>
          <pc:docMk/>
          <pc:sldMk cId="2275366353" sldId="1926"/>
        </pc:sldMkLst>
        <pc:spChg chg="mod">
          <ac:chgData name="LILLINETH OCAMPO CASTAÑEDA" userId="651b59c4-c2a1-4852-ac00-d10213ba0680" providerId="ADAL" clId="{197F36C1-3797-4004-AC41-4BC9ED6E68E3}" dt="2024-03-06T16:02:23.341" v="17"/>
          <ac:spMkLst>
            <pc:docMk/>
            <pc:sldMk cId="2275366353" sldId="1926"/>
            <ac:spMk id="18" creationId="{12498162-9F2A-4873-9238-CBDDB2BBBB62}"/>
          </ac:spMkLst>
        </pc:spChg>
        <pc:spChg chg="mod">
          <ac:chgData name="LILLINETH OCAMPO CASTAÑEDA" userId="651b59c4-c2a1-4852-ac00-d10213ba0680" providerId="ADAL" clId="{197F36C1-3797-4004-AC41-4BC9ED6E68E3}" dt="2024-03-06T15:56:51.885" v="14"/>
          <ac:spMkLst>
            <pc:docMk/>
            <pc:sldMk cId="2275366353" sldId="1926"/>
            <ac:spMk id="24" creationId="{658286C1-CBF0-4632-8D8F-345CEBB83FB9}"/>
          </ac:spMkLst>
        </pc:spChg>
        <pc:graphicFrameChg chg="add mod modGraphic">
          <ac:chgData name="LILLINETH OCAMPO CASTAÑEDA" userId="651b59c4-c2a1-4852-ac00-d10213ba0680" providerId="ADAL" clId="{197F36C1-3797-4004-AC41-4BC9ED6E68E3}" dt="2024-03-06T17:02:51.332" v="196" actId="1076"/>
          <ac:graphicFrameMkLst>
            <pc:docMk/>
            <pc:sldMk cId="2275366353" sldId="1926"/>
            <ac:graphicFrameMk id="3" creationId="{1EE8957C-FAB3-C6B6-41D7-D835A59B91FA}"/>
          </ac:graphicFrameMkLst>
        </pc:graphicFrameChg>
        <pc:graphicFrameChg chg="del">
          <ac:chgData name="LILLINETH OCAMPO CASTAÑEDA" userId="651b59c4-c2a1-4852-ac00-d10213ba0680" providerId="ADAL" clId="{197F36C1-3797-4004-AC41-4BC9ED6E68E3}" dt="2024-03-06T17:02:00.936" v="188" actId="478"/>
          <ac:graphicFrameMkLst>
            <pc:docMk/>
            <pc:sldMk cId="2275366353" sldId="1926"/>
            <ac:graphicFrameMk id="4" creationId="{44BAF564-E7B8-EA03-CAAB-EE6DB81CAF47}"/>
          </ac:graphicFrameMkLst>
        </pc:graphicFrameChg>
      </pc:sldChg>
      <pc:sldChg chg="addSp delSp modSp mod">
        <pc:chgData name="LILLINETH OCAMPO CASTAÑEDA" userId="651b59c4-c2a1-4852-ac00-d10213ba0680" providerId="ADAL" clId="{197F36C1-3797-4004-AC41-4BC9ED6E68E3}" dt="2024-03-08T14:47:45.868" v="301" actId="6549"/>
        <pc:sldMkLst>
          <pc:docMk/>
          <pc:sldMk cId="3527211914" sldId="1927"/>
        </pc:sldMkLst>
        <pc:spChg chg="mod">
          <ac:chgData name="LILLINETH OCAMPO CASTAÑEDA" userId="651b59c4-c2a1-4852-ac00-d10213ba0680" providerId="ADAL" clId="{197F36C1-3797-4004-AC41-4BC9ED6E68E3}" dt="2024-03-06T16:04:15.199" v="33" actId="20577"/>
          <ac:spMkLst>
            <pc:docMk/>
            <pc:sldMk cId="3527211914" sldId="1927"/>
            <ac:spMk id="18" creationId="{12498162-9F2A-4873-9238-CBDDB2BBBB62}"/>
          </ac:spMkLst>
        </pc:spChg>
        <pc:spChg chg="mod">
          <ac:chgData name="LILLINETH OCAMPO CASTAÑEDA" userId="651b59c4-c2a1-4852-ac00-d10213ba0680" providerId="ADAL" clId="{197F36C1-3797-4004-AC41-4BC9ED6E68E3}" dt="2024-03-06T15:56:22.679" v="13"/>
          <ac:spMkLst>
            <pc:docMk/>
            <pc:sldMk cId="3527211914" sldId="1927"/>
            <ac:spMk id="24" creationId="{658286C1-CBF0-4632-8D8F-345CEBB83FB9}"/>
          </ac:spMkLst>
        </pc:spChg>
        <pc:graphicFrameChg chg="del">
          <ac:chgData name="LILLINETH OCAMPO CASTAÑEDA" userId="651b59c4-c2a1-4852-ac00-d10213ba0680" providerId="ADAL" clId="{197F36C1-3797-4004-AC41-4BC9ED6E68E3}" dt="2024-03-06T17:02:59.407" v="197" actId="478"/>
          <ac:graphicFrameMkLst>
            <pc:docMk/>
            <pc:sldMk cId="3527211914" sldId="1927"/>
            <ac:graphicFrameMk id="3" creationId="{96FD0084-551D-2658-D0FD-6DBA9964194B}"/>
          </ac:graphicFrameMkLst>
        </pc:graphicFrameChg>
        <pc:graphicFrameChg chg="add mod modGraphic">
          <ac:chgData name="LILLINETH OCAMPO CASTAÑEDA" userId="651b59c4-c2a1-4852-ac00-d10213ba0680" providerId="ADAL" clId="{197F36C1-3797-4004-AC41-4BC9ED6E68E3}" dt="2024-03-08T14:47:45.868" v="301" actId="6549"/>
          <ac:graphicFrameMkLst>
            <pc:docMk/>
            <pc:sldMk cId="3527211914" sldId="1927"/>
            <ac:graphicFrameMk id="4" creationId="{39C6F709-1D93-8DB0-211B-52125F2549EA}"/>
          </ac:graphicFrameMkLst>
        </pc:graphicFrameChg>
      </pc:sldChg>
      <pc:sldChg chg="add del">
        <pc:chgData name="LILLINETH OCAMPO CASTAÑEDA" userId="651b59c4-c2a1-4852-ac00-d10213ba0680" providerId="ADAL" clId="{197F36C1-3797-4004-AC41-4BC9ED6E68E3}" dt="2024-03-13T02:11:01.053" v="305"/>
        <pc:sldMkLst>
          <pc:docMk/>
          <pc:sldMk cId="1453484966" sldId="2047"/>
        </pc:sldMkLst>
      </pc:sldChg>
      <pc:sldChg chg="add del">
        <pc:chgData name="LILLINETH OCAMPO CASTAÑEDA" userId="651b59c4-c2a1-4852-ac00-d10213ba0680" providerId="ADAL" clId="{197F36C1-3797-4004-AC41-4BC9ED6E68E3}" dt="2024-03-13T02:11:01.053" v="305"/>
        <pc:sldMkLst>
          <pc:docMk/>
          <pc:sldMk cId="1603932459" sldId="2048"/>
        </pc:sldMkLst>
      </pc:sldChg>
      <pc:sldChg chg="addSp delSp modSp mod">
        <pc:chgData name="LILLINETH OCAMPO CASTAÑEDA" userId="651b59c4-c2a1-4852-ac00-d10213ba0680" providerId="ADAL" clId="{197F36C1-3797-4004-AC41-4BC9ED6E68E3}" dt="2024-03-13T02:35:44.743" v="322" actId="14100"/>
        <pc:sldMkLst>
          <pc:docMk/>
          <pc:sldMk cId="596543018" sldId="2055"/>
        </pc:sldMkLst>
        <pc:graphicFrameChg chg="add mod modGraphic">
          <ac:chgData name="LILLINETH OCAMPO CASTAÑEDA" userId="651b59c4-c2a1-4852-ac00-d10213ba0680" providerId="ADAL" clId="{197F36C1-3797-4004-AC41-4BC9ED6E68E3}" dt="2024-03-13T02:35:44.743" v="322" actId="14100"/>
          <ac:graphicFrameMkLst>
            <pc:docMk/>
            <pc:sldMk cId="596543018" sldId="2055"/>
            <ac:graphicFrameMk id="3" creationId="{60D531B2-9E24-2386-55BC-1F7C743B7170}"/>
          </ac:graphicFrameMkLst>
        </pc:graphicFrameChg>
        <pc:graphicFrameChg chg="del">
          <ac:chgData name="LILLINETH OCAMPO CASTAÑEDA" userId="651b59c4-c2a1-4852-ac00-d10213ba0680" providerId="ADAL" clId="{197F36C1-3797-4004-AC41-4BC9ED6E68E3}" dt="2024-03-13T02:35:31.520" v="319" actId="478"/>
          <ac:graphicFrameMkLst>
            <pc:docMk/>
            <pc:sldMk cId="596543018" sldId="2055"/>
            <ac:graphicFrameMk id="4" creationId="{3969F654-3CAD-5A8B-9D25-0914202E5257}"/>
          </ac:graphicFrameMkLst>
        </pc:graphicFrameChg>
      </pc:sldChg>
      <pc:sldChg chg="add del">
        <pc:chgData name="LILLINETH OCAMPO CASTAÑEDA" userId="651b59c4-c2a1-4852-ac00-d10213ba0680" providerId="ADAL" clId="{197F36C1-3797-4004-AC41-4BC9ED6E68E3}" dt="2024-03-13T13:30:51.435" v="346" actId="2696"/>
        <pc:sldMkLst>
          <pc:docMk/>
          <pc:sldMk cId="1879461600" sldId="2056"/>
        </pc:sldMkLst>
      </pc:sldChg>
      <pc:sldChg chg="add del">
        <pc:chgData name="LILLINETH OCAMPO CASTAÑEDA" userId="651b59c4-c2a1-4852-ac00-d10213ba0680" providerId="ADAL" clId="{197F36C1-3797-4004-AC41-4BC9ED6E68E3}" dt="2024-03-13T02:11:42.384" v="307"/>
        <pc:sldMkLst>
          <pc:docMk/>
          <pc:sldMk cId="3494863975" sldId="2057"/>
        </pc:sldMkLst>
      </pc:sldChg>
      <pc:sldChg chg="add del">
        <pc:chgData name="LILLINETH OCAMPO CASTAÑEDA" userId="651b59c4-c2a1-4852-ac00-d10213ba0680" providerId="ADAL" clId="{197F36C1-3797-4004-AC41-4BC9ED6E68E3}" dt="2024-03-13T02:11:42.384" v="307"/>
        <pc:sldMkLst>
          <pc:docMk/>
          <pc:sldMk cId="2380587592" sldId="2059"/>
        </pc:sldMkLst>
      </pc:sldChg>
      <pc:sldChg chg="add del">
        <pc:chgData name="LILLINETH OCAMPO CASTAÑEDA" userId="651b59c4-c2a1-4852-ac00-d10213ba0680" providerId="ADAL" clId="{197F36C1-3797-4004-AC41-4BC9ED6E68E3}" dt="2024-03-13T02:11:01.053" v="305"/>
        <pc:sldMkLst>
          <pc:docMk/>
          <pc:sldMk cId="2347149286" sldId="2062"/>
        </pc:sldMkLst>
      </pc:sldChg>
      <pc:sldChg chg="add del">
        <pc:chgData name="LILLINETH OCAMPO CASTAÑEDA" userId="651b59c4-c2a1-4852-ac00-d10213ba0680" providerId="ADAL" clId="{197F36C1-3797-4004-AC41-4BC9ED6E68E3}" dt="2024-03-13T02:11:01.053" v="305"/>
        <pc:sldMkLst>
          <pc:docMk/>
          <pc:sldMk cId="28123494" sldId="2064"/>
        </pc:sldMkLst>
      </pc:sldChg>
      <pc:sldChg chg="add del">
        <pc:chgData name="LILLINETH OCAMPO CASTAÑEDA" userId="651b59c4-c2a1-4852-ac00-d10213ba0680" providerId="ADAL" clId="{197F36C1-3797-4004-AC41-4BC9ED6E68E3}" dt="2024-03-13T02:11:01.053" v="305"/>
        <pc:sldMkLst>
          <pc:docMk/>
          <pc:sldMk cId="2375687897" sldId="2065"/>
        </pc:sldMkLst>
      </pc:sldChg>
      <pc:sldChg chg="add del">
        <pc:chgData name="LILLINETH OCAMPO CASTAÑEDA" userId="651b59c4-c2a1-4852-ac00-d10213ba0680" providerId="ADAL" clId="{197F36C1-3797-4004-AC41-4BC9ED6E68E3}" dt="2024-03-13T02:11:01.053" v="305"/>
        <pc:sldMkLst>
          <pc:docMk/>
          <pc:sldMk cId="1424997194" sldId="2066"/>
        </pc:sldMkLst>
      </pc:sldChg>
      <pc:sldChg chg="add del">
        <pc:chgData name="LILLINETH OCAMPO CASTAÑEDA" userId="651b59c4-c2a1-4852-ac00-d10213ba0680" providerId="ADAL" clId="{197F36C1-3797-4004-AC41-4BC9ED6E68E3}" dt="2024-03-13T02:11:01.053" v="305"/>
        <pc:sldMkLst>
          <pc:docMk/>
          <pc:sldMk cId="2020907878" sldId="2075"/>
        </pc:sldMkLst>
      </pc:sldChg>
      <pc:sldChg chg="add del">
        <pc:chgData name="LILLINETH OCAMPO CASTAÑEDA" userId="651b59c4-c2a1-4852-ac00-d10213ba0680" providerId="ADAL" clId="{197F36C1-3797-4004-AC41-4BC9ED6E68E3}" dt="2024-03-13T02:11:42.384" v="307"/>
        <pc:sldMkLst>
          <pc:docMk/>
          <pc:sldMk cId="795552905" sldId="2110"/>
        </pc:sldMkLst>
      </pc:sldChg>
      <pc:sldChg chg="add del">
        <pc:chgData name="LILLINETH OCAMPO CASTAÑEDA" userId="651b59c4-c2a1-4852-ac00-d10213ba0680" providerId="ADAL" clId="{197F36C1-3797-4004-AC41-4BC9ED6E68E3}" dt="2024-03-13T02:11:01.053" v="305"/>
        <pc:sldMkLst>
          <pc:docMk/>
          <pc:sldMk cId="2553520785" sldId="2118"/>
        </pc:sldMkLst>
      </pc:sldChg>
      <pc:sldChg chg="add del">
        <pc:chgData name="LILLINETH OCAMPO CASTAÑEDA" userId="651b59c4-c2a1-4852-ac00-d10213ba0680" providerId="ADAL" clId="{197F36C1-3797-4004-AC41-4BC9ED6E68E3}" dt="2024-03-13T02:11:01.053" v="305"/>
        <pc:sldMkLst>
          <pc:docMk/>
          <pc:sldMk cId="3882393671" sldId="2121"/>
        </pc:sldMkLst>
      </pc:sldChg>
      <pc:sldChg chg="addSp delSp modSp mod">
        <pc:chgData name="LILLINETH OCAMPO CASTAÑEDA" userId="651b59c4-c2a1-4852-ac00-d10213ba0680" providerId="ADAL" clId="{197F36C1-3797-4004-AC41-4BC9ED6E68E3}" dt="2024-03-06T16:38:02.511" v="99" actId="1076"/>
        <pc:sldMkLst>
          <pc:docMk/>
          <pc:sldMk cId="1335027568" sldId="2122"/>
        </pc:sldMkLst>
        <pc:spChg chg="mod">
          <ac:chgData name="LILLINETH OCAMPO CASTAÑEDA" userId="651b59c4-c2a1-4852-ac00-d10213ba0680" providerId="ADAL" clId="{197F36C1-3797-4004-AC41-4BC9ED6E68E3}" dt="2024-03-06T15:56:51.885" v="14"/>
          <ac:spMkLst>
            <pc:docMk/>
            <pc:sldMk cId="1335027568" sldId="2122"/>
            <ac:spMk id="5" creationId="{65B12803-5723-4124-BA21-4275CB48163E}"/>
          </ac:spMkLst>
        </pc:spChg>
        <pc:spChg chg="mod">
          <ac:chgData name="LILLINETH OCAMPO CASTAÑEDA" userId="651b59c4-c2a1-4852-ac00-d10213ba0680" providerId="ADAL" clId="{197F36C1-3797-4004-AC41-4BC9ED6E68E3}" dt="2024-03-06T16:36:23.655" v="88" actId="20577"/>
          <ac:spMkLst>
            <pc:docMk/>
            <pc:sldMk cId="1335027568" sldId="2122"/>
            <ac:spMk id="23" creationId="{FA234D52-1CF6-4968-B439-DBB712E3A05F}"/>
          </ac:spMkLst>
        </pc:spChg>
        <pc:graphicFrameChg chg="add mod modGraphic">
          <ac:chgData name="LILLINETH OCAMPO CASTAÑEDA" userId="651b59c4-c2a1-4852-ac00-d10213ba0680" providerId="ADAL" clId="{197F36C1-3797-4004-AC41-4BC9ED6E68E3}" dt="2024-03-06T16:38:02.511" v="99" actId="1076"/>
          <ac:graphicFrameMkLst>
            <pc:docMk/>
            <pc:sldMk cId="1335027568" sldId="2122"/>
            <ac:graphicFrameMk id="3" creationId="{41E7D3AF-A220-121A-1FD3-B4BC67918BB0}"/>
          </ac:graphicFrameMkLst>
        </pc:graphicFrameChg>
        <pc:graphicFrameChg chg="del">
          <ac:chgData name="LILLINETH OCAMPO CASTAÑEDA" userId="651b59c4-c2a1-4852-ac00-d10213ba0680" providerId="ADAL" clId="{197F36C1-3797-4004-AC41-4BC9ED6E68E3}" dt="2024-03-06T16:36:32.096" v="89" actId="478"/>
          <ac:graphicFrameMkLst>
            <pc:docMk/>
            <pc:sldMk cId="1335027568" sldId="2122"/>
            <ac:graphicFrameMk id="4" creationId="{145ADB7F-7F63-D081-8637-CA4C0EE6CC9C}"/>
          </ac:graphicFrameMkLst>
        </pc:graphicFrameChg>
      </pc:sldChg>
      <pc:sldChg chg="addSp delSp modSp mod">
        <pc:chgData name="LILLINETH OCAMPO CASTAÑEDA" userId="651b59c4-c2a1-4852-ac00-d10213ba0680" providerId="ADAL" clId="{197F36C1-3797-4004-AC41-4BC9ED6E68E3}" dt="2024-03-06T16:45:07.147" v="130" actId="403"/>
        <pc:sldMkLst>
          <pc:docMk/>
          <pc:sldMk cId="2377741569" sldId="2123"/>
        </pc:sldMkLst>
        <pc:spChg chg="mod">
          <ac:chgData name="LILLINETH OCAMPO CASTAÑEDA" userId="651b59c4-c2a1-4852-ac00-d10213ba0680" providerId="ADAL" clId="{197F36C1-3797-4004-AC41-4BC9ED6E68E3}" dt="2024-03-06T15:56:51.885" v="14"/>
          <ac:spMkLst>
            <pc:docMk/>
            <pc:sldMk cId="2377741569" sldId="2123"/>
            <ac:spMk id="5" creationId="{65B12803-5723-4124-BA21-4275CB48163E}"/>
          </ac:spMkLst>
        </pc:spChg>
        <pc:spChg chg="mod">
          <ac:chgData name="LILLINETH OCAMPO CASTAÑEDA" userId="651b59c4-c2a1-4852-ac00-d10213ba0680" providerId="ADAL" clId="{197F36C1-3797-4004-AC41-4BC9ED6E68E3}" dt="2024-03-06T16:02:23.341" v="17"/>
          <ac:spMkLst>
            <pc:docMk/>
            <pc:sldMk cId="2377741569" sldId="2123"/>
            <ac:spMk id="23" creationId="{FA234D52-1CF6-4968-B439-DBB712E3A05F}"/>
          </ac:spMkLst>
        </pc:spChg>
        <pc:graphicFrameChg chg="del">
          <ac:chgData name="LILLINETH OCAMPO CASTAÑEDA" userId="651b59c4-c2a1-4852-ac00-d10213ba0680" providerId="ADAL" clId="{197F36C1-3797-4004-AC41-4BC9ED6E68E3}" dt="2024-03-06T16:44:40.472" v="126" actId="478"/>
          <ac:graphicFrameMkLst>
            <pc:docMk/>
            <pc:sldMk cId="2377741569" sldId="2123"/>
            <ac:graphicFrameMk id="3" creationId="{A31F432D-BAFE-2B06-4596-4AEBC78C9D7E}"/>
          </ac:graphicFrameMkLst>
        </pc:graphicFrameChg>
        <pc:graphicFrameChg chg="add mod modGraphic">
          <ac:chgData name="LILLINETH OCAMPO CASTAÑEDA" userId="651b59c4-c2a1-4852-ac00-d10213ba0680" providerId="ADAL" clId="{197F36C1-3797-4004-AC41-4BC9ED6E68E3}" dt="2024-03-06T16:45:07.147" v="130" actId="403"/>
          <ac:graphicFrameMkLst>
            <pc:docMk/>
            <pc:sldMk cId="2377741569" sldId="2123"/>
            <ac:graphicFrameMk id="4" creationId="{8D709DD8-3CE6-6E06-2D2E-1BC298433406}"/>
          </ac:graphicFrameMkLst>
        </pc:graphicFrameChg>
      </pc:sldChg>
      <pc:sldChg chg="addSp delSp modSp mod">
        <pc:chgData name="LILLINETH OCAMPO CASTAÑEDA" userId="651b59c4-c2a1-4852-ac00-d10213ba0680" providerId="ADAL" clId="{197F36C1-3797-4004-AC41-4BC9ED6E68E3}" dt="2024-03-06T16:45:42.058" v="135" actId="403"/>
        <pc:sldMkLst>
          <pc:docMk/>
          <pc:sldMk cId="2944071904" sldId="2124"/>
        </pc:sldMkLst>
        <pc:spChg chg="mod">
          <ac:chgData name="LILLINETH OCAMPO CASTAÑEDA" userId="651b59c4-c2a1-4852-ac00-d10213ba0680" providerId="ADAL" clId="{197F36C1-3797-4004-AC41-4BC9ED6E68E3}" dt="2024-03-06T15:56:22.679" v="13"/>
          <ac:spMkLst>
            <pc:docMk/>
            <pc:sldMk cId="2944071904" sldId="2124"/>
            <ac:spMk id="5" creationId="{65B12803-5723-4124-BA21-4275CB48163E}"/>
          </ac:spMkLst>
        </pc:spChg>
        <pc:spChg chg="mod">
          <ac:chgData name="LILLINETH OCAMPO CASTAÑEDA" userId="651b59c4-c2a1-4852-ac00-d10213ba0680" providerId="ADAL" clId="{197F36C1-3797-4004-AC41-4BC9ED6E68E3}" dt="2024-03-06T16:03:43.896" v="25" actId="20577"/>
          <ac:spMkLst>
            <pc:docMk/>
            <pc:sldMk cId="2944071904" sldId="2124"/>
            <ac:spMk id="23" creationId="{FA234D52-1CF6-4968-B439-DBB712E3A05F}"/>
          </ac:spMkLst>
        </pc:spChg>
        <pc:graphicFrameChg chg="add mod modGraphic">
          <ac:chgData name="LILLINETH OCAMPO CASTAÑEDA" userId="651b59c4-c2a1-4852-ac00-d10213ba0680" providerId="ADAL" clId="{197F36C1-3797-4004-AC41-4BC9ED6E68E3}" dt="2024-03-06T16:45:42.058" v="135" actId="403"/>
          <ac:graphicFrameMkLst>
            <pc:docMk/>
            <pc:sldMk cId="2944071904" sldId="2124"/>
            <ac:graphicFrameMk id="3" creationId="{74E0B687-C7D2-64E6-BF05-8AEE00E26331}"/>
          </ac:graphicFrameMkLst>
        </pc:graphicFrameChg>
        <pc:graphicFrameChg chg="del">
          <ac:chgData name="LILLINETH OCAMPO CASTAÑEDA" userId="651b59c4-c2a1-4852-ac00-d10213ba0680" providerId="ADAL" clId="{197F36C1-3797-4004-AC41-4BC9ED6E68E3}" dt="2024-03-06T16:45:25.823" v="131" actId="478"/>
          <ac:graphicFrameMkLst>
            <pc:docMk/>
            <pc:sldMk cId="2944071904" sldId="2124"/>
            <ac:graphicFrameMk id="4" creationId="{EECC27BE-584B-1A8B-4733-3A1DB4B01AE7}"/>
          </ac:graphicFrameMkLst>
        </pc:graphicFrameChg>
      </pc:sldChg>
      <pc:sldChg chg="del">
        <pc:chgData name="LILLINETH OCAMPO CASTAÑEDA" userId="651b59c4-c2a1-4852-ac00-d10213ba0680" providerId="ADAL" clId="{197F36C1-3797-4004-AC41-4BC9ED6E68E3}" dt="2024-03-13T13:30:51.435" v="346" actId="2696"/>
        <pc:sldMkLst>
          <pc:docMk/>
          <pc:sldMk cId="2004136361" sldId="2125"/>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4.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15.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26.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37.xlsx"/></Relationships>
</file>

<file path=ppt/charts/_rels/chart14.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48.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5.xlsx"/></Relationships>
</file>

<file path=ppt/charts/_rels/chart16.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2\ASE%202\4.%20GESTI&#211;N%20DE%20CARTERA\Abril%202023\Anexo%20N&#176;%204.7%20-%20Plano%20Cartera%20Total%20202304%20ASE2.xlsx" TargetMode="External"/><Relationship Id="rId2" Type="http://schemas.microsoft.com/office/2011/relationships/chartColorStyle" Target="colors13.xml"/><Relationship Id="rId1" Type="http://schemas.microsoft.com/office/2011/relationships/chartStyle" Target="style13.xml"/></Relationships>
</file>

<file path=ppt/charts/_rels/chart1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1\4%20CARTERA\Anexo%204.2%20PlanCartTo202404ASE1.xlsx" TargetMode="Externa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1.xml"/></Relationships>
</file>

<file path=ppt/charts/_rels/chart1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2\4%20CARTERA\Anexo%204.8%20PlanCartTo202405ASE2.xlsx" TargetMode="External"/><Relationship Id="rId2" Type="http://schemas.microsoft.com/office/2011/relationships/chartColorStyle" Target="colors15.xml"/><Relationship Id="rId1" Type="http://schemas.microsoft.com/office/2011/relationships/chartStyle" Target="style15.xml"/></Relationships>
</file>

<file path=ppt/charts/_rels/chart1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3\4%20CARTERA\Anexo%204.8%20PlanCartTo202405ASE3.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4\4%20CARTERA\Anexo%204.8%20PlanCartTo202405ASE4.xlsx" TargetMode="External"/><Relationship Id="rId2" Type="http://schemas.microsoft.com/office/2011/relationships/chartColorStyle" Target="colors17.xml"/><Relationship Id="rId1" Type="http://schemas.microsoft.com/office/2011/relationships/chartStyle" Target="style17.xml"/></Relationships>
</file>

<file path=ppt/charts/_rels/chart21.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5%20MAY-24\ASE%205\4%20CARTERA\Anexo%204.8%20PlanCartTo202405ASE5.xlsx" TargetMode="External"/></Relationships>
</file>

<file path=ppt/charts/_rels/chart2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1\4%20CARTERA\Anexo%204.2%20PlanCartTo202404ASE1.xlsx" TargetMode="External"/><Relationship Id="rId2" Type="http://schemas.microsoft.com/office/2011/relationships/chartColorStyle" Target="colors18.xml"/><Relationship Id="rId1" Type="http://schemas.microsoft.com/office/2011/relationships/chartStyle" Target="style18.xml"/></Relationships>
</file>

<file path=ppt/charts/_rels/chart2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2\4%20CARTERA\Anexo%204.8%20PlanCartTo202405ASE2.xlsx" TargetMode="External"/><Relationship Id="rId2" Type="http://schemas.microsoft.com/office/2011/relationships/chartColorStyle" Target="colors19.xml"/><Relationship Id="rId1" Type="http://schemas.microsoft.com/office/2011/relationships/chartStyle" Target="style19.xml"/></Relationships>
</file>

<file path=ppt/charts/_rels/chart2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3\4%20CARTERA\Anexo%204.8%20PlanCartTo202405ASE3.xlsx" TargetMode="External"/><Relationship Id="rId2" Type="http://schemas.microsoft.com/office/2011/relationships/chartColorStyle" Target="colors20.xml"/><Relationship Id="rId1" Type="http://schemas.microsoft.com/office/2011/relationships/chartStyle" Target="style20.xml"/></Relationships>
</file>

<file path=ppt/charts/_rels/chart2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4\4%20CARTERA\Anexo%204.8%20PlanCartTo202405ASE4.xlsx" TargetMode="External"/><Relationship Id="rId2" Type="http://schemas.microsoft.com/office/2011/relationships/chartColorStyle" Target="colors21.xml"/><Relationship Id="rId1" Type="http://schemas.microsoft.com/office/2011/relationships/chartStyle" Target="style21.xml"/></Relationships>
</file>

<file path=ppt/charts/_rels/chart2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5\4%20CARTERA\Anexo%204.8%20PlanCartTo202405ASE5.xlsx" TargetMode="External"/><Relationship Id="rId2" Type="http://schemas.microsoft.com/office/2011/relationships/chartColorStyle" Target="colors22.xml"/><Relationship Id="rId1" Type="http://schemas.microsoft.com/office/2011/relationships/chartStyle" Target="style22.xml"/></Relationships>
</file>

<file path=ppt/charts/_rels/chart2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1\4%20CARTERA\Anexo%204.2%20PlanCartTo202404ASE1.xlsx" TargetMode="External"/><Relationship Id="rId2" Type="http://schemas.microsoft.com/office/2011/relationships/chartColorStyle" Target="colors23.xml"/><Relationship Id="rId1" Type="http://schemas.microsoft.com/office/2011/relationships/chartStyle" Target="style23.xml"/></Relationships>
</file>

<file path=ppt/charts/_rels/chart2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2\4%20CARTERA\Anexo%204.8%20PlanCartTo202405ASE2.xlsx" TargetMode="External"/><Relationship Id="rId2" Type="http://schemas.microsoft.com/office/2011/relationships/chartColorStyle" Target="colors24.xml"/><Relationship Id="rId1" Type="http://schemas.microsoft.com/office/2011/relationships/chartStyle" Target="style24.xml"/></Relationships>
</file>

<file path=ppt/charts/_rels/chart2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3\4%20CARTERA\Anexo%204.8%20PlanCartTo202405ASE3.xlsx" TargetMode="External"/><Relationship Id="rId2" Type="http://schemas.microsoft.com/office/2011/relationships/chartColorStyle" Target="colors25.xml"/><Relationship Id="rId1" Type="http://schemas.microsoft.com/office/2011/relationships/chartStyle" Target="style25.xml"/></Relationships>
</file>

<file path=ppt/charts/_rels/chart3.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OTROS/PRESENTACIONES/Presentaci&#243;n%20Info%20Ejec%202023/Datos%20Presentaci&#243;n.xlsx" TargetMode="External"/><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1" Type="http://schemas.openxmlformats.org/officeDocument/2006/relationships/oleObject" Target="file:///\\10.0.41.2\uaesp%20areas\COMERCIAL%20Y%20FINANCIERA\12.%20INFORME%20INTERVENTOR&#205;A%20CYF\INFORME%20No.%2075%20MAY-24\ASE%204\4%20CARTERA\Anexo%204.8%20PlanCartTo202405ASE4.xlsx" TargetMode="External"/></Relationships>
</file>

<file path=ppt/charts/_rels/chart31.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5\4%20CARTERA\Anexo%204.8%20PlanCartTo202405ASE5.xlsx" TargetMode="External"/><Relationship Id="rId2" Type="http://schemas.microsoft.com/office/2011/relationships/chartColorStyle" Target="colors26.xml"/><Relationship Id="rId1" Type="http://schemas.microsoft.com/office/2011/relationships/chartStyle" Target="style26.xml"/></Relationships>
</file>

<file path=ppt/charts/_rels/chart3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1\4%20CARTERA\Anexo%204.2%20PlanCartTo202404ASE1.xlsx" TargetMode="External"/><Relationship Id="rId2" Type="http://schemas.microsoft.com/office/2011/relationships/chartColorStyle" Target="colors27.xml"/><Relationship Id="rId1" Type="http://schemas.microsoft.com/office/2011/relationships/chartStyle" Target="style27.xml"/></Relationships>
</file>

<file path=ppt/charts/_rels/chart3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1\4%20CARTERA\Anexo%204.2%20PlanCartTo202404ASE1.xlsx" TargetMode="External"/><Relationship Id="rId2" Type="http://schemas.microsoft.com/office/2011/relationships/chartColorStyle" Target="colors28.xml"/><Relationship Id="rId1" Type="http://schemas.microsoft.com/office/2011/relationships/chartStyle" Target="style28.xml"/></Relationships>
</file>

<file path=ppt/charts/_rels/chart3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2\4%20CARTERA\Anexo%204.8%20PlanCartTo202405ASE2.xlsx" TargetMode="External"/><Relationship Id="rId2" Type="http://schemas.microsoft.com/office/2011/relationships/chartColorStyle" Target="colors29.xml"/><Relationship Id="rId1" Type="http://schemas.microsoft.com/office/2011/relationships/chartStyle" Target="style29.xml"/></Relationships>
</file>

<file path=ppt/charts/_rels/chart3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2\4%20CARTERA\Anexo%204.8%20PlanCartTo202405ASE2.xlsx" TargetMode="External"/><Relationship Id="rId2" Type="http://schemas.microsoft.com/office/2011/relationships/chartColorStyle" Target="colors30.xml"/><Relationship Id="rId1" Type="http://schemas.microsoft.com/office/2011/relationships/chartStyle" Target="style30.xml"/></Relationships>
</file>

<file path=ppt/charts/_rels/chart3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3\4%20CARTERA\Anexo%204.8%20PlanCartTo202405ASE3.xlsx" TargetMode="External"/><Relationship Id="rId2" Type="http://schemas.microsoft.com/office/2011/relationships/chartColorStyle" Target="colors31.xml"/><Relationship Id="rId1" Type="http://schemas.microsoft.com/office/2011/relationships/chartStyle" Target="style31.xml"/></Relationships>
</file>

<file path=ppt/charts/_rels/chart3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3\4%20CARTERA\Anexo%204.8%20PlanCartTo202405ASE3.xlsx" TargetMode="External"/><Relationship Id="rId2" Type="http://schemas.microsoft.com/office/2011/relationships/chartColorStyle" Target="colors32.xml"/><Relationship Id="rId1" Type="http://schemas.microsoft.com/office/2011/relationships/chartStyle" Target="style32.xml"/></Relationships>
</file>

<file path=ppt/charts/_rels/chart38.xml.rels><?xml version="1.0" encoding="UTF-8" standalone="yes"?>
<Relationships xmlns="http://schemas.openxmlformats.org/package/2006/relationships"><Relationship Id="rId3" Type="http://schemas.openxmlformats.org/officeDocument/2006/relationships/oleObject" Target="file:///\\172.18.13.3\uaesp%20areas\COMERCIAL%20Y%20FINANCIERA\12.%20INFORME%20INTERVENTOR&#205;A%20CYF\INFORME%20No.%2064\ASE%204\4.%20GESTI&#211;N%20DE%20CARTERA\Junio%202023\Anexo%20N&#176;%204.8%20-%20Plano%20Cartera%20Total%20202306%20ASE4.xlsx" TargetMode="External"/><Relationship Id="rId2" Type="http://schemas.microsoft.com/office/2011/relationships/chartColorStyle" Target="colors33.xml"/><Relationship Id="rId1" Type="http://schemas.microsoft.com/office/2011/relationships/chartStyle" Target="style33.xml"/></Relationships>
</file>

<file path=ppt/charts/_rels/chart39.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4\4%20CARTERA\Anexo%204.8%20PlanCartTo202405ASE4.xlsx" TargetMode="External"/><Relationship Id="rId2" Type="http://schemas.microsoft.com/office/2011/relationships/chartColorStyle" Target="colors34.xml"/><Relationship Id="rId1" Type="http://schemas.microsoft.com/office/2011/relationships/chartStyle" Target="style34.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package" Target="../embeddings/Microsoft_Excel_Worksheet2.xlsx"/></Relationships>
</file>

<file path=ppt/charts/_rels/chart40.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4\4%20CARTERA\Anexo%204.8%20PlanCartTo202405ASE4.xlsx" TargetMode="External"/><Relationship Id="rId2" Type="http://schemas.microsoft.com/office/2011/relationships/chartColorStyle" Target="colors35.xml"/><Relationship Id="rId1" Type="http://schemas.microsoft.com/office/2011/relationships/chartStyle" Target="style35.xml"/></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oleObject" Target="NULL" TargetMode="External"/></Relationships>
</file>

<file path=ppt/charts/_rels/chart42.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5\4%20CARTERA\Anexo%204.8%20PlanCartTo202405ASE5.xlsx" TargetMode="External"/><Relationship Id="rId2" Type="http://schemas.microsoft.com/office/2011/relationships/chartColorStyle" Target="colors36.xml"/><Relationship Id="rId1" Type="http://schemas.microsoft.com/office/2011/relationships/chartStyle" Target="style36.xml"/></Relationships>
</file>

<file path=ppt/charts/_rels/chart43.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5\4%20CARTERA\Anexo%204.8%20PlanCartTo202405ASE5.xlsx" TargetMode="External"/><Relationship Id="rId2" Type="http://schemas.microsoft.com/office/2011/relationships/chartColorStyle" Target="colors37.xml"/><Relationship Id="rId1" Type="http://schemas.microsoft.com/office/2011/relationships/chartStyle" Target="style37.xml"/></Relationships>
</file>

<file path=ppt/charts/_rels/chart44.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1\4%20CARTERA\Anexo%204.2%20PlanCartTo202404ASE1.xlsx" TargetMode="External"/><Relationship Id="rId2" Type="http://schemas.microsoft.com/office/2011/relationships/chartColorStyle" Target="colors38.xml"/><Relationship Id="rId1" Type="http://schemas.microsoft.com/office/2011/relationships/chartStyle" Target="style38.xml"/></Relationships>
</file>

<file path=ppt/charts/_rels/chart45.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2\4%20CARTERA\Anexo%204.8%20PlanCartTo202405ASE2.xlsx" TargetMode="External"/><Relationship Id="rId2" Type="http://schemas.microsoft.com/office/2011/relationships/chartColorStyle" Target="colors39.xml"/><Relationship Id="rId1" Type="http://schemas.microsoft.com/office/2011/relationships/chartStyle" Target="style39.xml"/></Relationships>
</file>

<file path=ppt/charts/_rels/chart46.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3\4%20CARTERA\Anexo%204.8%20PlanCartTo202405ASE3.xlsx" TargetMode="External"/><Relationship Id="rId2" Type="http://schemas.microsoft.com/office/2011/relationships/chartColorStyle" Target="colors40.xml"/><Relationship Id="rId1" Type="http://schemas.microsoft.com/office/2011/relationships/chartStyle" Target="style40.xml"/></Relationships>
</file>

<file path=ppt/charts/_rels/chart47.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4\4%20CARTERA\Anexo%204.8%20PlanCartTo202405ASE4.xlsx" TargetMode="External"/><Relationship Id="rId2" Type="http://schemas.microsoft.com/office/2011/relationships/chartColorStyle" Target="colors41.xml"/><Relationship Id="rId1" Type="http://schemas.microsoft.com/office/2011/relationships/chartStyle" Target="style41.xml"/></Relationships>
</file>

<file path=ppt/charts/_rels/chart48.xml.rels><?xml version="1.0" encoding="UTF-8" standalone="yes"?>
<Relationships xmlns="http://schemas.openxmlformats.org/package/2006/relationships"><Relationship Id="rId3" Type="http://schemas.openxmlformats.org/officeDocument/2006/relationships/oleObject" Target="file:///\\10.0.41.2\uaesp%20areas\COMERCIAL%20Y%20FINANCIERA\12.%20INFORME%20INTERVENTOR&#205;A%20CYF\INFORME%20No.%2075%20MAY-24\ASE%205\4%20CARTERA\Anexo%204.8%20PlanCartTo202405ASE5.xlsx" TargetMode="External"/><Relationship Id="rId2" Type="http://schemas.microsoft.com/office/2011/relationships/chartColorStyle" Target="colors42.xml"/><Relationship Id="rId1" Type="http://schemas.microsoft.com/office/2011/relationships/chartStyle" Target="style42.xml"/></Relationships>
</file>

<file path=ppt/charts/_rels/chart49.xml.rels><?xml version="1.0" encoding="UTF-8" standalone="yes"?>
<Relationships xmlns="http://schemas.openxmlformats.org/package/2006/relationships"><Relationship Id="rId3" Type="http://schemas.openxmlformats.org/officeDocument/2006/relationships/oleObject" Target="file:///\\10.0.41.2\uaesp%20areas\COMERCIAL%20Y%20FINANCIERA\7.%20ATENCI&#211;N%20AL%20USUARIO\14.%20PROFESIONAL%20ESPECIALIZADO\Carpeta%20entrega\BD%20PQR%20a%20Noviembre%202021\Base%20de%20PQR%202022-2024.xlsx" TargetMode="External"/><Relationship Id="rId2" Type="http://schemas.microsoft.com/office/2011/relationships/chartColorStyle" Target="colors43.xml"/><Relationship Id="rId1" Type="http://schemas.microsoft.com/office/2011/relationships/chartStyle" Target="style43.xm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3.xlsx"/></Relationships>
</file>

<file path=ppt/charts/_rels/chart50.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yo%202024%20final.xlsx" TargetMode="External"/></Relationships>
</file>

<file path=ppt/charts/_rels/chart51.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yo%202024%20final.xlsx" TargetMode="External"/></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6.xlsx"/></Relationships>
</file>

<file path=ppt/charts/_rels/chart53.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5.Mayo\DATOS%20SAC%20-Mayo.xlsx" TargetMode="Externa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chartUserShapes" Target="../drawings/drawing3.xml"/></Relationships>
</file>

<file path=ppt/charts/_rels/chart54.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5.Mayo\DATOS%20SAC%20-Mayo.xlsx" TargetMode="External"/><Relationship Id="rId2" Type="http://schemas.microsoft.com/office/2011/relationships/chartColorStyle" Target="colors46.xml"/><Relationship Id="rId1" Type="http://schemas.microsoft.com/office/2011/relationships/chartStyle" Target="style46.xml"/></Relationships>
</file>

<file path=ppt/charts/_rels/chart55.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5.Mayo\DATOS%20SAC%20-Mayo.xlsx" TargetMode="Externa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chartUserShapes" Target="../drawings/drawing4.xml"/></Relationships>
</file>

<file path=ppt/charts/_rels/chart56.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5.Mayo\Multas&amp;PP&amp;SAC%20-%20Mayo.xlsx" TargetMode="Externa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chartUserShapes" Target="../drawings/drawing5.xml"/></Relationships>
</file>

<file path=ppt/charts/_rels/chart57.xml.rels><?xml version="1.0" encoding="UTF-8" standalone="yes"?>
<Relationships xmlns="http://schemas.openxmlformats.org/package/2006/relationships"><Relationship Id="rId3" Type="http://schemas.openxmlformats.org/officeDocument/2006/relationships/oleObject" Target="file:///\\10.0.41.2\uaesp%20areas\JUR&#205;DICA\INTERVENTOR&#205;A\INFORMES%20INTERVENTOR&#205;A\PRESENTACI&#211;N%20JURIDICA%20MENSUAL%20-%20INFORMES\2024\5.Mayo\Multas&amp;PP&amp;SAC%20-%20Mayo.xlsx" TargetMode="Externa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chartUserShapes" Target="../drawings/drawing6.xml"/></Relationships>
</file>

<file path=ppt/charts/_rels/chart58.xml.rels><?xml version="1.0" encoding="UTF-8" standalone="yes"?>
<Relationships xmlns="http://schemas.openxmlformats.org/package/2006/relationships"><Relationship Id="rId3" Type="http://schemas.openxmlformats.org/officeDocument/2006/relationships/oleObject" Target="https://redcomcol-my.sharepoint.com/personal/karen_viduenez_consorciopc_com/Documents/graficas%20solicitudes%20de%20descuento.xlsx" TargetMode="External"/><Relationship Id="rId2" Type="http://schemas.microsoft.com/office/2011/relationships/chartColorStyle" Target="colors50.xml"/><Relationship Id="rId1" Type="http://schemas.microsoft.com/office/2011/relationships/chartStyle" Target="style50.xml"/></Relationships>
</file>

<file path=ppt/charts/_rels/chart6.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yo%202024%20final.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yo%202024%20fina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C:\documentos\Documents\INFORMES%20MENSUALES\PRESENTACION\Tablas%20presentacion%20-%20mayo%202024%20final.xlsx" TargetMode="External"/><Relationship Id="rId2" Type="http://schemas.microsoft.com/office/2011/relationships/chartColorStyle" Target="colors6.xml"/><Relationship Id="rId1" Type="http://schemas.microsoft.com/office/2011/relationships/chartStyle" Target="style6.xml"/></Relationships>
</file>

<file path=ppt/charts/_rels/chart9.xml.rels><?xml version="1.0" encoding="UTF-8" standalone="yes"?>
<Relationships xmlns="http://schemas.openxmlformats.org/package/2006/relationships"><Relationship Id="rId1" Type="http://schemas.openxmlformats.org/officeDocument/2006/relationships/oleObject" Target="file:///C:\documentos\Documents\INFORMES%20MENSUALES\PRESENTACION\Tablas%20presentacion%20-%20mayo%202024%20final.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a:t>
            </a:r>
            <a:r>
              <a:rPr lang="es-CO" sz="1800" b="0" i="0" u="none" strike="noStrike" kern="1200" cap="none" spc="50" baseline="0">
                <a:solidFill>
                  <a:sysClr val="windowText" lastClr="000000">
                    <a:lumMod val="65000"/>
                    <a:lumOff val="35000"/>
                  </a:sysClr>
                </a:solidFill>
                <a:latin typeface="+mn-lt"/>
                <a:ea typeface="+mn-ea"/>
                <a:cs typeface="+mn-cs"/>
              </a:rPr>
              <a:t>11.978.180,93</a:t>
            </a:r>
            <a:r>
              <a:rPr lang="es-CO" sz="1800" b="0" i="0" u="none" strike="noStrike" cap="none" baseline="0"/>
              <a:t> </a:t>
            </a:r>
            <a:r>
              <a:rPr lang="en-US"/>
              <a:t>    </a:t>
            </a:r>
            <a:r>
              <a:rPr lang="es-CO" sz="1800" b="0" i="0" u="none" strike="noStrike" cap="none" baseline="0"/>
              <a:t> </a:t>
            </a:r>
            <a:r>
              <a:rPr lang="en-US"/>
              <a:t> </a:t>
            </a:r>
            <a:endParaRPr lang="es-ES"/>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(2)'!$E$8:$I$8</c:f>
              <c:strCache>
                <c:ptCount val="5"/>
                <c:pt idx="0">
                  <c:v>PROMOAMBIENTAL SAS</c:v>
                </c:pt>
                <c:pt idx="1">
                  <c:v>LIME S.A. E.S.P.</c:v>
                </c:pt>
                <c:pt idx="2">
                  <c:v>CIUDAD LIMPIA</c:v>
                </c:pt>
                <c:pt idx="3">
                  <c:v>BOGOTÁ LIMPIA</c:v>
                </c:pt>
                <c:pt idx="4">
                  <c:v>ÁREA LIMPIA</c:v>
                </c:pt>
              </c:strCache>
            </c:strRef>
          </c:cat>
          <c:val>
            <c:numRef>
              <c:f>'ORDINARIOS (2)'!$E$81:$I$81</c:f>
              <c:numCache>
                <c:formatCode>#,##0.00</c:formatCode>
                <c:ptCount val="5"/>
                <c:pt idx="0">
                  <c:v>2593180.2309999997</c:v>
                </c:pt>
                <c:pt idx="1">
                  <c:v>3788608.9199999995</c:v>
                </c:pt>
                <c:pt idx="2">
                  <c:v>2342765.9208177901</c:v>
                </c:pt>
                <c:pt idx="3">
                  <c:v>1599309.45</c:v>
                </c:pt>
                <c:pt idx="4">
                  <c:v>1654316.406</c:v>
                </c:pt>
              </c:numCache>
            </c:numRef>
          </c:val>
          <c:extLst>
            <c:ext xmlns:c16="http://schemas.microsoft.com/office/drawing/2014/chart" uri="{C3380CC4-5D6E-409C-BE32-E72D297353CC}">
              <c16:uniqueId val="{00000000-15FA-4757-A17B-5861DE6224CD}"/>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General a May-24'!$A$3</c:f>
              <c:strCache>
                <c:ptCount val="1"/>
                <c:pt idx="0">
                  <c:v>Año 2018</c:v>
                </c:pt>
              </c:strCache>
            </c:strRef>
          </c:tx>
          <c:spPr>
            <a:solidFill>
              <a:schemeClr val="accent1"/>
            </a:solidFill>
            <a:ln>
              <a:noFill/>
            </a:ln>
            <a:effectLst/>
            <a:scene3d>
              <a:camera prst="orthographicFront"/>
              <a:lightRig rig="threePt" dir="t"/>
            </a:scene3d>
            <a:sp3d>
              <a:bevelT w="203200" h="38100"/>
            </a:sp3d>
          </c:spPr>
          <c:invertIfNegative val="0"/>
          <c:cat>
            <c:multiLvlStrRef>
              <c:f>'Recaudo General a May-24'!$B$1:$F$2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May-24'!$B$3:$F$3</c:f>
              <c:numCache>
                <c:formatCode>_("$"* #,##0_);_("$"* \(#,##0\);_("$"* "-"_);_(@_)</c:formatCode>
                <c:ptCount val="5"/>
                <c:pt idx="0">
                  <c:v>84423.296365999995</c:v>
                </c:pt>
                <c:pt idx="1">
                  <c:v>81396.150542000003</c:v>
                </c:pt>
                <c:pt idx="2">
                  <c:v>57670.055164999998</c:v>
                </c:pt>
                <c:pt idx="3">
                  <c:v>47267.641948000004</c:v>
                </c:pt>
                <c:pt idx="4">
                  <c:v>55438.952146999996</c:v>
                </c:pt>
              </c:numCache>
            </c:numRef>
          </c:val>
          <c:extLst>
            <c:ext xmlns:c16="http://schemas.microsoft.com/office/drawing/2014/chart" uri="{C3380CC4-5D6E-409C-BE32-E72D297353CC}">
              <c16:uniqueId val="{00000000-AAAE-45F2-A41E-F5AB2B36A797}"/>
            </c:ext>
          </c:extLst>
        </c:ser>
        <c:ser>
          <c:idx val="1"/>
          <c:order val="1"/>
          <c:tx>
            <c:strRef>
              <c:f>'Recaudo General a May-24'!$A$4</c:f>
              <c:strCache>
                <c:ptCount val="1"/>
                <c:pt idx="0">
                  <c:v>Año 2019</c:v>
                </c:pt>
              </c:strCache>
            </c:strRef>
          </c:tx>
          <c:spPr>
            <a:solidFill>
              <a:schemeClr val="accent2"/>
            </a:solidFill>
            <a:ln>
              <a:noFill/>
            </a:ln>
            <a:effectLst/>
            <a:scene3d>
              <a:camera prst="orthographicFront"/>
              <a:lightRig rig="threePt" dir="t"/>
            </a:scene3d>
            <a:sp3d>
              <a:bevelT w="203200" h="38100"/>
            </a:sp3d>
          </c:spPr>
          <c:invertIfNegative val="0"/>
          <c:cat>
            <c:multiLvlStrRef>
              <c:f>'Recaudo General a May-24'!$B$1:$F$2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May-24'!$B$4:$F$4</c:f>
              <c:numCache>
                <c:formatCode>_("$"* #,##0_);_("$"* \(#,##0\);_("$"* "-"_);_(@_)</c:formatCode>
                <c:ptCount val="5"/>
                <c:pt idx="0">
                  <c:v>165141.642334</c:v>
                </c:pt>
                <c:pt idx="1">
                  <c:v>170748.67301999999</c:v>
                </c:pt>
                <c:pt idx="2">
                  <c:v>113960.56041599999</c:v>
                </c:pt>
                <c:pt idx="3">
                  <c:v>91057.591573999991</c:v>
                </c:pt>
                <c:pt idx="4">
                  <c:v>114278.73838299999</c:v>
                </c:pt>
              </c:numCache>
            </c:numRef>
          </c:val>
          <c:extLst>
            <c:ext xmlns:c16="http://schemas.microsoft.com/office/drawing/2014/chart" uri="{C3380CC4-5D6E-409C-BE32-E72D297353CC}">
              <c16:uniqueId val="{00000001-AAAE-45F2-A41E-F5AB2B36A797}"/>
            </c:ext>
          </c:extLst>
        </c:ser>
        <c:ser>
          <c:idx val="2"/>
          <c:order val="2"/>
          <c:tx>
            <c:strRef>
              <c:f>'Recaudo General a May-24'!$A$5</c:f>
              <c:strCache>
                <c:ptCount val="1"/>
                <c:pt idx="0">
                  <c:v>Año 2020</c:v>
                </c:pt>
              </c:strCache>
            </c:strRef>
          </c:tx>
          <c:spPr>
            <a:solidFill>
              <a:schemeClr val="accent3"/>
            </a:solidFill>
            <a:ln>
              <a:noFill/>
            </a:ln>
            <a:effectLst/>
            <a:scene3d>
              <a:camera prst="orthographicFront"/>
              <a:lightRig rig="threePt" dir="t"/>
            </a:scene3d>
            <a:sp3d>
              <a:bevelT w="203200" h="38100"/>
            </a:sp3d>
          </c:spPr>
          <c:invertIfNegative val="0"/>
          <c:cat>
            <c:multiLvlStrRef>
              <c:f>'Recaudo General a May-24'!$B$1:$F$2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May-24'!$B$5:$F$5</c:f>
              <c:numCache>
                <c:formatCode>_("$"* #,##0_);_("$"* \(#,##0\);_("$"* "-"_);_(@_)</c:formatCode>
                <c:ptCount val="5"/>
                <c:pt idx="0">
                  <c:v>201425.285997</c:v>
                </c:pt>
                <c:pt idx="1">
                  <c:v>185954.22855699999</c:v>
                </c:pt>
                <c:pt idx="2">
                  <c:v>125633.004512</c:v>
                </c:pt>
                <c:pt idx="3">
                  <c:v>102774.35043999999</c:v>
                </c:pt>
                <c:pt idx="4">
                  <c:v>123177.33969200001</c:v>
                </c:pt>
              </c:numCache>
            </c:numRef>
          </c:val>
          <c:extLst>
            <c:ext xmlns:c16="http://schemas.microsoft.com/office/drawing/2014/chart" uri="{C3380CC4-5D6E-409C-BE32-E72D297353CC}">
              <c16:uniqueId val="{00000002-AAAE-45F2-A41E-F5AB2B36A797}"/>
            </c:ext>
          </c:extLst>
        </c:ser>
        <c:ser>
          <c:idx val="3"/>
          <c:order val="3"/>
          <c:tx>
            <c:strRef>
              <c:f>'Recaudo General a May-24'!$A$6</c:f>
              <c:strCache>
                <c:ptCount val="1"/>
                <c:pt idx="0">
                  <c:v>Año 2021</c:v>
                </c:pt>
              </c:strCache>
            </c:strRef>
          </c:tx>
          <c:spPr>
            <a:solidFill>
              <a:schemeClr val="accent4"/>
            </a:solidFill>
            <a:ln>
              <a:noFill/>
            </a:ln>
            <a:effectLst/>
            <a:scene3d>
              <a:camera prst="orthographicFront"/>
              <a:lightRig rig="threePt" dir="t"/>
            </a:scene3d>
            <a:sp3d>
              <a:bevelT w="203200" h="38100"/>
            </a:sp3d>
          </c:spPr>
          <c:invertIfNegative val="0"/>
          <c:cat>
            <c:multiLvlStrRef>
              <c:f>'Recaudo General a May-24'!$B$1:$F$2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May-24'!$B$6:$F$6</c:f>
              <c:numCache>
                <c:formatCode>_("$"* #,##0_);_("$"* \(#,##0\);_("$"* "-"_);_(@_)</c:formatCode>
                <c:ptCount val="5"/>
                <c:pt idx="0">
                  <c:v>219915.28757300001</c:v>
                </c:pt>
                <c:pt idx="1">
                  <c:v>207726.19084599998</c:v>
                </c:pt>
                <c:pt idx="2">
                  <c:v>153125.75121399999</c:v>
                </c:pt>
                <c:pt idx="3">
                  <c:v>110220.76501199999</c:v>
                </c:pt>
                <c:pt idx="4">
                  <c:v>135451.58504199999</c:v>
                </c:pt>
              </c:numCache>
            </c:numRef>
          </c:val>
          <c:extLst>
            <c:ext xmlns:c16="http://schemas.microsoft.com/office/drawing/2014/chart" uri="{C3380CC4-5D6E-409C-BE32-E72D297353CC}">
              <c16:uniqueId val="{00000003-AAAE-45F2-A41E-F5AB2B36A797}"/>
            </c:ext>
          </c:extLst>
        </c:ser>
        <c:ser>
          <c:idx val="4"/>
          <c:order val="4"/>
          <c:tx>
            <c:strRef>
              <c:f>'Recaudo General a May-24'!$A$7</c:f>
              <c:strCache>
                <c:ptCount val="1"/>
                <c:pt idx="0">
                  <c:v>Año 2022</c:v>
                </c:pt>
              </c:strCache>
            </c:strRef>
          </c:tx>
          <c:spPr>
            <a:solidFill>
              <a:schemeClr val="accent5"/>
            </a:solidFill>
            <a:ln>
              <a:noFill/>
            </a:ln>
            <a:effectLst/>
            <a:scene3d>
              <a:camera prst="orthographicFront"/>
              <a:lightRig rig="threePt" dir="t"/>
            </a:scene3d>
            <a:sp3d>
              <a:bevelT w="203200" h="38100"/>
            </a:sp3d>
          </c:spPr>
          <c:invertIfNegative val="0"/>
          <c:cat>
            <c:multiLvlStrRef>
              <c:f>'Recaudo General a May-24'!$B$1:$F$2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May-24'!$B$7:$F$7</c:f>
              <c:numCache>
                <c:formatCode>_("$"* #,##0_);_("$"* \(#,##0\);_("$"* "-"_);_(@_)</c:formatCode>
                <c:ptCount val="5"/>
                <c:pt idx="0">
                  <c:v>221587.25031100001</c:v>
                </c:pt>
                <c:pt idx="1">
                  <c:v>217588.94527499998</c:v>
                </c:pt>
                <c:pt idx="2">
                  <c:v>155744.52931799999</c:v>
                </c:pt>
                <c:pt idx="3">
                  <c:v>118712.409827</c:v>
                </c:pt>
                <c:pt idx="4">
                  <c:v>129658.031917</c:v>
                </c:pt>
              </c:numCache>
            </c:numRef>
          </c:val>
          <c:extLst>
            <c:ext xmlns:c16="http://schemas.microsoft.com/office/drawing/2014/chart" uri="{C3380CC4-5D6E-409C-BE32-E72D297353CC}">
              <c16:uniqueId val="{00000004-AAAE-45F2-A41E-F5AB2B36A797}"/>
            </c:ext>
          </c:extLst>
        </c:ser>
        <c:ser>
          <c:idx val="5"/>
          <c:order val="5"/>
          <c:tx>
            <c:strRef>
              <c:f>'Recaudo General a May-24'!$A$8</c:f>
              <c:strCache>
                <c:ptCount val="1"/>
                <c:pt idx="0">
                  <c:v>Año 2023</c:v>
                </c:pt>
              </c:strCache>
            </c:strRef>
          </c:tx>
          <c:spPr>
            <a:solidFill>
              <a:schemeClr val="accent6"/>
            </a:solidFill>
            <a:ln>
              <a:noFill/>
            </a:ln>
            <a:effectLst/>
            <a:scene3d>
              <a:camera prst="orthographicFront"/>
              <a:lightRig rig="threePt" dir="t"/>
            </a:scene3d>
            <a:sp3d>
              <a:bevelT w="165100"/>
            </a:sp3d>
          </c:spPr>
          <c:invertIfNegative val="0"/>
          <c:cat>
            <c:multiLvlStrRef>
              <c:f>'Recaudo General a May-24'!$B$1:$F$2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May-24'!$B$8:$F$8</c:f>
              <c:numCache>
                <c:formatCode>_("$"* #,##0_);_("$"* \(#,##0\);_("$"* "-"_);_(@_)</c:formatCode>
                <c:ptCount val="5"/>
                <c:pt idx="0">
                  <c:v>246324.37028</c:v>
                </c:pt>
                <c:pt idx="1">
                  <c:v>243305.65125900001</c:v>
                </c:pt>
                <c:pt idx="2">
                  <c:v>180788.52644799999</c:v>
                </c:pt>
                <c:pt idx="3">
                  <c:v>131726.57063500001</c:v>
                </c:pt>
                <c:pt idx="4">
                  <c:v>152270.47478799999</c:v>
                </c:pt>
              </c:numCache>
            </c:numRef>
          </c:val>
          <c:extLst>
            <c:ext xmlns:c16="http://schemas.microsoft.com/office/drawing/2014/chart" uri="{C3380CC4-5D6E-409C-BE32-E72D297353CC}">
              <c16:uniqueId val="{00000005-AAAE-45F2-A41E-F5AB2B36A797}"/>
            </c:ext>
          </c:extLst>
        </c:ser>
        <c:ser>
          <c:idx val="6"/>
          <c:order val="6"/>
          <c:tx>
            <c:strRef>
              <c:f>'Recaudo General a May-24'!$A$9</c:f>
              <c:strCache>
                <c:ptCount val="1"/>
                <c:pt idx="0">
                  <c:v>Año 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multiLvlStrRef>
              <c:f>'Recaudo General a May-24'!$B$1:$F$2</c:f>
              <c:multiLvlStrCache>
                <c:ptCount val="5"/>
                <c:lvl>
                  <c:pt idx="0">
                    <c:v>Vr. Recaudo</c:v>
                  </c:pt>
                  <c:pt idx="1">
                    <c:v>Vr. Recaudo</c:v>
                  </c:pt>
                  <c:pt idx="2">
                    <c:v>Vr. Recaudo</c:v>
                  </c:pt>
                  <c:pt idx="3">
                    <c:v>Vr. Recaudo</c:v>
                  </c:pt>
                  <c:pt idx="4">
                    <c:v>Vr. Recaudo</c:v>
                  </c:pt>
                </c:lvl>
                <c:lvl>
                  <c:pt idx="0">
                    <c:v>ASE 1</c:v>
                  </c:pt>
                  <c:pt idx="1">
                    <c:v>ASE 2</c:v>
                  </c:pt>
                  <c:pt idx="2">
                    <c:v>ASE 3</c:v>
                  </c:pt>
                  <c:pt idx="3">
                    <c:v>ASE 4</c:v>
                  </c:pt>
                  <c:pt idx="4">
                    <c:v>ASE 5</c:v>
                  </c:pt>
                </c:lvl>
              </c:multiLvlStrCache>
            </c:multiLvlStrRef>
          </c:cat>
          <c:val>
            <c:numRef>
              <c:f>'Recaudo General a May-24'!$B$9:$F$9</c:f>
              <c:numCache>
                <c:formatCode>_("$"* #,##0_);_("$"* \(#,##0\);_("$"* "-"_);_(@_)</c:formatCode>
                <c:ptCount val="5"/>
                <c:pt idx="0">
                  <c:v>117501.466074</c:v>
                </c:pt>
                <c:pt idx="1">
                  <c:v>118087.742513</c:v>
                </c:pt>
                <c:pt idx="2">
                  <c:v>85351.440507000007</c:v>
                </c:pt>
                <c:pt idx="3">
                  <c:v>66892.548729999995</c:v>
                </c:pt>
                <c:pt idx="4">
                  <c:v>73768.318023</c:v>
                </c:pt>
              </c:numCache>
            </c:numRef>
          </c:val>
          <c:extLst>
            <c:ext xmlns:c16="http://schemas.microsoft.com/office/drawing/2014/chart" uri="{C3380CC4-5D6E-409C-BE32-E72D297353CC}">
              <c16:uniqueId val="{00000006-AAAE-45F2-A41E-F5AB2B36A797}"/>
            </c:ext>
          </c:extLst>
        </c:ser>
        <c:dLbls>
          <c:showLegendKey val="0"/>
          <c:showVal val="0"/>
          <c:showCatName val="0"/>
          <c:showSerName val="0"/>
          <c:showPercent val="0"/>
          <c:showBubbleSize val="0"/>
        </c:dLbls>
        <c:gapWidth val="219"/>
        <c:overlap val="-27"/>
        <c:axId val="1438034383"/>
        <c:axId val="1840720639"/>
      </c:barChart>
      <c:catAx>
        <c:axId val="14380343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840720639"/>
        <c:crosses val="autoZero"/>
        <c:auto val="1"/>
        <c:lblAlgn val="ctr"/>
        <c:lblOffset val="100"/>
        <c:noMultiLvlLbl val="0"/>
      </c:catAx>
      <c:valAx>
        <c:axId val="1840720639"/>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_);_(&quot;$&quot;* \(#,##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438034383"/>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May-24'!$KA$8</c:f>
              <c:strCache>
                <c:ptCount val="1"/>
                <c:pt idx="0">
                  <c:v>DICIEMBRE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May-24'!$IE$9:$IE$15</c:f>
              <c:strCache>
                <c:ptCount val="7"/>
                <c:pt idx="0">
                  <c:v>USAQUEN</c:v>
                </c:pt>
                <c:pt idx="1">
                  <c:v>CHAPINERO</c:v>
                </c:pt>
                <c:pt idx="2">
                  <c:v>SANTA FÉ</c:v>
                </c:pt>
                <c:pt idx="3">
                  <c:v>SAN CRISTOBAL</c:v>
                </c:pt>
                <c:pt idx="4">
                  <c:v>USME</c:v>
                </c:pt>
                <c:pt idx="5">
                  <c:v>CANDELARIA</c:v>
                </c:pt>
                <c:pt idx="6">
                  <c:v>SUMAPAZ</c:v>
                </c:pt>
              </c:strCache>
            </c:strRef>
          </c:cat>
          <c:val>
            <c:numRef>
              <c:f>'Recaudo x localidad May-24'!$KA$9:$KA$15</c:f>
              <c:numCache>
                <c:formatCode>"$"\ #,##0</c:formatCode>
                <c:ptCount val="7"/>
                <c:pt idx="0">
                  <c:v>8831.3161959999998</c:v>
                </c:pt>
                <c:pt idx="1">
                  <c:v>4881.1635509999996</c:v>
                </c:pt>
                <c:pt idx="2">
                  <c:v>1942.127874</c:v>
                </c:pt>
                <c:pt idx="3">
                  <c:v>2813.6384200000002</c:v>
                </c:pt>
                <c:pt idx="4">
                  <c:v>2134.645407</c:v>
                </c:pt>
                <c:pt idx="5">
                  <c:v>523.95338400000003</c:v>
                </c:pt>
                <c:pt idx="6">
                  <c:v>1.1383799999999999</c:v>
                </c:pt>
              </c:numCache>
            </c:numRef>
          </c:val>
          <c:extLst xmlns:c15="http://schemas.microsoft.com/office/drawing/2012/chart">
            <c:ext xmlns:c16="http://schemas.microsoft.com/office/drawing/2014/chart" uri="{C3380CC4-5D6E-409C-BE32-E72D297353CC}">
              <c16:uniqueId val="{00000000-8132-4EBC-BD73-B2E702A55779}"/>
            </c:ext>
          </c:extLst>
        </c:ser>
        <c:ser>
          <c:idx val="1"/>
          <c:order val="1"/>
          <c:tx>
            <c:strRef>
              <c:f>'Recaudo x localidad May-24'!$KB$8</c:f>
              <c:strCache>
                <c:ptCount val="1"/>
                <c:pt idx="0">
                  <c:v>ENERO 2024</c:v>
                </c:pt>
              </c:strCache>
            </c:strRef>
          </c:tx>
          <c:spPr>
            <a:solidFill>
              <a:schemeClr val="accent2"/>
            </a:solidFill>
            <a:ln>
              <a:noFill/>
            </a:ln>
            <a:effectLst/>
            <a:scene3d>
              <a:camera prst="orthographicFront"/>
              <a:lightRig rig="threePt" dir="t"/>
            </a:scene3d>
            <a:sp3d prstMaterial="matte">
              <a:bevelT w="63500" h="63500" prst="artDeco"/>
              <a:contourClr>
                <a:srgbClr val="000000"/>
              </a:contourClr>
            </a:sp3d>
          </c:spPr>
          <c:invertIfNegative val="0"/>
          <c:cat>
            <c:strRef>
              <c:f>'Recaudo x localidad May-24'!$IE$9:$IE$15</c:f>
              <c:strCache>
                <c:ptCount val="7"/>
                <c:pt idx="0">
                  <c:v>USAQUEN</c:v>
                </c:pt>
                <c:pt idx="1">
                  <c:v>CHAPINERO</c:v>
                </c:pt>
                <c:pt idx="2">
                  <c:v>SANTA FÉ</c:v>
                </c:pt>
                <c:pt idx="3">
                  <c:v>SAN CRISTOBAL</c:v>
                </c:pt>
                <c:pt idx="4">
                  <c:v>USME</c:v>
                </c:pt>
                <c:pt idx="5">
                  <c:v>CANDELARIA</c:v>
                </c:pt>
                <c:pt idx="6">
                  <c:v>SUMAPAZ</c:v>
                </c:pt>
              </c:strCache>
            </c:strRef>
          </c:cat>
          <c:val>
            <c:numRef>
              <c:f>'Recaudo x localidad May-24'!$KB$9:$KB$15</c:f>
              <c:numCache>
                <c:formatCode>"$"\ #,##0</c:formatCode>
                <c:ptCount val="7"/>
                <c:pt idx="0">
                  <c:v>9373.8626490000006</c:v>
                </c:pt>
                <c:pt idx="1">
                  <c:v>5234.739184</c:v>
                </c:pt>
                <c:pt idx="2">
                  <c:v>2014.6784210000001</c:v>
                </c:pt>
                <c:pt idx="3">
                  <c:v>2871.1178930000001</c:v>
                </c:pt>
                <c:pt idx="4">
                  <c:v>2167.0781339999999</c:v>
                </c:pt>
                <c:pt idx="5">
                  <c:v>452.01502699999998</c:v>
                </c:pt>
                <c:pt idx="6">
                  <c:v>0.77580000000000005</c:v>
                </c:pt>
              </c:numCache>
            </c:numRef>
          </c:val>
          <c:extLst>
            <c:ext xmlns:c16="http://schemas.microsoft.com/office/drawing/2014/chart" uri="{C3380CC4-5D6E-409C-BE32-E72D297353CC}">
              <c16:uniqueId val="{00000001-8132-4EBC-BD73-B2E702A55779}"/>
            </c:ext>
          </c:extLst>
        </c:ser>
        <c:ser>
          <c:idx val="2"/>
          <c:order val="2"/>
          <c:tx>
            <c:strRef>
              <c:f>'Recaudo x localidad May-24'!$KC$8</c:f>
              <c:strCache>
                <c:ptCount val="1"/>
                <c:pt idx="0">
                  <c:v>FEBRERO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May-24'!$IE$9:$IE$15</c:f>
              <c:strCache>
                <c:ptCount val="7"/>
                <c:pt idx="0">
                  <c:v>USAQUEN</c:v>
                </c:pt>
                <c:pt idx="1">
                  <c:v>CHAPINERO</c:v>
                </c:pt>
                <c:pt idx="2">
                  <c:v>SANTA FÉ</c:v>
                </c:pt>
                <c:pt idx="3">
                  <c:v>SAN CRISTOBAL</c:v>
                </c:pt>
                <c:pt idx="4">
                  <c:v>USME</c:v>
                </c:pt>
                <c:pt idx="5">
                  <c:v>CANDELARIA</c:v>
                </c:pt>
                <c:pt idx="6">
                  <c:v>SUMAPAZ</c:v>
                </c:pt>
              </c:strCache>
            </c:strRef>
          </c:cat>
          <c:val>
            <c:numRef>
              <c:f>'Recaudo x localidad May-24'!$KC$9:$KC$15</c:f>
              <c:numCache>
                <c:formatCode>"$"\ #,##0</c:formatCode>
                <c:ptCount val="7"/>
                <c:pt idx="0">
                  <c:v>10087.483698</c:v>
                </c:pt>
                <c:pt idx="1">
                  <c:v>5831.0027</c:v>
                </c:pt>
                <c:pt idx="2">
                  <c:v>2105.7635399999999</c:v>
                </c:pt>
                <c:pt idx="3">
                  <c:v>2978.6505219999999</c:v>
                </c:pt>
                <c:pt idx="4">
                  <c:v>2283.5132210000002</c:v>
                </c:pt>
                <c:pt idx="5">
                  <c:v>498.935992</c:v>
                </c:pt>
                <c:pt idx="6">
                  <c:v>0.63019999999999998</c:v>
                </c:pt>
              </c:numCache>
            </c:numRef>
          </c:val>
          <c:extLst>
            <c:ext xmlns:c16="http://schemas.microsoft.com/office/drawing/2014/chart" uri="{C3380CC4-5D6E-409C-BE32-E72D297353CC}">
              <c16:uniqueId val="{00000002-8132-4EBC-BD73-B2E702A55779}"/>
            </c:ext>
          </c:extLst>
        </c:ser>
        <c:ser>
          <c:idx val="3"/>
          <c:order val="3"/>
          <c:tx>
            <c:strRef>
              <c:f>'Recaudo x localidad May-24'!$KD$8</c:f>
              <c:strCache>
                <c:ptCount val="1"/>
                <c:pt idx="0">
                  <c:v>MARZO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May-24'!$IE$9:$IE$15</c:f>
              <c:strCache>
                <c:ptCount val="7"/>
                <c:pt idx="0">
                  <c:v>USAQUEN</c:v>
                </c:pt>
                <c:pt idx="1">
                  <c:v>CHAPINERO</c:v>
                </c:pt>
                <c:pt idx="2">
                  <c:v>SANTA FÉ</c:v>
                </c:pt>
                <c:pt idx="3">
                  <c:v>SAN CRISTOBAL</c:v>
                </c:pt>
                <c:pt idx="4">
                  <c:v>USME</c:v>
                </c:pt>
                <c:pt idx="5">
                  <c:v>CANDELARIA</c:v>
                </c:pt>
                <c:pt idx="6">
                  <c:v>SUMAPAZ</c:v>
                </c:pt>
              </c:strCache>
            </c:strRef>
          </c:cat>
          <c:val>
            <c:numRef>
              <c:f>'Recaudo x localidad May-24'!$KD$9:$KD$15</c:f>
              <c:numCache>
                <c:formatCode>"$"\ #,##0</c:formatCode>
                <c:ptCount val="7"/>
                <c:pt idx="0">
                  <c:v>9684.0019009999996</c:v>
                </c:pt>
                <c:pt idx="1">
                  <c:v>4794.2517909999997</c:v>
                </c:pt>
                <c:pt idx="2">
                  <c:v>2146.7032920000001</c:v>
                </c:pt>
                <c:pt idx="3">
                  <c:v>3310.3951079999997</c:v>
                </c:pt>
                <c:pt idx="4">
                  <c:v>2394.6793029999999</c:v>
                </c:pt>
                <c:pt idx="5">
                  <c:v>562.00345000000004</c:v>
                </c:pt>
                <c:pt idx="6">
                  <c:v>0.60445000000000004</c:v>
                </c:pt>
              </c:numCache>
            </c:numRef>
          </c:val>
          <c:extLst>
            <c:ext xmlns:c16="http://schemas.microsoft.com/office/drawing/2014/chart" uri="{C3380CC4-5D6E-409C-BE32-E72D297353CC}">
              <c16:uniqueId val="{00000003-8132-4EBC-BD73-B2E702A55779}"/>
            </c:ext>
          </c:extLst>
        </c:ser>
        <c:ser>
          <c:idx val="4"/>
          <c:order val="4"/>
          <c:tx>
            <c:strRef>
              <c:f>'Recaudo x localidad May-24'!$KE$8</c:f>
              <c:strCache>
                <c:ptCount val="1"/>
                <c:pt idx="0">
                  <c:v>ABRIL 2024</c:v>
                </c:pt>
              </c:strCache>
            </c:strRef>
          </c:tx>
          <c:spPr>
            <a:solidFill>
              <a:schemeClr val="accent5"/>
            </a:solidFill>
            <a:ln>
              <a:noFill/>
            </a:ln>
            <a:effectLst/>
            <a:scene3d>
              <a:camera prst="orthographicFront"/>
              <a:lightRig rig="balanced" dir="t">
                <a:rot lat="0" lon="0" rev="8700000"/>
              </a:lightRig>
            </a:scene3d>
            <a:sp3d>
              <a:bevelT w="190500" h="38100"/>
            </a:sp3d>
          </c:spPr>
          <c:invertIfNegative val="0"/>
          <c:cat>
            <c:strRef>
              <c:f>'Recaudo x localidad May-24'!$IE$9:$IE$15</c:f>
              <c:strCache>
                <c:ptCount val="7"/>
                <c:pt idx="0">
                  <c:v>USAQUEN</c:v>
                </c:pt>
                <c:pt idx="1">
                  <c:v>CHAPINERO</c:v>
                </c:pt>
                <c:pt idx="2">
                  <c:v>SANTA FÉ</c:v>
                </c:pt>
                <c:pt idx="3">
                  <c:v>SAN CRISTOBAL</c:v>
                </c:pt>
                <c:pt idx="4">
                  <c:v>USME</c:v>
                </c:pt>
                <c:pt idx="5">
                  <c:v>CANDELARIA</c:v>
                </c:pt>
                <c:pt idx="6">
                  <c:v>SUMAPAZ</c:v>
                </c:pt>
              </c:strCache>
            </c:strRef>
          </c:cat>
          <c:val>
            <c:numRef>
              <c:f>'Recaudo x localidad May-24'!$KE$9:$KE$15</c:f>
              <c:numCache>
                <c:formatCode>"$"\ #,##0</c:formatCode>
                <c:ptCount val="7"/>
                <c:pt idx="0">
                  <c:v>10342.543819</c:v>
                </c:pt>
                <c:pt idx="1">
                  <c:v>5785.1462369999999</c:v>
                </c:pt>
                <c:pt idx="2">
                  <c:v>2020.0177739999999</c:v>
                </c:pt>
                <c:pt idx="3">
                  <c:v>2993.6603530000002</c:v>
                </c:pt>
                <c:pt idx="4">
                  <c:v>2302.2428319999999</c:v>
                </c:pt>
                <c:pt idx="5">
                  <c:v>455.81686500000001</c:v>
                </c:pt>
                <c:pt idx="6">
                  <c:v>0.68203999999999998</c:v>
                </c:pt>
              </c:numCache>
            </c:numRef>
          </c:val>
          <c:extLst>
            <c:ext xmlns:c16="http://schemas.microsoft.com/office/drawing/2014/chart" uri="{C3380CC4-5D6E-409C-BE32-E72D297353CC}">
              <c16:uniqueId val="{00000004-8132-4EBC-BD73-B2E702A55779}"/>
            </c:ext>
          </c:extLst>
        </c:ser>
        <c:ser>
          <c:idx val="5"/>
          <c:order val="5"/>
          <c:tx>
            <c:strRef>
              <c:f>'Recaudo x localidad May-24'!$KF$8</c:f>
              <c:strCache>
                <c:ptCount val="1"/>
                <c:pt idx="0">
                  <c:v>MAYO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May-24'!$IE$9:$IE$15</c:f>
              <c:strCache>
                <c:ptCount val="7"/>
                <c:pt idx="0">
                  <c:v>USAQUEN</c:v>
                </c:pt>
                <c:pt idx="1">
                  <c:v>CHAPINERO</c:v>
                </c:pt>
                <c:pt idx="2">
                  <c:v>SANTA FÉ</c:v>
                </c:pt>
                <c:pt idx="3">
                  <c:v>SAN CRISTOBAL</c:v>
                </c:pt>
                <c:pt idx="4">
                  <c:v>USME</c:v>
                </c:pt>
                <c:pt idx="5">
                  <c:v>CANDELARIA</c:v>
                </c:pt>
                <c:pt idx="6">
                  <c:v>SUMAPAZ</c:v>
                </c:pt>
              </c:strCache>
            </c:strRef>
          </c:cat>
          <c:val>
            <c:numRef>
              <c:f>'Recaudo x localidad May-24'!$KF$9:$KF$15</c:f>
              <c:numCache>
                <c:formatCode>"$"\ #,##0</c:formatCode>
                <c:ptCount val="7"/>
                <c:pt idx="0">
                  <c:v>10409.701729</c:v>
                </c:pt>
                <c:pt idx="1">
                  <c:v>5654.1444620000002</c:v>
                </c:pt>
                <c:pt idx="2">
                  <c:v>2226.5039029999998</c:v>
                </c:pt>
                <c:pt idx="3">
                  <c:v>3407.5030299999999</c:v>
                </c:pt>
                <c:pt idx="4">
                  <c:v>2580.4352520000002</c:v>
                </c:pt>
                <c:pt idx="5">
                  <c:v>529.35011199999997</c:v>
                </c:pt>
                <c:pt idx="6">
                  <c:v>0.83138999999999996</c:v>
                </c:pt>
              </c:numCache>
            </c:numRef>
          </c:val>
          <c:extLst>
            <c:ext xmlns:c16="http://schemas.microsoft.com/office/drawing/2014/chart" uri="{C3380CC4-5D6E-409C-BE32-E72D297353CC}">
              <c16:uniqueId val="{00000005-8132-4EBC-BD73-B2E702A55779}"/>
            </c:ext>
          </c:extLst>
        </c:ser>
        <c:dLbls>
          <c:showLegendKey val="0"/>
          <c:showVal val="0"/>
          <c:showCatName val="0"/>
          <c:showSerName val="0"/>
          <c:showPercent val="0"/>
          <c:showBubbleSize val="0"/>
        </c:dLbls>
        <c:gapWidth val="219"/>
        <c:overlap val="-27"/>
        <c:axId val="2114220928"/>
        <c:axId val="16316032"/>
        <c:extLst/>
      </c:barChart>
      <c:catAx>
        <c:axId val="21142209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16316032"/>
        <c:crosses val="autoZero"/>
        <c:auto val="1"/>
        <c:lblAlgn val="ctr"/>
        <c:lblOffset val="100"/>
        <c:noMultiLvlLbl val="0"/>
      </c:catAx>
      <c:valAx>
        <c:axId val="16316032"/>
        <c:scaling>
          <c:orientation val="minMax"/>
          <c:max val="10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2114220928"/>
        <c:crosses val="autoZero"/>
        <c:crossBetween val="between"/>
        <c:majorUnit val="2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100">
          <a:solidFill>
            <a:schemeClr val="accent1">
              <a:lumMod val="50000"/>
            </a:schemeClr>
          </a:solidFill>
        </a:defRPr>
      </a:pPr>
      <a:endParaRPr lang="es-E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684266710861755"/>
          <c:y val="2.0829098199751404E-2"/>
          <c:w val="0.87191924424181155"/>
          <c:h val="0.5415517038039388"/>
        </c:manualLayout>
      </c:layout>
      <c:barChart>
        <c:barDir val="col"/>
        <c:grouping val="clustered"/>
        <c:varyColors val="0"/>
        <c:ser>
          <c:idx val="0"/>
          <c:order val="0"/>
          <c:tx>
            <c:strRef>
              <c:f>'Recaudo x localidad May-24'!$KA$29</c:f>
              <c:strCache>
                <c:ptCount val="1"/>
                <c:pt idx="0">
                  <c:v>DICIEMBRE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May-24'!$IE$30:$IE$37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May-24'!$KA$30:$KA$37</c:f>
              <c:numCache>
                <c:formatCode>"$"\ #,##0</c:formatCode>
                <c:ptCount val="8"/>
                <c:pt idx="0">
                  <c:v>1854.6841039999999</c:v>
                </c:pt>
                <c:pt idx="1">
                  <c:v>4567.8611620000001</c:v>
                </c:pt>
                <c:pt idx="2">
                  <c:v>4823.992432</c:v>
                </c:pt>
                <c:pt idx="3">
                  <c:v>2457.345092</c:v>
                </c:pt>
                <c:pt idx="4">
                  <c:v>1310.305198</c:v>
                </c:pt>
                <c:pt idx="5">
                  <c:v>2814.7937120000001</c:v>
                </c:pt>
                <c:pt idx="6">
                  <c:v>3248.0863399999998</c:v>
                </c:pt>
                <c:pt idx="7">
                  <c:v>3435.2157320000001</c:v>
                </c:pt>
              </c:numCache>
            </c:numRef>
          </c:val>
          <c:extLst>
            <c:ext xmlns:c16="http://schemas.microsoft.com/office/drawing/2014/chart" uri="{C3380CC4-5D6E-409C-BE32-E72D297353CC}">
              <c16:uniqueId val="{00000000-F850-4635-9813-62CDE4FBFFF0}"/>
            </c:ext>
          </c:extLst>
        </c:ser>
        <c:ser>
          <c:idx val="1"/>
          <c:order val="1"/>
          <c:tx>
            <c:strRef>
              <c:f>'Recaudo x localidad May-24'!$KB$29</c:f>
              <c:strCache>
                <c:ptCount val="1"/>
                <c:pt idx="0">
                  <c:v>ENERO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May-24'!$IE$30:$IE$37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May-24'!$KB$30:$KB$37</c:f>
              <c:numCache>
                <c:formatCode>"$"\ #,##0</c:formatCode>
                <c:ptCount val="8"/>
                <c:pt idx="0">
                  <c:v>1445.3300979999999</c:v>
                </c:pt>
                <c:pt idx="1">
                  <c:v>5029.81113</c:v>
                </c:pt>
                <c:pt idx="2">
                  <c:v>1234.2907680000001</c:v>
                </c:pt>
                <c:pt idx="3">
                  <c:v>1383.18651</c:v>
                </c:pt>
                <c:pt idx="4">
                  <c:v>1413.4610130000001</c:v>
                </c:pt>
                <c:pt idx="5">
                  <c:v>4516.7019929999997</c:v>
                </c:pt>
                <c:pt idx="6">
                  <c:v>3066.0918900000001</c:v>
                </c:pt>
                <c:pt idx="7">
                  <c:v>3072.7574479999998</c:v>
                </c:pt>
              </c:numCache>
            </c:numRef>
          </c:val>
          <c:extLst>
            <c:ext xmlns:c16="http://schemas.microsoft.com/office/drawing/2014/chart" uri="{C3380CC4-5D6E-409C-BE32-E72D297353CC}">
              <c16:uniqueId val="{00000001-F850-4635-9813-62CDE4FBFFF0}"/>
            </c:ext>
          </c:extLst>
        </c:ser>
        <c:ser>
          <c:idx val="2"/>
          <c:order val="2"/>
          <c:tx>
            <c:strRef>
              <c:f>'Recaudo x localidad May-24'!$KC$29</c:f>
              <c:strCache>
                <c:ptCount val="1"/>
                <c:pt idx="0">
                  <c:v>FEBRERO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May-24'!$IE$30:$IE$37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May-24'!$KC$30:$KC$37</c:f>
              <c:numCache>
                <c:formatCode>"$"\ #,##0</c:formatCode>
                <c:ptCount val="8"/>
                <c:pt idx="0">
                  <c:v>1945.0386470000001</c:v>
                </c:pt>
                <c:pt idx="1">
                  <c:v>5282.2022630000001</c:v>
                </c:pt>
                <c:pt idx="2">
                  <c:v>4946.3735370000004</c:v>
                </c:pt>
                <c:pt idx="3">
                  <c:v>2571.6370879999999</c:v>
                </c:pt>
                <c:pt idx="4">
                  <c:v>1390.739116</c:v>
                </c:pt>
                <c:pt idx="5">
                  <c:v>2113.8007699999998</c:v>
                </c:pt>
                <c:pt idx="6">
                  <c:v>3452.1142380000001</c:v>
                </c:pt>
                <c:pt idx="7">
                  <c:v>4185.2351129999997</c:v>
                </c:pt>
              </c:numCache>
            </c:numRef>
          </c:val>
          <c:extLst>
            <c:ext xmlns:c16="http://schemas.microsoft.com/office/drawing/2014/chart" uri="{C3380CC4-5D6E-409C-BE32-E72D297353CC}">
              <c16:uniqueId val="{00000002-F850-4635-9813-62CDE4FBFFF0}"/>
            </c:ext>
          </c:extLst>
        </c:ser>
        <c:ser>
          <c:idx val="3"/>
          <c:order val="3"/>
          <c:tx>
            <c:strRef>
              <c:f>'Recaudo x localidad May-24'!$KD$29</c:f>
              <c:strCache>
                <c:ptCount val="1"/>
                <c:pt idx="0">
                  <c:v>MARZO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May-24'!$IE$30:$IE$37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May-24'!$KD$30:$KD$37</c:f>
              <c:numCache>
                <c:formatCode>"$"\ #,##0</c:formatCode>
                <c:ptCount val="8"/>
                <c:pt idx="0">
                  <c:v>1214.6263909999998</c:v>
                </c:pt>
                <c:pt idx="1">
                  <c:v>4511.9118699999981</c:v>
                </c:pt>
                <c:pt idx="2">
                  <c:v>1027.063038</c:v>
                </c:pt>
                <c:pt idx="3">
                  <c:v>1230.4147319999997</c:v>
                </c:pt>
                <c:pt idx="4">
                  <c:v>1403.9161489999995</c:v>
                </c:pt>
                <c:pt idx="5">
                  <c:v>5208.7383069999987</c:v>
                </c:pt>
                <c:pt idx="6">
                  <c:v>3053.6791750000002</c:v>
                </c:pt>
                <c:pt idx="7">
                  <c:v>2778.8653259999996</c:v>
                </c:pt>
              </c:numCache>
            </c:numRef>
          </c:val>
          <c:extLst>
            <c:ext xmlns:c16="http://schemas.microsoft.com/office/drawing/2014/chart" uri="{C3380CC4-5D6E-409C-BE32-E72D297353CC}">
              <c16:uniqueId val="{00000003-F850-4635-9813-62CDE4FBFFF0}"/>
            </c:ext>
          </c:extLst>
        </c:ser>
        <c:ser>
          <c:idx val="4"/>
          <c:order val="4"/>
          <c:tx>
            <c:strRef>
              <c:f>'Recaudo x localidad May-24'!$KE$29</c:f>
              <c:strCache>
                <c:ptCount val="1"/>
                <c:pt idx="0">
                  <c:v>ABRIL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May-24'!$IE$30:$IE$37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May-24'!$KE$30:$KE$37</c:f>
              <c:numCache>
                <c:formatCode>"$"\ #,##0</c:formatCode>
                <c:ptCount val="8"/>
                <c:pt idx="0">
                  <c:v>2339.4828480000001</c:v>
                </c:pt>
                <c:pt idx="1">
                  <c:v>5059.5440129999997</c:v>
                </c:pt>
                <c:pt idx="2">
                  <c:v>5150.6485039999998</c:v>
                </c:pt>
                <c:pt idx="3">
                  <c:v>2667.7039709999999</c:v>
                </c:pt>
                <c:pt idx="4">
                  <c:v>1477.4775279999999</c:v>
                </c:pt>
                <c:pt idx="5">
                  <c:v>3051.5108310000001</c:v>
                </c:pt>
                <c:pt idx="6">
                  <c:v>3638.0127729999999</c:v>
                </c:pt>
                <c:pt idx="7">
                  <c:v>3901.5486099999998</c:v>
                </c:pt>
              </c:numCache>
            </c:numRef>
          </c:val>
          <c:extLst>
            <c:ext xmlns:c16="http://schemas.microsoft.com/office/drawing/2014/chart" uri="{C3380CC4-5D6E-409C-BE32-E72D297353CC}">
              <c16:uniqueId val="{00000004-F850-4635-9813-62CDE4FBFFF0}"/>
            </c:ext>
          </c:extLst>
        </c:ser>
        <c:ser>
          <c:idx val="5"/>
          <c:order val="5"/>
          <c:tx>
            <c:strRef>
              <c:f>'Recaudo x localidad May-24'!$KF$29</c:f>
              <c:strCache>
                <c:ptCount val="1"/>
                <c:pt idx="0">
                  <c:v>MAYO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May-24'!$IE$30:$IE$37</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'Recaudo x localidad May-24'!$KF$30:$KF$37</c:f>
              <c:numCache>
                <c:formatCode>"$"\ #,##0</c:formatCode>
                <c:ptCount val="8"/>
                <c:pt idx="0">
                  <c:v>1480.2362969999999</c:v>
                </c:pt>
                <c:pt idx="1">
                  <c:v>5084.8436030000021</c:v>
                </c:pt>
                <c:pt idx="2">
                  <c:v>1406.2853430000002</c:v>
                </c:pt>
                <c:pt idx="3">
                  <c:v>1543.0103920000001</c:v>
                </c:pt>
                <c:pt idx="4">
                  <c:v>1527.0247930000003</c:v>
                </c:pt>
                <c:pt idx="5">
                  <c:v>5565.4616000000005</c:v>
                </c:pt>
                <c:pt idx="6">
                  <c:v>3551.7776349999986</c:v>
                </c:pt>
                <c:pt idx="7">
                  <c:v>3165.1871620000006</c:v>
                </c:pt>
              </c:numCache>
            </c:numRef>
          </c:val>
          <c:extLst>
            <c:ext xmlns:c16="http://schemas.microsoft.com/office/drawing/2014/chart" uri="{C3380CC4-5D6E-409C-BE32-E72D297353CC}">
              <c16:uniqueId val="{00000005-F850-4635-9813-62CDE4FBFFF0}"/>
            </c:ext>
          </c:extLst>
        </c:ser>
        <c:dLbls>
          <c:showLegendKey val="0"/>
          <c:showVal val="0"/>
          <c:showCatName val="0"/>
          <c:showSerName val="0"/>
          <c:showPercent val="0"/>
          <c:showBubbleSize val="0"/>
        </c:dLbls>
        <c:gapWidth val="219"/>
        <c:overlap val="-27"/>
        <c:axId val="64065136"/>
        <c:axId val="1550180816"/>
        <c:extLst/>
      </c:barChart>
      <c:catAx>
        <c:axId val="64065136"/>
        <c:scaling>
          <c:orientation val="minMax"/>
        </c:scaling>
        <c:delete val="0"/>
        <c:axPos val="b"/>
        <c:numFmt formatCode="#,##0.00" sourceLinked="0"/>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80816"/>
        <c:crosses val="autoZero"/>
        <c:auto val="1"/>
        <c:lblAlgn val="ctr"/>
        <c:lblOffset val="100"/>
        <c:noMultiLvlLbl val="0"/>
      </c:catAx>
      <c:valAx>
        <c:axId val="1550180816"/>
        <c:scaling>
          <c:orientation val="minMax"/>
          <c:max val="6000"/>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w="6350" cap="flat" cmpd="sng" algn="ctr">
            <a:solidFill>
              <a:srgbClr val="A5A5A5"/>
            </a:solidFill>
            <a:prstDash val="solid"/>
            <a:miter lim="800000"/>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65136"/>
        <c:crosses val="autoZero"/>
        <c:crossBetween val="between"/>
        <c:majorUnit val="1000"/>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layout>
        <c:manualLayout>
          <c:xMode val="edge"/>
          <c:yMode val="edge"/>
          <c:x val="0.15493943485530171"/>
          <c:y val="0.90178705825940297"/>
          <c:w val="0.69252072863403058"/>
          <c:h val="4.5136076831252349E-2"/>
        </c:manualLayout>
      </c:layout>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'Recaudo x localidad May-24'!$KA$59</c:f>
              <c:strCache>
                <c:ptCount val="1"/>
                <c:pt idx="0">
                  <c:v>DICIEMBRE 2023</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May-24'!$IE$60:$IE$61</c:f>
              <c:strCache>
                <c:ptCount val="2"/>
                <c:pt idx="0">
                  <c:v>KENNEDY</c:v>
                </c:pt>
                <c:pt idx="1">
                  <c:v>FONTIBON</c:v>
                </c:pt>
              </c:strCache>
            </c:strRef>
          </c:cat>
          <c:val>
            <c:numRef>
              <c:f>'Recaudo x localidad May-24'!$KA$60:$KA$61</c:f>
              <c:numCache>
                <c:formatCode>"$"\ #,##0</c:formatCode>
                <c:ptCount val="2"/>
                <c:pt idx="0">
                  <c:v>10491.39472</c:v>
                </c:pt>
                <c:pt idx="1">
                  <c:v>5794.3950619999996</c:v>
                </c:pt>
              </c:numCache>
            </c:numRef>
          </c:val>
          <c:extLst>
            <c:ext xmlns:c16="http://schemas.microsoft.com/office/drawing/2014/chart" uri="{C3380CC4-5D6E-409C-BE32-E72D297353CC}">
              <c16:uniqueId val="{00000000-FCDB-4E8A-B8FC-0B12C67DDB6F}"/>
            </c:ext>
          </c:extLst>
        </c:ser>
        <c:ser>
          <c:idx val="2"/>
          <c:order val="1"/>
          <c:tx>
            <c:strRef>
              <c:f>'Recaudo x localidad May-24'!$KB$59</c:f>
              <c:strCache>
                <c:ptCount val="1"/>
                <c:pt idx="0">
                  <c:v>ENERO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May-24'!$IE$60:$IE$61</c:f>
              <c:strCache>
                <c:ptCount val="2"/>
                <c:pt idx="0">
                  <c:v>KENNEDY</c:v>
                </c:pt>
                <c:pt idx="1">
                  <c:v>FONTIBON</c:v>
                </c:pt>
              </c:strCache>
            </c:strRef>
          </c:cat>
          <c:val>
            <c:numRef>
              <c:f>'Recaudo x localidad May-24'!$KB$60:$KB$61</c:f>
              <c:numCache>
                <c:formatCode>"$"\ #,##0</c:formatCode>
                <c:ptCount val="2"/>
                <c:pt idx="0">
                  <c:v>10466.431226999999</c:v>
                </c:pt>
                <c:pt idx="1">
                  <c:v>5717.1811850000004</c:v>
                </c:pt>
              </c:numCache>
            </c:numRef>
          </c:val>
          <c:extLst>
            <c:ext xmlns:c16="http://schemas.microsoft.com/office/drawing/2014/chart" uri="{C3380CC4-5D6E-409C-BE32-E72D297353CC}">
              <c16:uniqueId val="{00000001-FCDB-4E8A-B8FC-0B12C67DDB6F}"/>
            </c:ext>
          </c:extLst>
        </c:ser>
        <c:ser>
          <c:idx val="3"/>
          <c:order val="2"/>
          <c:tx>
            <c:strRef>
              <c:f>'Recaudo x localidad May-24'!$KC$59</c:f>
              <c:strCache>
                <c:ptCount val="1"/>
                <c:pt idx="0">
                  <c:v>FEBRERO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May-24'!$IE$60:$IE$61</c:f>
              <c:strCache>
                <c:ptCount val="2"/>
                <c:pt idx="0">
                  <c:v>KENNEDY</c:v>
                </c:pt>
                <c:pt idx="1">
                  <c:v>FONTIBON</c:v>
                </c:pt>
              </c:strCache>
            </c:strRef>
          </c:cat>
          <c:val>
            <c:numRef>
              <c:f>'Recaudo x localidad May-24'!$KC$60:$KC$61</c:f>
              <c:numCache>
                <c:formatCode>"$"\ #,##0</c:formatCode>
                <c:ptCount val="2"/>
                <c:pt idx="0">
                  <c:v>11541.696180999999</c:v>
                </c:pt>
                <c:pt idx="1">
                  <c:v>6013.2489210000003</c:v>
                </c:pt>
              </c:numCache>
            </c:numRef>
          </c:val>
          <c:extLst>
            <c:ext xmlns:c16="http://schemas.microsoft.com/office/drawing/2014/chart" uri="{C3380CC4-5D6E-409C-BE32-E72D297353CC}">
              <c16:uniqueId val="{00000002-FCDB-4E8A-B8FC-0B12C67DDB6F}"/>
            </c:ext>
          </c:extLst>
        </c:ser>
        <c:ser>
          <c:idx val="4"/>
          <c:order val="3"/>
          <c:tx>
            <c:strRef>
              <c:f>'Recaudo x localidad May-24'!$KD$59</c:f>
              <c:strCache>
                <c:ptCount val="1"/>
                <c:pt idx="0">
                  <c:v>MARZO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May-24'!$IE$60:$IE$61</c:f>
              <c:strCache>
                <c:ptCount val="2"/>
                <c:pt idx="0">
                  <c:v>KENNEDY</c:v>
                </c:pt>
                <c:pt idx="1">
                  <c:v>FONTIBON</c:v>
                </c:pt>
              </c:strCache>
            </c:strRef>
          </c:cat>
          <c:val>
            <c:numRef>
              <c:f>'Recaudo x localidad May-24'!$KD$60:$KD$61</c:f>
              <c:numCache>
                <c:formatCode>"$"\ #,##0</c:formatCode>
                <c:ptCount val="2"/>
                <c:pt idx="0">
                  <c:v>10216.071470000001</c:v>
                </c:pt>
                <c:pt idx="1">
                  <c:v>5725.0761570000004</c:v>
                </c:pt>
              </c:numCache>
            </c:numRef>
          </c:val>
          <c:extLst>
            <c:ext xmlns:c16="http://schemas.microsoft.com/office/drawing/2014/chart" uri="{C3380CC4-5D6E-409C-BE32-E72D297353CC}">
              <c16:uniqueId val="{00000003-FCDB-4E8A-B8FC-0B12C67DDB6F}"/>
            </c:ext>
          </c:extLst>
        </c:ser>
        <c:ser>
          <c:idx val="5"/>
          <c:order val="4"/>
          <c:tx>
            <c:strRef>
              <c:f>'Recaudo x localidad May-24'!$KE$59</c:f>
              <c:strCache>
                <c:ptCount val="1"/>
                <c:pt idx="0">
                  <c:v>ABRIL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May-24'!$IE$60:$IE$61</c:f>
              <c:strCache>
                <c:ptCount val="2"/>
                <c:pt idx="0">
                  <c:v>KENNEDY</c:v>
                </c:pt>
                <c:pt idx="1">
                  <c:v>FONTIBON</c:v>
                </c:pt>
              </c:strCache>
            </c:strRef>
          </c:cat>
          <c:val>
            <c:numRef>
              <c:f>'Recaudo x localidad May-24'!$KE$60:$KE$61</c:f>
              <c:numCache>
                <c:formatCode>"$"\ #,##0</c:formatCode>
                <c:ptCount val="2"/>
                <c:pt idx="0">
                  <c:v>11526.156586999999</c:v>
                </c:pt>
                <c:pt idx="1">
                  <c:v>6345.7871359999999</c:v>
                </c:pt>
              </c:numCache>
            </c:numRef>
          </c:val>
          <c:extLst>
            <c:ext xmlns:c16="http://schemas.microsoft.com/office/drawing/2014/chart" uri="{C3380CC4-5D6E-409C-BE32-E72D297353CC}">
              <c16:uniqueId val="{00000004-FCDB-4E8A-B8FC-0B12C67DDB6F}"/>
            </c:ext>
          </c:extLst>
        </c:ser>
        <c:ser>
          <c:idx val="1"/>
          <c:order val="5"/>
          <c:tx>
            <c:strRef>
              <c:f>'Recaudo x localidad May-24'!$KF$59</c:f>
              <c:strCache>
                <c:ptCount val="1"/>
                <c:pt idx="0">
                  <c:v>MAYO 2024</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May-24'!$IE$60:$IE$61</c:f>
              <c:strCache>
                <c:ptCount val="2"/>
                <c:pt idx="0">
                  <c:v>KENNEDY</c:v>
                </c:pt>
                <c:pt idx="1">
                  <c:v>FONTIBON</c:v>
                </c:pt>
              </c:strCache>
            </c:strRef>
          </c:cat>
          <c:val>
            <c:numRef>
              <c:f>'Recaudo x localidad May-24'!$KF$60:$KF$61</c:f>
              <c:numCache>
                <c:formatCode>"$"\ #,##0</c:formatCode>
                <c:ptCount val="2"/>
                <c:pt idx="0">
                  <c:v>11653.32509</c:v>
                </c:pt>
                <c:pt idx="1">
                  <c:v>6146.4665530000002</c:v>
                </c:pt>
              </c:numCache>
            </c:numRef>
          </c:val>
          <c:extLst>
            <c:ext xmlns:c16="http://schemas.microsoft.com/office/drawing/2014/chart" uri="{C3380CC4-5D6E-409C-BE32-E72D297353CC}">
              <c16:uniqueId val="{00000005-FCDB-4E8A-B8FC-0B12C67DDB6F}"/>
            </c:ext>
          </c:extLst>
        </c:ser>
        <c:dLbls>
          <c:showLegendKey val="0"/>
          <c:showVal val="0"/>
          <c:showCatName val="0"/>
          <c:showSerName val="0"/>
          <c:showPercent val="0"/>
          <c:showBubbleSize val="0"/>
        </c:dLbls>
        <c:gapWidth val="219"/>
        <c:overlap val="-27"/>
        <c:axId val="125604768"/>
        <c:axId val="16313536"/>
      </c:barChart>
      <c:catAx>
        <c:axId val="125604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6313536"/>
        <c:crosses val="autoZero"/>
        <c:auto val="1"/>
        <c:lblAlgn val="ctr"/>
        <c:lblOffset val="100"/>
        <c:noMultiLvlLbl val="0"/>
      </c:catAx>
      <c:valAx>
        <c:axId val="163135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25604768"/>
        <c:crossesAt val="1"/>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May-24'!$KA$86</c:f>
              <c:strCache>
                <c:ptCount val="1"/>
                <c:pt idx="0">
                  <c:v>DICIEMBRE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May-24'!$IE$87:$IE$88</c:f>
              <c:strCache>
                <c:ptCount val="2"/>
                <c:pt idx="0">
                  <c:v>ENGATIVÁ</c:v>
                </c:pt>
                <c:pt idx="1">
                  <c:v>BARRIOS UNIDOS</c:v>
                </c:pt>
              </c:strCache>
            </c:strRef>
          </c:cat>
          <c:val>
            <c:numRef>
              <c:f>'Recaudo x localidad May-24'!$KA$87:$KA$88</c:f>
              <c:numCache>
                <c:formatCode>"$"\ #,##0</c:formatCode>
                <c:ptCount val="2"/>
                <c:pt idx="0">
                  <c:v>7322.0274040000004</c:v>
                </c:pt>
                <c:pt idx="1">
                  <c:v>3994.8410009999998</c:v>
                </c:pt>
              </c:numCache>
            </c:numRef>
          </c:val>
          <c:extLst>
            <c:ext xmlns:c16="http://schemas.microsoft.com/office/drawing/2014/chart" uri="{C3380CC4-5D6E-409C-BE32-E72D297353CC}">
              <c16:uniqueId val="{00000000-586E-4516-9406-A6F9427019CE}"/>
            </c:ext>
          </c:extLst>
        </c:ser>
        <c:ser>
          <c:idx val="2"/>
          <c:order val="1"/>
          <c:tx>
            <c:strRef>
              <c:f>'Recaudo x localidad May-24'!$KB$86</c:f>
              <c:strCache>
                <c:ptCount val="1"/>
                <c:pt idx="0">
                  <c:v>ENERO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May-24'!$IE$87:$IE$88</c:f>
              <c:strCache>
                <c:ptCount val="2"/>
                <c:pt idx="0">
                  <c:v>ENGATIVÁ</c:v>
                </c:pt>
                <c:pt idx="1">
                  <c:v>BARRIOS UNIDOS</c:v>
                </c:pt>
              </c:strCache>
            </c:strRef>
          </c:cat>
          <c:val>
            <c:numRef>
              <c:f>'Recaudo x localidad May-24'!$KB$87:$KB$88</c:f>
              <c:numCache>
                <c:formatCode>"$"\ #,##0</c:formatCode>
                <c:ptCount val="2"/>
                <c:pt idx="0">
                  <c:v>11546.956619000001</c:v>
                </c:pt>
                <c:pt idx="1">
                  <c:v>2201.2888309999998</c:v>
                </c:pt>
              </c:numCache>
            </c:numRef>
          </c:val>
          <c:extLst>
            <c:ext xmlns:c16="http://schemas.microsoft.com/office/drawing/2014/chart" uri="{C3380CC4-5D6E-409C-BE32-E72D297353CC}">
              <c16:uniqueId val="{00000001-586E-4516-9406-A6F9427019CE}"/>
            </c:ext>
          </c:extLst>
        </c:ser>
        <c:ser>
          <c:idx val="3"/>
          <c:order val="2"/>
          <c:tx>
            <c:strRef>
              <c:f>'Recaudo x localidad May-24'!$KC$86</c:f>
              <c:strCache>
                <c:ptCount val="1"/>
                <c:pt idx="0">
                  <c:v>FEBRERO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May-24'!$IE$87:$IE$88</c:f>
              <c:strCache>
                <c:ptCount val="2"/>
                <c:pt idx="0">
                  <c:v>ENGATIVÁ</c:v>
                </c:pt>
                <c:pt idx="1">
                  <c:v>BARRIOS UNIDOS</c:v>
                </c:pt>
              </c:strCache>
            </c:strRef>
          </c:cat>
          <c:val>
            <c:numRef>
              <c:f>'Recaudo x localidad May-24'!$KC$87:$KC$88</c:f>
              <c:numCache>
                <c:formatCode>"$"\ #,##0</c:formatCode>
                <c:ptCount val="2"/>
                <c:pt idx="0">
                  <c:v>7612.8233890000001</c:v>
                </c:pt>
                <c:pt idx="1">
                  <c:v>5437.8693359999997</c:v>
                </c:pt>
              </c:numCache>
            </c:numRef>
          </c:val>
          <c:extLst>
            <c:ext xmlns:c16="http://schemas.microsoft.com/office/drawing/2014/chart" uri="{C3380CC4-5D6E-409C-BE32-E72D297353CC}">
              <c16:uniqueId val="{00000002-586E-4516-9406-A6F9427019CE}"/>
            </c:ext>
          </c:extLst>
        </c:ser>
        <c:ser>
          <c:idx val="4"/>
          <c:order val="3"/>
          <c:tx>
            <c:strRef>
              <c:f>'Recaudo x localidad May-24'!$KD$86</c:f>
              <c:strCache>
                <c:ptCount val="1"/>
                <c:pt idx="0">
                  <c:v>MARZO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May-24'!$IE$87:$IE$88</c:f>
              <c:strCache>
                <c:ptCount val="2"/>
                <c:pt idx="0">
                  <c:v>ENGATIVÁ</c:v>
                </c:pt>
                <c:pt idx="1">
                  <c:v>BARRIOS UNIDOS</c:v>
                </c:pt>
              </c:strCache>
            </c:strRef>
          </c:cat>
          <c:val>
            <c:numRef>
              <c:f>'Recaudo x localidad May-24'!$KD$87:$KD$88</c:f>
              <c:numCache>
                <c:formatCode>"$"\ #,##0</c:formatCode>
                <c:ptCount val="2"/>
                <c:pt idx="0">
                  <c:v>10857.204926</c:v>
                </c:pt>
                <c:pt idx="1">
                  <c:v>1433.059068</c:v>
                </c:pt>
              </c:numCache>
            </c:numRef>
          </c:val>
          <c:extLst>
            <c:ext xmlns:c16="http://schemas.microsoft.com/office/drawing/2014/chart" uri="{C3380CC4-5D6E-409C-BE32-E72D297353CC}">
              <c16:uniqueId val="{00000003-586E-4516-9406-A6F9427019CE}"/>
            </c:ext>
          </c:extLst>
        </c:ser>
        <c:ser>
          <c:idx val="5"/>
          <c:order val="4"/>
          <c:tx>
            <c:strRef>
              <c:f>'Recaudo x localidad May-24'!$KE$86</c:f>
              <c:strCache>
                <c:ptCount val="1"/>
                <c:pt idx="0">
                  <c:v>ABRIL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May-24'!$IE$87:$IE$88</c:f>
              <c:strCache>
                <c:ptCount val="2"/>
                <c:pt idx="0">
                  <c:v>ENGATIVÁ</c:v>
                </c:pt>
                <c:pt idx="1">
                  <c:v>BARRIOS UNIDOS</c:v>
                </c:pt>
              </c:strCache>
            </c:strRef>
          </c:cat>
          <c:val>
            <c:numRef>
              <c:f>'Recaudo x localidad May-24'!$KE$87:$KE$88</c:f>
              <c:numCache>
                <c:formatCode>"$"\ #,##0</c:formatCode>
                <c:ptCount val="2"/>
                <c:pt idx="0">
                  <c:v>8826.5000340000006</c:v>
                </c:pt>
                <c:pt idx="1">
                  <c:v>4360.4056360000004</c:v>
                </c:pt>
              </c:numCache>
            </c:numRef>
          </c:val>
          <c:extLst>
            <c:ext xmlns:c16="http://schemas.microsoft.com/office/drawing/2014/chart" uri="{C3380CC4-5D6E-409C-BE32-E72D297353CC}">
              <c16:uniqueId val="{00000004-586E-4516-9406-A6F9427019CE}"/>
            </c:ext>
          </c:extLst>
        </c:ser>
        <c:ser>
          <c:idx val="0"/>
          <c:order val="5"/>
          <c:tx>
            <c:strRef>
              <c:f>'Recaudo x localidad May-24'!$KF$86</c:f>
              <c:strCache>
                <c:ptCount val="1"/>
                <c:pt idx="0">
                  <c:v>MAYO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May-24'!$IE$87:$IE$88</c:f>
              <c:strCache>
                <c:ptCount val="2"/>
                <c:pt idx="0">
                  <c:v>ENGATIVÁ</c:v>
                </c:pt>
                <c:pt idx="1">
                  <c:v>BARRIOS UNIDOS</c:v>
                </c:pt>
              </c:strCache>
            </c:strRef>
          </c:cat>
          <c:val>
            <c:numRef>
              <c:f>'Recaudo x localidad May-24'!$KF$87:$KF$88</c:f>
              <c:numCache>
                <c:formatCode>"$"\ #,##0</c:formatCode>
                <c:ptCount val="2"/>
                <c:pt idx="0">
                  <c:v>11964.726205000001</c:v>
                </c:pt>
                <c:pt idx="1">
                  <c:v>2651.7146859999998</c:v>
                </c:pt>
              </c:numCache>
            </c:numRef>
          </c:val>
          <c:extLst>
            <c:ext xmlns:c16="http://schemas.microsoft.com/office/drawing/2014/chart" uri="{C3380CC4-5D6E-409C-BE32-E72D297353CC}">
              <c16:uniqueId val="{00000005-586E-4516-9406-A6F9427019CE}"/>
            </c:ext>
          </c:extLst>
        </c:ser>
        <c:dLbls>
          <c:showLegendKey val="0"/>
          <c:showVal val="0"/>
          <c:showCatName val="0"/>
          <c:showSerName val="0"/>
          <c:showPercent val="0"/>
          <c:showBubbleSize val="0"/>
        </c:dLbls>
        <c:gapWidth val="219"/>
        <c:overlap val="-27"/>
        <c:axId val="64098736"/>
        <c:axId val="1550171248"/>
      </c:barChart>
      <c:catAx>
        <c:axId val="64098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1248"/>
        <c:crosses val="autoZero"/>
        <c:auto val="1"/>
        <c:lblAlgn val="ctr"/>
        <c:lblOffset val="100"/>
        <c:noMultiLvlLbl val="0"/>
      </c:catAx>
      <c:valAx>
        <c:axId val="1550171248"/>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40987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1"/>
          <c:order val="0"/>
          <c:tx>
            <c:strRef>
              <c:f>'Recaudo x localidad May-24'!$KA$112</c:f>
              <c:strCache>
                <c:ptCount val="1"/>
                <c:pt idx="0">
                  <c:v>DICIEMBRE 2023</c:v>
                </c:pt>
              </c:strCache>
            </c:strRef>
          </c:tx>
          <c:spPr>
            <a:solidFill>
              <a:schemeClr val="accent2"/>
            </a:solidFill>
            <a:ln>
              <a:noFill/>
            </a:ln>
            <a:effectLst/>
            <a:scene3d>
              <a:camera prst="orthographicFront"/>
              <a:lightRig rig="threePt" dir="t"/>
            </a:scene3d>
            <a:sp3d>
              <a:bevelT w="190500" h="38100"/>
            </a:sp3d>
          </c:spPr>
          <c:invertIfNegative val="0"/>
          <c:cat>
            <c:strRef>
              <c:f>'Recaudo x localidad May-24'!$IE$113</c:f>
              <c:strCache>
                <c:ptCount val="1"/>
                <c:pt idx="0">
                  <c:v>SUBA</c:v>
                </c:pt>
              </c:strCache>
            </c:strRef>
          </c:cat>
          <c:val>
            <c:numRef>
              <c:f>'Recaudo x localidad May-24'!$KA$113</c:f>
              <c:numCache>
                <c:formatCode>"$"\ #,##0</c:formatCode>
                <c:ptCount val="1"/>
                <c:pt idx="0">
                  <c:v>13416.726626</c:v>
                </c:pt>
              </c:numCache>
            </c:numRef>
          </c:val>
          <c:extLst>
            <c:ext xmlns:c16="http://schemas.microsoft.com/office/drawing/2014/chart" uri="{C3380CC4-5D6E-409C-BE32-E72D297353CC}">
              <c16:uniqueId val="{00000000-5178-4BFA-B594-001E2C2CADC1}"/>
            </c:ext>
          </c:extLst>
        </c:ser>
        <c:ser>
          <c:idx val="2"/>
          <c:order val="1"/>
          <c:tx>
            <c:strRef>
              <c:f>'Recaudo x localidad May-24'!$KB$112</c:f>
              <c:strCache>
                <c:ptCount val="1"/>
                <c:pt idx="0">
                  <c:v>ENERO 2024</c:v>
                </c:pt>
              </c:strCache>
            </c:strRef>
          </c:tx>
          <c:spPr>
            <a:solidFill>
              <a:schemeClr val="accent3"/>
            </a:solidFill>
            <a:ln>
              <a:noFill/>
            </a:ln>
            <a:effectLst/>
            <a:scene3d>
              <a:camera prst="orthographicFront"/>
              <a:lightRig rig="threePt" dir="t"/>
            </a:scene3d>
            <a:sp3d>
              <a:bevelT w="190500" h="38100"/>
            </a:sp3d>
          </c:spPr>
          <c:invertIfNegative val="0"/>
          <c:cat>
            <c:strRef>
              <c:f>'Recaudo x localidad May-24'!$IE$113</c:f>
              <c:strCache>
                <c:ptCount val="1"/>
                <c:pt idx="0">
                  <c:v>SUBA</c:v>
                </c:pt>
              </c:strCache>
            </c:strRef>
          </c:cat>
          <c:val>
            <c:numRef>
              <c:f>'Recaudo x localidad May-24'!$KB$113</c:f>
              <c:numCache>
                <c:formatCode>"$"\ #,##0</c:formatCode>
                <c:ptCount val="1"/>
                <c:pt idx="0">
                  <c:v>13736.609062</c:v>
                </c:pt>
              </c:numCache>
            </c:numRef>
          </c:val>
          <c:extLst>
            <c:ext xmlns:c16="http://schemas.microsoft.com/office/drawing/2014/chart" uri="{C3380CC4-5D6E-409C-BE32-E72D297353CC}">
              <c16:uniqueId val="{00000001-5178-4BFA-B594-001E2C2CADC1}"/>
            </c:ext>
          </c:extLst>
        </c:ser>
        <c:ser>
          <c:idx val="3"/>
          <c:order val="2"/>
          <c:tx>
            <c:strRef>
              <c:f>'Recaudo x localidad May-24'!$KC$112</c:f>
              <c:strCache>
                <c:ptCount val="1"/>
                <c:pt idx="0">
                  <c:v>FEBRERO 2024</c:v>
                </c:pt>
              </c:strCache>
            </c:strRef>
          </c:tx>
          <c:spPr>
            <a:solidFill>
              <a:schemeClr val="accent4"/>
            </a:solidFill>
            <a:ln>
              <a:noFill/>
            </a:ln>
            <a:effectLst/>
            <a:scene3d>
              <a:camera prst="orthographicFront"/>
              <a:lightRig rig="threePt" dir="t"/>
            </a:scene3d>
            <a:sp3d>
              <a:bevelT w="190500" h="38100"/>
            </a:sp3d>
          </c:spPr>
          <c:invertIfNegative val="0"/>
          <c:cat>
            <c:strRef>
              <c:f>'Recaudo x localidad May-24'!$IE$113</c:f>
              <c:strCache>
                <c:ptCount val="1"/>
                <c:pt idx="0">
                  <c:v>SUBA</c:v>
                </c:pt>
              </c:strCache>
            </c:strRef>
          </c:cat>
          <c:val>
            <c:numRef>
              <c:f>'Recaudo x localidad May-24'!$KC$113</c:f>
              <c:numCache>
                <c:formatCode>"$"\ #,##0</c:formatCode>
                <c:ptCount val="1"/>
                <c:pt idx="0">
                  <c:v>15364.056898999999</c:v>
                </c:pt>
              </c:numCache>
            </c:numRef>
          </c:val>
          <c:extLst>
            <c:ext xmlns:c16="http://schemas.microsoft.com/office/drawing/2014/chart" uri="{C3380CC4-5D6E-409C-BE32-E72D297353CC}">
              <c16:uniqueId val="{00000002-5178-4BFA-B594-001E2C2CADC1}"/>
            </c:ext>
          </c:extLst>
        </c:ser>
        <c:ser>
          <c:idx val="4"/>
          <c:order val="3"/>
          <c:tx>
            <c:strRef>
              <c:f>'Recaudo x localidad May-24'!$KD$112</c:f>
              <c:strCache>
                <c:ptCount val="1"/>
                <c:pt idx="0">
                  <c:v>MARZO 2024</c:v>
                </c:pt>
              </c:strCache>
            </c:strRef>
          </c:tx>
          <c:spPr>
            <a:solidFill>
              <a:schemeClr val="accent5"/>
            </a:solidFill>
            <a:ln>
              <a:noFill/>
            </a:ln>
            <a:effectLst/>
            <a:scene3d>
              <a:camera prst="orthographicFront"/>
              <a:lightRig rig="threePt" dir="t"/>
            </a:scene3d>
            <a:sp3d>
              <a:bevelT w="190500" h="38100"/>
            </a:sp3d>
          </c:spPr>
          <c:invertIfNegative val="0"/>
          <c:cat>
            <c:strRef>
              <c:f>'Recaudo x localidad May-24'!$IE$113</c:f>
              <c:strCache>
                <c:ptCount val="1"/>
                <c:pt idx="0">
                  <c:v>SUBA</c:v>
                </c:pt>
              </c:strCache>
            </c:strRef>
          </c:cat>
          <c:val>
            <c:numRef>
              <c:f>'Recaudo x localidad May-24'!$KD$113</c:f>
              <c:numCache>
                <c:formatCode>"$"\ #,##0</c:formatCode>
                <c:ptCount val="1"/>
                <c:pt idx="0">
                  <c:v>13976.897379999999</c:v>
                </c:pt>
              </c:numCache>
            </c:numRef>
          </c:val>
          <c:extLst>
            <c:ext xmlns:c16="http://schemas.microsoft.com/office/drawing/2014/chart" uri="{C3380CC4-5D6E-409C-BE32-E72D297353CC}">
              <c16:uniqueId val="{00000003-5178-4BFA-B594-001E2C2CADC1}"/>
            </c:ext>
          </c:extLst>
        </c:ser>
        <c:ser>
          <c:idx val="5"/>
          <c:order val="4"/>
          <c:tx>
            <c:strRef>
              <c:f>'Recaudo x localidad May-24'!$KE$112</c:f>
              <c:strCache>
                <c:ptCount val="1"/>
                <c:pt idx="0">
                  <c:v>ABRIL 2024</c:v>
                </c:pt>
              </c:strCache>
            </c:strRef>
          </c:tx>
          <c:spPr>
            <a:solidFill>
              <a:schemeClr val="accent6"/>
            </a:solidFill>
            <a:ln>
              <a:noFill/>
            </a:ln>
            <a:effectLst/>
            <a:scene3d>
              <a:camera prst="orthographicFront"/>
              <a:lightRig rig="threePt" dir="t"/>
            </a:scene3d>
            <a:sp3d>
              <a:bevelT w="190500" h="38100"/>
            </a:sp3d>
          </c:spPr>
          <c:invertIfNegative val="0"/>
          <c:cat>
            <c:strRef>
              <c:f>'Recaudo x localidad May-24'!$IE$113</c:f>
              <c:strCache>
                <c:ptCount val="1"/>
                <c:pt idx="0">
                  <c:v>SUBA</c:v>
                </c:pt>
              </c:strCache>
            </c:strRef>
          </c:cat>
          <c:val>
            <c:numRef>
              <c:f>'Recaudo x localidad May-24'!$KE$113</c:f>
              <c:numCache>
                <c:formatCode>"$"\ #,##0</c:formatCode>
                <c:ptCount val="1"/>
                <c:pt idx="0">
                  <c:v>15637.798461</c:v>
                </c:pt>
              </c:numCache>
            </c:numRef>
          </c:val>
          <c:extLst>
            <c:ext xmlns:c16="http://schemas.microsoft.com/office/drawing/2014/chart" uri="{C3380CC4-5D6E-409C-BE32-E72D297353CC}">
              <c16:uniqueId val="{00000004-5178-4BFA-B594-001E2C2CADC1}"/>
            </c:ext>
          </c:extLst>
        </c:ser>
        <c:ser>
          <c:idx val="0"/>
          <c:order val="5"/>
          <c:tx>
            <c:strRef>
              <c:f>'Recaudo x localidad May-24'!$KF$112</c:f>
              <c:strCache>
                <c:ptCount val="1"/>
                <c:pt idx="0">
                  <c:v>MAYO 2024</c:v>
                </c:pt>
              </c:strCache>
            </c:strRef>
          </c:tx>
          <c:spPr>
            <a:solidFill>
              <a:schemeClr val="accent1"/>
            </a:solidFill>
            <a:ln>
              <a:noFill/>
            </a:ln>
            <a:effectLst/>
            <a:scene3d>
              <a:camera prst="orthographicFront"/>
              <a:lightRig rig="threePt" dir="t"/>
            </a:scene3d>
            <a:sp3d>
              <a:bevelT w="190500" h="38100"/>
            </a:sp3d>
          </c:spPr>
          <c:invertIfNegative val="0"/>
          <c:cat>
            <c:strRef>
              <c:f>'Recaudo x localidad May-24'!$IE$113</c:f>
              <c:strCache>
                <c:ptCount val="1"/>
                <c:pt idx="0">
                  <c:v>SUBA</c:v>
                </c:pt>
              </c:strCache>
            </c:strRef>
          </c:cat>
          <c:val>
            <c:numRef>
              <c:f>'Recaudo x localidad May-24'!$KF$113</c:f>
              <c:numCache>
                <c:formatCode>"$"\ #,##0</c:formatCode>
                <c:ptCount val="1"/>
                <c:pt idx="0">
                  <c:v>15052.956220999999</c:v>
                </c:pt>
              </c:numCache>
            </c:numRef>
          </c:val>
          <c:extLst>
            <c:ext xmlns:c16="http://schemas.microsoft.com/office/drawing/2014/chart" uri="{C3380CC4-5D6E-409C-BE32-E72D297353CC}">
              <c16:uniqueId val="{00000005-5178-4BFA-B594-001E2C2CADC1}"/>
            </c:ext>
          </c:extLst>
        </c:ser>
        <c:dLbls>
          <c:showLegendKey val="0"/>
          <c:showVal val="0"/>
          <c:showCatName val="0"/>
          <c:showSerName val="0"/>
          <c:showPercent val="0"/>
          <c:showBubbleSize val="0"/>
        </c:dLbls>
        <c:gapWidth val="219"/>
        <c:overlap val="-27"/>
        <c:axId val="63976336"/>
        <c:axId val="1550178736"/>
      </c:barChart>
      <c:catAx>
        <c:axId val="63976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1550178736"/>
        <c:crosses val="autoZero"/>
        <c:auto val="1"/>
        <c:lblAlgn val="ctr"/>
        <c:lblOffset val="100"/>
        <c:noMultiLvlLbl val="0"/>
      </c:catAx>
      <c:valAx>
        <c:axId val="1550178736"/>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crossAx val="6397633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lang="en-US" sz="11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lang="en-US" sz="11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lang="en-US" sz="1100" b="0" i="0" u="none" strike="noStrike" kern="1200" baseline="0">
          <a:solidFill>
            <a:schemeClr val="accent1">
              <a:lumMod val="50000"/>
            </a:schemeClr>
          </a:solidFill>
          <a:latin typeface="+mn-lt"/>
          <a:ea typeface="+mn-ea"/>
          <a:cs typeface="+mn-cs"/>
        </a:defRPr>
      </a:pPr>
      <a:endParaRPr lang="es-E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874640669916258E-2"/>
          <c:y val="0.12654386208128021"/>
          <c:w val="0.89186051743532058"/>
          <c:h val="0.79745969661363181"/>
        </c:manualLayout>
      </c:layout>
      <c:pie3DChart>
        <c:varyColors val="1"/>
        <c:dLbls>
          <c:dLblPos val="outEnd"/>
          <c:showLegendKey val="0"/>
          <c:showVal val="1"/>
          <c:showCatName val="0"/>
          <c:showSerName val="0"/>
          <c:showPercent val="0"/>
          <c:showBubbleSize val="0"/>
          <c:showLeaderLines val="0"/>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12700" cap="flat" cmpd="sng" algn="ctr">
      <a:noFill/>
      <a:prstDash val="solid"/>
      <a:round/>
    </a:ln>
    <a:effectLst/>
    <a:scene3d>
      <a:camera prst="orthographicFront"/>
      <a:lightRig rig="threePt" dir="t"/>
    </a:scene3d>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4.4529203080384182E-2"/>
          <c:y val="0.1455618425911587"/>
          <c:w val="0.95535262002139365"/>
          <c:h val="0.85443819051786518"/>
        </c:manualLayout>
      </c:layout>
      <c:pie3DChart>
        <c:varyColors val="1"/>
        <c:ser>
          <c:idx val="0"/>
          <c:order val="0"/>
          <c:tx>
            <c:strRef>
              <c:f>'Mayo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5CBF-449A-B745-C16FD10D4D68}"/>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5CBF-449A-B745-C16FD10D4D68}"/>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5CBF-449A-B745-C16FD10D4D68}"/>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5CBF-449A-B745-C16FD10D4D68}"/>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5CBF-449A-B745-C16FD10D4D68}"/>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5CBF-449A-B745-C16FD10D4D68}"/>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5CBF-449A-B745-C16FD10D4D68}"/>
              </c:ext>
            </c:extLst>
          </c:dPt>
          <c:dLbls>
            <c:dLbl>
              <c:idx val="0"/>
              <c:layout>
                <c:manualLayout>
                  <c:x val="-5.669239326818136E-2"/>
                  <c:y val="-0.10065190164928757"/>
                </c:manualLayout>
              </c:layout>
              <c:tx>
                <c:rich>
                  <a:bodyPr/>
                  <a:lstStyle/>
                  <a:p>
                    <a:fld id="{EC4D186A-5131-417C-A433-9AF77EA2E5F6}" type="CATEGORYNAME">
                      <a:rPr lang="en-US"/>
                      <a:pPr/>
                      <a:t>[NOMBRE DE CATEGORÍA]</a:t>
                    </a:fld>
                    <a:r>
                      <a:rPr lang="en-US" baseline="0"/>
                      <a:t>;</a:t>
                    </a:r>
                    <a:br>
                      <a:rPr lang="en-US" baseline="0"/>
                    </a:br>
                    <a:r>
                      <a:rPr lang="en-US" baseline="0"/>
                      <a:t> </a:t>
                    </a:r>
                    <a:fld id="{2957E979-8B61-4CB6-A205-ACFEF5AED26B}" type="VALUE">
                      <a:rPr lang="en-US" baseline="0"/>
                      <a:pPr/>
                      <a:t>[VALOR]</a:t>
                    </a:fld>
                    <a:r>
                      <a:rPr lang="en-US" baseline="0"/>
                      <a:t>; </a:t>
                    </a:r>
                    <a:br>
                      <a:rPr lang="en-US" baseline="0"/>
                    </a:br>
                    <a:fld id="{05E54C41-8FB4-48D4-AF20-18658508CADF}"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CBF-449A-B745-C16FD10D4D68}"/>
                </c:ext>
              </c:extLst>
            </c:dLbl>
            <c:dLbl>
              <c:idx val="1"/>
              <c:layout>
                <c:manualLayout>
                  <c:x val="8.1518065971408149E-2"/>
                  <c:y val="-1.1169388054527517E-2"/>
                </c:manualLayout>
              </c:layout>
              <c:tx>
                <c:rich>
                  <a:bodyPr/>
                  <a:lstStyle/>
                  <a:p>
                    <a:fld id="{0C518BE0-4D58-4B30-AA26-FA5FF89694B1}" type="CATEGORYNAME">
                      <a:rPr lang="en-US"/>
                      <a:pPr/>
                      <a:t>[NOMBRE DE CATEGORÍA]</a:t>
                    </a:fld>
                    <a:r>
                      <a:rPr lang="en-US" baseline="0"/>
                      <a:t>;</a:t>
                    </a:r>
                    <a:br>
                      <a:rPr lang="en-US" baseline="0"/>
                    </a:br>
                    <a:r>
                      <a:rPr lang="en-US" baseline="0"/>
                      <a:t> </a:t>
                    </a:r>
                    <a:fld id="{2B52C7BD-B504-4122-A9EE-56B295765692}" type="VALUE">
                      <a:rPr lang="en-US" baseline="0"/>
                      <a:pPr/>
                      <a:t>[VALOR]</a:t>
                    </a:fld>
                    <a:r>
                      <a:rPr lang="en-US" baseline="0"/>
                      <a:t>; </a:t>
                    </a:r>
                    <a:br>
                      <a:rPr lang="en-US" baseline="0"/>
                    </a:br>
                    <a:fld id="{C29B83C0-A4B3-4C26-8EC7-180F3144DE3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CBF-449A-B745-C16FD10D4D68}"/>
                </c:ext>
              </c:extLst>
            </c:dLbl>
            <c:dLbl>
              <c:idx val="2"/>
              <c:layout>
                <c:manualLayout>
                  <c:x val="-3.609012602847135E-2"/>
                  <c:y val="5.0459232767954684E-3"/>
                </c:manualLayout>
              </c:layout>
              <c:tx>
                <c:rich>
                  <a:bodyPr/>
                  <a:lstStyle/>
                  <a:p>
                    <a:fld id="{994393EC-F997-4B09-AD1F-E4E68DECC3D8}" type="CATEGORYNAME">
                      <a:rPr lang="en-US"/>
                      <a:pPr/>
                      <a:t>[NOMBRE DE CATEGORÍA]</a:t>
                    </a:fld>
                    <a:r>
                      <a:rPr lang="en-US" baseline="0"/>
                      <a:t>; </a:t>
                    </a:r>
                    <a:br>
                      <a:rPr lang="en-US" baseline="0"/>
                    </a:br>
                    <a:fld id="{8D9B7787-BB33-43D5-AE72-50A14071E052}" type="VALUE">
                      <a:rPr lang="en-US" baseline="0"/>
                      <a:pPr/>
                      <a:t>[VALOR]</a:t>
                    </a:fld>
                    <a:r>
                      <a:rPr lang="en-US" baseline="0"/>
                      <a:t>; </a:t>
                    </a:r>
                    <a:br>
                      <a:rPr lang="en-US" baseline="0"/>
                    </a:br>
                    <a:fld id="{E6A16076-B1BF-441B-A1ED-AFED89E1AB3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5CBF-449A-B745-C16FD10D4D68}"/>
                </c:ext>
              </c:extLst>
            </c:dLbl>
            <c:dLbl>
              <c:idx val="3"/>
              <c:layout>
                <c:manualLayout>
                  <c:x val="4.0588527253278481E-3"/>
                  <c:y val="-0.11804763089630399"/>
                </c:manualLayout>
              </c:layout>
              <c:tx>
                <c:rich>
                  <a:bodyPr/>
                  <a:lstStyle/>
                  <a:p>
                    <a:fld id="{C9260B86-64CA-4466-BD5C-29A87666B605}" type="CATEGORYNAME">
                      <a:rPr lang="en-US"/>
                      <a:pPr/>
                      <a:t>[NOMBRE DE CATEGORÍA]</a:t>
                    </a:fld>
                    <a:r>
                      <a:rPr lang="en-US" baseline="0"/>
                      <a:t>;</a:t>
                    </a:r>
                    <a:br>
                      <a:rPr lang="en-US" baseline="0"/>
                    </a:br>
                    <a:r>
                      <a:rPr lang="en-US" baseline="0"/>
                      <a:t> </a:t>
                    </a:r>
                    <a:fld id="{540EF9FC-9BDA-487A-8038-950599C87D11}" type="VALUE">
                      <a:rPr lang="en-US" baseline="0"/>
                      <a:pPr/>
                      <a:t>[VALOR]</a:t>
                    </a:fld>
                    <a:r>
                      <a:rPr lang="en-US" baseline="0"/>
                      <a:t>; </a:t>
                    </a:r>
                    <a:br>
                      <a:rPr lang="en-US" baseline="0"/>
                    </a:br>
                    <a:fld id="{7EC9AE0C-3B52-4AB7-9921-B61B0784940D}"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5CBF-449A-B745-C16FD10D4D68}"/>
                </c:ext>
              </c:extLst>
            </c:dLbl>
            <c:dLbl>
              <c:idx val="4"/>
              <c:layout>
                <c:manualLayout>
                  <c:x val="2.6115693816801504E-3"/>
                  <c:y val="-5.7516620913815965E-2"/>
                </c:manualLayout>
              </c:layout>
              <c:tx>
                <c:rich>
                  <a:bodyPr/>
                  <a:lstStyle/>
                  <a:p>
                    <a:fld id="{23419E90-8C99-457E-A42E-E1AF6F194394}" type="CATEGORYNAME">
                      <a:rPr lang="en-US"/>
                      <a:pPr/>
                      <a:t>[NOMBRE DE CATEGORÍA]</a:t>
                    </a:fld>
                    <a:r>
                      <a:rPr lang="en-US" baseline="0"/>
                      <a:t>; </a:t>
                    </a:r>
                    <a:br>
                      <a:rPr lang="en-US" baseline="0"/>
                    </a:br>
                    <a:fld id="{8FC70306-A9DF-471B-82DE-6450CE5CC1EA}" type="VALUE">
                      <a:rPr lang="en-US" baseline="0"/>
                      <a:pPr/>
                      <a:t>[VALOR]</a:t>
                    </a:fld>
                    <a:r>
                      <a:rPr lang="en-US" baseline="0"/>
                      <a:t>; </a:t>
                    </a:r>
                    <a:br>
                      <a:rPr lang="en-US" baseline="0"/>
                    </a:br>
                    <a:fld id="{E3C88DFF-F22A-46B9-BEF1-91A8806B5348}"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5CBF-449A-B745-C16FD10D4D68}"/>
                </c:ext>
              </c:extLst>
            </c:dLbl>
            <c:dLbl>
              <c:idx val="5"/>
              <c:layout>
                <c:manualLayout>
                  <c:x val="-1.5258402096606286E-2"/>
                  <c:y val="-1.8668102615734612E-2"/>
                </c:manualLayout>
              </c:layout>
              <c:tx>
                <c:rich>
                  <a:bodyPr/>
                  <a:lstStyle/>
                  <a:p>
                    <a:fld id="{9B35D073-8F7A-44D1-A3F9-E92F2EF82429}" type="CATEGORYNAME">
                      <a:rPr lang="en-US"/>
                      <a:pPr/>
                      <a:t>[NOMBRE DE CATEGORÍA]</a:t>
                    </a:fld>
                    <a:r>
                      <a:rPr lang="en-US" baseline="0"/>
                      <a:t>;</a:t>
                    </a:r>
                    <a:br>
                      <a:rPr lang="en-US" baseline="0"/>
                    </a:br>
                    <a:fld id="{A242CC43-E59A-4662-B9A8-C82220827FC5}" type="VALUE">
                      <a:rPr lang="en-US" baseline="0"/>
                      <a:pPr/>
                      <a:t>[VALOR]</a:t>
                    </a:fld>
                    <a:r>
                      <a:rPr lang="en-US" baseline="0"/>
                      <a:t>;</a:t>
                    </a:r>
                    <a:br>
                      <a:rPr lang="en-US" baseline="0"/>
                    </a:br>
                    <a:r>
                      <a:rPr lang="en-US" baseline="0"/>
                      <a:t> </a:t>
                    </a:r>
                    <a:fld id="{F7CE677B-DD53-493C-9191-7375937FB487}"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15:dlblFieldTable/>
                  <c15:showDataLabelsRange val="0"/>
                </c:ext>
                <c:ext xmlns:c16="http://schemas.microsoft.com/office/drawing/2014/chart" uri="{C3380CC4-5D6E-409C-BE32-E72D297353CC}">
                  <c16:uniqueId val="{0000000B-5CBF-449A-B745-C16FD10D4D68}"/>
                </c:ext>
              </c:extLst>
            </c:dLbl>
            <c:dLbl>
              <c:idx val="6"/>
              <c:layout>
                <c:manualLayout>
                  <c:x val="3.8371590862297737E-2"/>
                  <c:y val="-1.4633483395691803E-2"/>
                </c:manualLayout>
              </c:layout>
              <c:tx>
                <c:rich>
                  <a:bodyPr/>
                  <a:lstStyle/>
                  <a:p>
                    <a:fld id="{FC2B6BE6-AF1E-4B0B-A0E7-060137C6FA37}" type="CATEGORYNAME">
                      <a:rPr lang="en-US"/>
                      <a:pPr/>
                      <a:t>[NOMBRE DE CATEGORÍA]</a:t>
                    </a:fld>
                    <a:r>
                      <a:rPr lang="en-US" baseline="0"/>
                      <a:t>;</a:t>
                    </a:r>
                    <a:br>
                      <a:rPr lang="en-US" baseline="0"/>
                    </a:br>
                    <a:r>
                      <a:rPr lang="en-US" baseline="0"/>
                      <a:t> </a:t>
                    </a:r>
                    <a:fld id="{EB8A7D67-4231-48DB-9391-BD5EF102CBFB}" type="VALUE">
                      <a:rPr lang="en-US" baseline="0"/>
                      <a:pPr/>
                      <a:t>[VALOR]</a:t>
                    </a:fld>
                    <a:r>
                      <a:rPr lang="en-US" baseline="0"/>
                      <a:t>; </a:t>
                    </a:r>
                    <a:br>
                      <a:rPr lang="en-US" baseline="0"/>
                    </a:br>
                    <a:r>
                      <a:rPr lang="en-US" baseline="0"/>
                      <a:t>0,01%</a:t>
                    </a:r>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5CBF-449A-B745-C16FD10D4D68}"/>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'Mayo 2024'!$A$2:$A$8</c:f>
              <c:strCache>
                <c:ptCount val="7"/>
                <c:pt idx="0">
                  <c:v>USAQUEN</c:v>
                </c:pt>
                <c:pt idx="1">
                  <c:v>CHAPINERO</c:v>
                </c:pt>
                <c:pt idx="2">
                  <c:v>SANTA FÉ</c:v>
                </c:pt>
                <c:pt idx="3">
                  <c:v>SAN CRISTOBAL</c:v>
                </c:pt>
                <c:pt idx="4">
                  <c:v>USME</c:v>
                </c:pt>
                <c:pt idx="5">
                  <c:v>CANDELARIA</c:v>
                </c:pt>
                <c:pt idx="6">
                  <c:v>SUMAPAZ</c:v>
                </c:pt>
              </c:strCache>
            </c:strRef>
          </c:cat>
          <c:val>
            <c:numRef>
              <c:f>'Mayo 2024'!$G$2:$G$8</c:f>
              <c:numCache>
                <c:formatCode>"$"\ #,##0</c:formatCode>
                <c:ptCount val="7"/>
                <c:pt idx="0">
                  <c:v>8993.5274811290237</c:v>
                </c:pt>
                <c:pt idx="1">
                  <c:v>4710.6999955697802</c:v>
                </c:pt>
                <c:pt idx="2">
                  <c:v>5280.537283571025</c:v>
                </c:pt>
                <c:pt idx="3">
                  <c:v>3617.3462591988859</c:v>
                </c:pt>
                <c:pt idx="4">
                  <c:v>3929.0993408700028</c:v>
                </c:pt>
                <c:pt idx="5">
                  <c:v>1220.7027196399608</c:v>
                </c:pt>
                <c:pt idx="6">
                  <c:v>4.4630560099999963</c:v>
                </c:pt>
              </c:numCache>
            </c:numRef>
          </c:val>
          <c:extLst>
            <c:ext xmlns:c16="http://schemas.microsoft.com/office/drawing/2014/chart" uri="{C3380CC4-5D6E-409C-BE32-E72D297353CC}">
              <c16:uniqueId val="{0000000E-5CBF-449A-B745-C16FD10D4D68}"/>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solidFill>
            <a:schemeClr val="accent1">
              <a:lumMod val="50000"/>
            </a:schemeClr>
          </a:solidFill>
          <a:latin typeface="Arial" panose="020B0604020202020204" pitchFamily="34" charset="0"/>
          <a:cs typeface="Arial" panose="020B0604020202020204" pitchFamily="34" charset="0"/>
        </a:defRPr>
      </a:pPr>
      <a:endParaRPr lang="es-ES"/>
    </a:p>
  </c:txPr>
  <c:externalData r:id="rId3">
    <c:autoUpdate val="0"/>
  </c:externalData>
  <c:userShapes r:id="rId4"/>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w="6350" cap="flat" cmpd="sng" algn="ctr">
          <a:noFill/>
          <a:prstDash val="solid"/>
          <a:round/>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095397602894113E-2"/>
          <c:y val="0.13224181484356709"/>
          <c:w val="0.95535262002139365"/>
          <c:h val="0.85443819051786518"/>
        </c:manualLayout>
      </c:layout>
      <c:pie3DChart>
        <c:varyColors val="1"/>
        <c:ser>
          <c:idx val="0"/>
          <c:order val="0"/>
          <c:tx>
            <c:strRef>
              <c:f>'May 2024'!$G$1</c:f>
              <c:strCache>
                <c:ptCount val="1"/>
                <c:pt idx="0">
                  <c:v>TOTAL 
CARTERA</c:v>
                </c:pt>
              </c:strCache>
            </c:strRef>
          </c:tx>
          <c:spPr>
            <a:scene3d>
              <a:camera prst="orthographicFront"/>
              <a:lightRig rig="threePt" dir="t"/>
            </a:scene3d>
            <a:sp3d>
              <a:bevelT/>
            </a:sp3d>
          </c:spPr>
          <c:explosion val="14"/>
          <c:dPt>
            <c:idx val="0"/>
            <c:bubble3D val="0"/>
            <c:spPr>
              <a:solidFill>
                <a:schemeClr val="accent1"/>
              </a:solidFill>
              <a:ln>
                <a:noFill/>
              </a:ln>
              <a:effectLst/>
              <a:scene3d>
                <a:camera prst="orthographicFront"/>
                <a:lightRig rig="threePt" dir="t"/>
              </a:scene3d>
              <a:sp3d>
                <a:bevelT/>
              </a:sp3d>
            </c:spPr>
            <c:extLst>
              <c:ext xmlns:c16="http://schemas.microsoft.com/office/drawing/2014/chart" uri="{C3380CC4-5D6E-409C-BE32-E72D297353CC}">
                <c16:uniqueId val="{00000001-549A-46B5-86D6-6FD31DD9A6DF}"/>
              </c:ext>
            </c:extLst>
          </c:dPt>
          <c:dPt>
            <c:idx val="1"/>
            <c:bubble3D val="0"/>
            <c:spPr>
              <a:solidFill>
                <a:schemeClr val="accent2"/>
              </a:solidFill>
              <a:ln>
                <a:noFill/>
              </a:ln>
              <a:effectLst/>
              <a:scene3d>
                <a:camera prst="orthographicFront"/>
                <a:lightRig rig="threePt" dir="t"/>
              </a:scene3d>
              <a:sp3d>
                <a:bevelT/>
              </a:sp3d>
            </c:spPr>
            <c:extLst>
              <c:ext xmlns:c16="http://schemas.microsoft.com/office/drawing/2014/chart" uri="{C3380CC4-5D6E-409C-BE32-E72D297353CC}">
                <c16:uniqueId val="{00000003-549A-46B5-86D6-6FD31DD9A6DF}"/>
              </c:ext>
            </c:extLst>
          </c:dPt>
          <c:dPt>
            <c:idx val="2"/>
            <c:bubble3D val="0"/>
            <c:spPr>
              <a:solidFill>
                <a:schemeClr val="accent3"/>
              </a:solidFill>
              <a:ln>
                <a:noFill/>
              </a:ln>
              <a:effectLst/>
              <a:scene3d>
                <a:camera prst="orthographicFront"/>
                <a:lightRig rig="threePt" dir="t"/>
              </a:scene3d>
              <a:sp3d>
                <a:bevelT/>
              </a:sp3d>
            </c:spPr>
            <c:extLst>
              <c:ext xmlns:c16="http://schemas.microsoft.com/office/drawing/2014/chart" uri="{C3380CC4-5D6E-409C-BE32-E72D297353CC}">
                <c16:uniqueId val="{00000005-549A-46B5-86D6-6FD31DD9A6DF}"/>
              </c:ext>
            </c:extLst>
          </c:dPt>
          <c:dPt>
            <c:idx val="3"/>
            <c:bubble3D val="0"/>
            <c:spPr>
              <a:solidFill>
                <a:schemeClr val="accent4"/>
              </a:solidFill>
              <a:ln>
                <a:noFill/>
              </a:ln>
              <a:effectLst/>
              <a:scene3d>
                <a:camera prst="orthographicFront"/>
                <a:lightRig rig="threePt" dir="t"/>
              </a:scene3d>
              <a:sp3d>
                <a:bevelT/>
              </a:sp3d>
            </c:spPr>
            <c:extLst>
              <c:ext xmlns:c16="http://schemas.microsoft.com/office/drawing/2014/chart" uri="{C3380CC4-5D6E-409C-BE32-E72D297353CC}">
                <c16:uniqueId val="{00000007-549A-46B5-86D6-6FD31DD9A6DF}"/>
              </c:ext>
            </c:extLst>
          </c:dPt>
          <c:dPt>
            <c:idx val="4"/>
            <c:bubble3D val="0"/>
            <c:spPr>
              <a:solidFill>
                <a:schemeClr val="accent5"/>
              </a:solidFill>
              <a:ln>
                <a:noFill/>
              </a:ln>
              <a:effectLst/>
              <a:scene3d>
                <a:camera prst="orthographicFront"/>
                <a:lightRig rig="threePt" dir="t"/>
              </a:scene3d>
              <a:sp3d>
                <a:bevelT/>
              </a:sp3d>
            </c:spPr>
            <c:extLst>
              <c:ext xmlns:c16="http://schemas.microsoft.com/office/drawing/2014/chart" uri="{C3380CC4-5D6E-409C-BE32-E72D297353CC}">
                <c16:uniqueId val="{00000009-549A-46B5-86D6-6FD31DD9A6DF}"/>
              </c:ext>
            </c:extLst>
          </c:dPt>
          <c:dPt>
            <c:idx val="5"/>
            <c:bubble3D val="0"/>
            <c:spPr>
              <a:solidFill>
                <a:schemeClr val="accent6"/>
              </a:solidFill>
              <a:ln>
                <a:noFill/>
              </a:ln>
              <a:effectLst/>
              <a:scene3d>
                <a:camera prst="orthographicFront"/>
                <a:lightRig rig="threePt" dir="t"/>
              </a:scene3d>
              <a:sp3d>
                <a:bevelT/>
              </a:sp3d>
            </c:spPr>
            <c:extLst>
              <c:ext xmlns:c16="http://schemas.microsoft.com/office/drawing/2014/chart" uri="{C3380CC4-5D6E-409C-BE32-E72D297353CC}">
                <c16:uniqueId val="{0000000B-549A-46B5-86D6-6FD31DD9A6DF}"/>
              </c:ext>
            </c:extLst>
          </c:dPt>
          <c:dPt>
            <c:idx val="6"/>
            <c:bubble3D val="0"/>
            <c:spPr>
              <a:solidFill>
                <a:schemeClr val="accent1">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D-549A-46B5-86D6-6FD31DD9A6DF}"/>
              </c:ext>
            </c:extLst>
          </c:dPt>
          <c:dPt>
            <c:idx val="7"/>
            <c:bubble3D val="0"/>
            <c:spPr>
              <a:solidFill>
                <a:schemeClr val="accent2">
                  <a:lumMod val="60000"/>
                </a:schemeClr>
              </a:solidFill>
              <a:ln>
                <a:noFill/>
              </a:ln>
              <a:effectLst/>
              <a:scene3d>
                <a:camera prst="orthographicFront"/>
                <a:lightRig rig="threePt" dir="t"/>
              </a:scene3d>
              <a:sp3d>
                <a:bevelT/>
              </a:sp3d>
            </c:spPr>
            <c:extLst>
              <c:ext xmlns:c16="http://schemas.microsoft.com/office/drawing/2014/chart" uri="{C3380CC4-5D6E-409C-BE32-E72D297353CC}">
                <c16:uniqueId val="{0000000F-549A-46B5-86D6-6FD31DD9A6DF}"/>
              </c:ext>
            </c:extLst>
          </c:dPt>
          <c:dLbls>
            <c:dLbl>
              <c:idx val="0"/>
              <c:layout>
                <c:manualLayout>
                  <c:x val="3.188037390043414E-2"/>
                  <c:y val="-2.2400689368157502E-2"/>
                </c:manualLayout>
              </c:layout>
              <c:tx>
                <c:rich>
                  <a:bodyPr/>
                  <a:lstStyle/>
                  <a:p>
                    <a:fld id="{2E8880C4-E9CF-4C3A-9595-5CCA30FBA8E8}" type="CATEGORYNAME">
                      <a:rPr lang="en-US"/>
                      <a:pPr/>
                      <a:t>[NOMBRE DE CATEGORÍA]</a:t>
                    </a:fld>
                    <a:r>
                      <a:rPr lang="en-US" baseline="0"/>
                      <a:t>; </a:t>
                    </a:r>
                    <a:br>
                      <a:rPr lang="en-US" baseline="0"/>
                    </a:br>
                    <a:fld id="{0EFB1D21-5EE4-4A1F-8B15-E563BE99A486}" type="VALUE">
                      <a:rPr lang="en-US" baseline="0"/>
                      <a:pPr/>
                      <a:t>[VALOR]</a:t>
                    </a:fld>
                    <a:r>
                      <a:rPr lang="en-US" baseline="0"/>
                      <a:t>;</a:t>
                    </a:r>
                    <a:br>
                      <a:rPr lang="en-US" baseline="0"/>
                    </a:br>
                    <a:r>
                      <a:rPr lang="en-US" baseline="0"/>
                      <a:t> </a:t>
                    </a:r>
                    <a:fld id="{8B48ADA0-C4B9-4B1E-9E0E-8A577167DB82}"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49A-46B5-86D6-6FD31DD9A6DF}"/>
                </c:ext>
              </c:extLst>
            </c:dLbl>
            <c:dLbl>
              <c:idx val="1"/>
              <c:layout>
                <c:manualLayout>
                  <c:x val="1.7253620466265072E-2"/>
                  <c:y val="-3.4898423917785991E-2"/>
                </c:manualLayout>
              </c:layout>
              <c:tx>
                <c:rich>
                  <a:bodyPr/>
                  <a:lstStyle/>
                  <a:p>
                    <a:fld id="{C13C96B5-4756-47DA-AA7E-F8D9297DB424}" type="CATEGORYNAME">
                      <a:rPr lang="en-US"/>
                      <a:pPr/>
                      <a:t>[NOMBRE DE CATEGORÍA]</a:t>
                    </a:fld>
                    <a:r>
                      <a:rPr lang="en-US" baseline="0"/>
                      <a:t>; </a:t>
                    </a:r>
                    <a:br>
                      <a:rPr lang="en-US" baseline="0"/>
                    </a:br>
                    <a:fld id="{97C70F9D-CF9B-4393-9DD1-08BD6F6ABBE3}" type="VALUE">
                      <a:rPr lang="en-US" baseline="0"/>
                      <a:pPr/>
                      <a:t>[VALOR]</a:t>
                    </a:fld>
                    <a:r>
                      <a:rPr lang="en-US" baseline="0"/>
                      <a:t>;</a:t>
                    </a:r>
                    <a:br>
                      <a:rPr lang="en-US" baseline="0"/>
                    </a:br>
                    <a:fld id="{017225DC-1AEA-409D-9DAD-0E7D3AA382A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49A-46B5-86D6-6FD31DD9A6DF}"/>
                </c:ext>
              </c:extLst>
            </c:dLbl>
            <c:dLbl>
              <c:idx val="2"/>
              <c:layout>
                <c:manualLayout>
                  <c:x val="-2.0281577433402687E-3"/>
                  <c:y val="0.20926422929528174"/>
                </c:manualLayout>
              </c:layout>
              <c:tx>
                <c:rich>
                  <a:bodyPr/>
                  <a:lstStyle/>
                  <a:p>
                    <a:fld id="{76583F87-ACF2-475B-BC17-E3C01C8790CD}" type="CATEGORYNAME">
                      <a:rPr lang="en-US"/>
                      <a:pPr/>
                      <a:t>[NOMBRE DE CATEGORÍA]</a:t>
                    </a:fld>
                    <a:r>
                      <a:rPr lang="en-US" baseline="0"/>
                      <a:t>; </a:t>
                    </a:r>
                    <a:br>
                      <a:rPr lang="en-US" baseline="0"/>
                    </a:br>
                    <a:fld id="{16553DC1-AE4B-4B2E-9FAB-9366D3B3B47B}" type="VALUE">
                      <a:rPr lang="en-US" baseline="0"/>
                      <a:pPr/>
                      <a:t>[VALOR]</a:t>
                    </a:fld>
                    <a:r>
                      <a:rPr lang="en-US" baseline="0"/>
                      <a:t>; </a:t>
                    </a:r>
                    <a:br>
                      <a:rPr lang="en-US" baseline="0"/>
                    </a:br>
                    <a:fld id="{932904D2-6388-4C02-BC7E-F6C587C0196C}"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549A-46B5-86D6-6FD31DD9A6DF}"/>
                </c:ext>
              </c:extLst>
            </c:dLbl>
            <c:dLbl>
              <c:idx val="3"/>
              <c:layout>
                <c:manualLayout>
                  <c:x val="-9.9723373768525775E-2"/>
                  <c:y val="9.1360998677648228E-2"/>
                </c:manualLayout>
              </c:layout>
              <c:tx>
                <c:rich>
                  <a:bodyPr/>
                  <a:lstStyle/>
                  <a:p>
                    <a:fld id="{616152EA-94C7-4635-9120-F53AD7572F46}" type="CATEGORYNAME">
                      <a:rPr lang="en-US"/>
                      <a:pPr/>
                      <a:t>[NOMBRE DE CATEGORÍA]</a:t>
                    </a:fld>
                    <a:r>
                      <a:rPr lang="en-US" baseline="0"/>
                      <a:t>;</a:t>
                    </a:r>
                    <a:br>
                      <a:rPr lang="en-US" baseline="0"/>
                    </a:br>
                    <a:r>
                      <a:rPr lang="en-US" baseline="0"/>
                      <a:t> </a:t>
                    </a:r>
                    <a:fld id="{11172151-E0EF-42D6-91AE-C03B31359310}" type="VALUE">
                      <a:rPr lang="en-US" baseline="0"/>
                      <a:pPr/>
                      <a:t>[VALOR]</a:t>
                    </a:fld>
                    <a:r>
                      <a:rPr lang="en-US" baseline="0"/>
                      <a:t>; </a:t>
                    </a:r>
                    <a:br>
                      <a:rPr lang="en-US" baseline="0"/>
                    </a:br>
                    <a:fld id="{C425C108-ADC8-41ED-89CE-7DEDBF87F170}"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549A-46B5-86D6-6FD31DD9A6DF}"/>
                </c:ext>
              </c:extLst>
            </c:dLbl>
            <c:dLbl>
              <c:idx val="4"/>
              <c:layout>
                <c:manualLayout>
                  <c:x val="0.12680605577639334"/>
                  <c:y val="1.7033532468431086E-2"/>
                </c:manualLayout>
              </c:layout>
              <c:tx>
                <c:rich>
                  <a:bodyPr/>
                  <a:lstStyle/>
                  <a:p>
                    <a:fld id="{107B64ED-0017-464B-8403-B14EC0F4A955}" type="CATEGORYNAME">
                      <a:rPr lang="en-US"/>
                      <a:pPr/>
                      <a:t>[NOMBRE DE CATEGORÍA]</a:t>
                    </a:fld>
                    <a:r>
                      <a:rPr lang="en-US" baseline="0"/>
                      <a:t>;</a:t>
                    </a:r>
                    <a:br>
                      <a:rPr lang="en-US" baseline="0"/>
                    </a:br>
                    <a:r>
                      <a:rPr lang="en-US" baseline="0"/>
                      <a:t> </a:t>
                    </a:r>
                    <a:fld id="{77720419-91F3-4DEB-BA7C-DD191152390C}" type="VALUE">
                      <a:rPr lang="en-US" baseline="0"/>
                      <a:pPr/>
                      <a:t>[VALOR]</a:t>
                    </a:fld>
                    <a:r>
                      <a:rPr lang="en-US" baseline="0"/>
                      <a:t>; </a:t>
                    </a:r>
                    <a:br>
                      <a:rPr lang="en-US" baseline="0"/>
                    </a:br>
                    <a:fld id="{2A99639D-1EDF-42D0-9E5A-EA3E0F8E3365}" type="PERCENTAGE">
                      <a:rPr lang="en-US" baseline="0"/>
                      <a:pPr/>
                      <a:t>[PORCENTAJE]</a:t>
                    </a:fld>
                    <a:endParaRPr lang="en-US" baseline="0"/>
                  </a:p>
                </c:rich>
              </c:tx>
              <c:dLblPos val="bestFit"/>
              <c:showLegendKey val="1"/>
              <c:showVal val="1"/>
              <c:showCatName val="1"/>
              <c:showSerName val="1"/>
              <c:showPercent val="1"/>
              <c:showBubbleSize val="0"/>
              <c:extLst>
                <c:ext xmlns:c15="http://schemas.microsoft.com/office/drawing/2012/chart" uri="{CE6537A1-D6FC-4f65-9D91-7224C49458BB}">
                  <c15:layout>
                    <c:manualLayout>
                      <c:w val="0.23079616887442433"/>
                      <c:h val="0.12001955069604098"/>
                    </c:manualLayout>
                  </c15:layout>
                  <c15:dlblFieldTable/>
                  <c15:showDataLabelsRange val="0"/>
                </c:ext>
                <c:ext xmlns:c16="http://schemas.microsoft.com/office/drawing/2014/chart" uri="{C3380CC4-5D6E-409C-BE32-E72D297353CC}">
                  <c16:uniqueId val="{00000009-549A-46B5-86D6-6FD31DD9A6DF}"/>
                </c:ext>
              </c:extLst>
            </c:dLbl>
            <c:dLbl>
              <c:idx val="5"/>
              <c:layout>
                <c:manualLayout>
                  <c:x val="4.5043725287213732E-2"/>
                  <c:y val="0.10231443759087144"/>
                </c:manualLayout>
              </c:layout>
              <c:tx>
                <c:rich>
                  <a:bodyPr/>
                  <a:lstStyle/>
                  <a:p>
                    <a:fld id="{703F1FD0-BB01-4D70-9D85-BC82847EAA0A}" type="CATEGORYNAME">
                      <a:rPr lang="en-US"/>
                      <a:pPr/>
                      <a:t>[NOMBRE DE CATEGORÍA]</a:t>
                    </a:fld>
                    <a:r>
                      <a:rPr lang="en-US" baseline="0"/>
                      <a:t>; </a:t>
                    </a:r>
                    <a:br>
                      <a:rPr lang="en-US" baseline="0"/>
                    </a:br>
                    <a:fld id="{F7AD1033-5927-4EB9-B52A-3FBDF44D617F}" type="VALUE">
                      <a:rPr lang="en-US" baseline="0"/>
                      <a:pPr/>
                      <a:t>[VALOR]</a:t>
                    </a:fld>
                    <a:r>
                      <a:rPr lang="en-US" baseline="0"/>
                      <a:t>; </a:t>
                    </a:r>
                    <a:br>
                      <a:rPr lang="en-US" baseline="0"/>
                    </a:br>
                    <a:fld id="{FABBA763-C626-44A2-9704-53798721DDDD}" type="PERCENTAGE">
                      <a:rPr lang="en-US" baseline="0"/>
                      <a:pPr/>
                      <a:t>[PORCENTAJE]</a:t>
                    </a:fld>
                    <a:endParaRPr lang="en-US" baseline="0"/>
                  </a:p>
                </c:rich>
              </c:tx>
              <c:showLegendKey val="0"/>
              <c:showVal val="1"/>
              <c:showCatName val="1"/>
              <c:showSerName val="0"/>
              <c:showPercent val="1"/>
              <c:showBubbleSize val="0"/>
              <c:extLst>
                <c:ext xmlns:c15="http://schemas.microsoft.com/office/drawing/2012/chart" uri="{CE6537A1-D6FC-4f65-9D91-7224C49458BB}">
                  <c15:layout>
                    <c:manualLayout>
                      <c:w val="0.1762422294897385"/>
                      <c:h val="0.17547127031656254"/>
                    </c:manualLayout>
                  </c15:layout>
                  <c15:dlblFieldTable/>
                  <c15:showDataLabelsRange val="0"/>
                </c:ext>
                <c:ext xmlns:c16="http://schemas.microsoft.com/office/drawing/2014/chart" uri="{C3380CC4-5D6E-409C-BE32-E72D297353CC}">
                  <c16:uniqueId val="{0000000B-549A-46B5-86D6-6FD31DD9A6DF}"/>
                </c:ext>
              </c:extLst>
            </c:dLbl>
            <c:dLbl>
              <c:idx val="6"/>
              <c:layout>
                <c:manualLayout>
                  <c:x val="0"/>
                  <c:y val="-0.17271866727130533"/>
                </c:manualLayout>
              </c:layout>
              <c:tx>
                <c:rich>
                  <a:bodyPr/>
                  <a:lstStyle/>
                  <a:p>
                    <a:fld id="{07B9C199-B65A-44F8-A3E5-132FA2A3D0D1}" type="CATEGORYNAME">
                      <a:rPr lang="en-US"/>
                      <a:pPr/>
                      <a:t>[NOMBRE DE CATEGORÍA]</a:t>
                    </a:fld>
                    <a:r>
                      <a:rPr lang="en-US" baseline="0"/>
                      <a:t>;</a:t>
                    </a:r>
                    <a:br>
                      <a:rPr lang="en-US" baseline="0"/>
                    </a:br>
                    <a:r>
                      <a:rPr lang="en-US" baseline="0"/>
                      <a:t> </a:t>
                    </a:r>
                    <a:fld id="{0233F6D4-0B47-4DB1-8D4C-2CD8FE09A46D}" type="VALUE">
                      <a:rPr lang="en-US" baseline="0"/>
                      <a:pPr/>
                      <a:t>[VALOR]</a:t>
                    </a:fld>
                    <a:r>
                      <a:rPr lang="en-US" baseline="0"/>
                      <a:t>; </a:t>
                    </a:r>
                    <a:br>
                      <a:rPr lang="en-US" baseline="0"/>
                    </a:br>
                    <a:fld id="{2AA7523E-F7F3-4BB7-88E4-87D414552091}"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2181754331979336"/>
                      <c:h val="0.18763225019407787"/>
                    </c:manualLayout>
                  </c15:layout>
                  <c15:dlblFieldTable/>
                  <c15:showDataLabelsRange val="0"/>
                </c:ext>
                <c:ext xmlns:c16="http://schemas.microsoft.com/office/drawing/2014/chart" uri="{C3380CC4-5D6E-409C-BE32-E72D297353CC}">
                  <c16:uniqueId val="{0000000D-549A-46B5-86D6-6FD31DD9A6DF}"/>
                </c:ext>
              </c:extLst>
            </c:dLbl>
            <c:dLbl>
              <c:idx val="7"/>
              <c:layout>
                <c:manualLayout>
                  <c:x val="0.16943739910350769"/>
                  <c:y val="-3.1722677088816119E-2"/>
                </c:manualLayout>
              </c:layout>
              <c:tx>
                <c:rich>
                  <a:bodyPr/>
                  <a:lstStyle/>
                  <a:p>
                    <a:fld id="{276C94A1-7B0C-4377-92C4-2A5F581FBAE2}" type="CATEGORYNAME">
                      <a:rPr lang="en-US"/>
                      <a:pPr/>
                      <a:t>[NOMBRE DE CATEGORÍA]</a:t>
                    </a:fld>
                    <a:r>
                      <a:rPr lang="en-US" baseline="0"/>
                      <a:t>;</a:t>
                    </a:r>
                    <a:br>
                      <a:rPr lang="en-US" baseline="0"/>
                    </a:br>
                    <a:r>
                      <a:rPr lang="en-US" baseline="0"/>
                      <a:t> </a:t>
                    </a:r>
                    <a:fld id="{C4485C49-3318-4593-9892-6568FFBEA6C6}" type="VALUE">
                      <a:rPr lang="en-US" baseline="0"/>
                      <a:pPr/>
                      <a:t>[VALOR]</a:t>
                    </a:fld>
                    <a:r>
                      <a:rPr lang="en-US" baseline="0"/>
                      <a:t>; </a:t>
                    </a:r>
                    <a:br>
                      <a:rPr lang="en-US" baseline="0"/>
                    </a:br>
                    <a:fld id="{5E10DE2B-1BAA-420E-899A-405EB606DF29}" type="PERCENTAGE">
                      <a:rPr lang="en-US" baseline="0"/>
                      <a:pPr/>
                      <a:t>[PORCENTAJE]</a:t>
                    </a:fld>
                    <a:endParaRPr lang="en-US" baseline="0"/>
                  </a:p>
                </c:rich>
              </c:tx>
              <c:dLblPos val="bestFit"/>
              <c:showLegendKey val="0"/>
              <c:showVal val="1"/>
              <c:showCatName val="1"/>
              <c:showSerName val="0"/>
              <c:showPercent val="1"/>
              <c:showBubbleSize val="0"/>
              <c:extLst>
                <c:ext xmlns:c15="http://schemas.microsoft.com/office/drawing/2012/chart" uri="{CE6537A1-D6FC-4f65-9D91-7224C49458BB}">
                  <c15:layout>
                    <c:manualLayout>
                      <c:w val="0.21589162696382966"/>
                      <c:h val="0.16099219991867214"/>
                    </c:manualLayout>
                  </c15:layout>
                  <c15:dlblFieldTable/>
                  <c15:showDataLabelsRange val="0"/>
                </c:ext>
                <c:ext xmlns:c16="http://schemas.microsoft.com/office/drawing/2014/chart" uri="{C3380CC4-5D6E-409C-BE32-E72D297353CC}">
                  <c16:uniqueId val="{0000000F-549A-46B5-86D6-6FD31DD9A6DF}"/>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1"/>
            <c:showSerName val="0"/>
            <c:showPercent val="1"/>
            <c:showBubbleSize val="0"/>
            <c:showLeaderLines val="1"/>
            <c:leaderLines>
              <c:spPr>
                <a:ln w="6350" cap="flat" cmpd="sng" algn="ctr">
                  <a:solidFill>
                    <a:schemeClr val="tx1"/>
                  </a:solidFill>
                  <a:prstDash val="solid"/>
                  <a:round/>
                </a:ln>
                <a:effectLst/>
              </c:spPr>
            </c:leaderLines>
            <c:extLst>
              <c:ext xmlns:c15="http://schemas.microsoft.com/office/drawing/2012/chart" uri="{CE6537A1-D6FC-4f65-9D91-7224C49458BB}"/>
            </c:extLst>
          </c:dLbls>
          <c:cat>
            <c:strRef>
              <c:f>'May 2024'!$A$2:$A$9</c:f>
              <c:strCache>
                <c:ptCount val="8"/>
                <c:pt idx="0">
                  <c:v>TUNJUELITO</c:v>
                </c:pt>
                <c:pt idx="1">
                  <c:v>BOSA</c:v>
                </c:pt>
                <c:pt idx="2">
                  <c:v>TEUSAQUILLO</c:v>
                </c:pt>
                <c:pt idx="3">
                  <c:v>LOS MARTIRES</c:v>
                </c:pt>
                <c:pt idx="4">
                  <c:v>ANTONIO NARIÑO</c:v>
                </c:pt>
                <c:pt idx="5">
                  <c:v>PUENTE ARANDA</c:v>
                </c:pt>
                <c:pt idx="6">
                  <c:v>RAFAEL URIBE URIBE</c:v>
                </c:pt>
                <c:pt idx="7">
                  <c:v>CIUDAD BOLIVAR</c:v>
                </c:pt>
              </c:strCache>
            </c:strRef>
          </c:cat>
          <c:val>
            <c:numRef>
              <c:f>'May 2024'!$G$2:$G$9</c:f>
              <c:numCache>
                <c:formatCode>"$"\ #,##0</c:formatCode>
                <c:ptCount val="8"/>
                <c:pt idx="0">
                  <c:v>4071.4928425300254</c:v>
                </c:pt>
                <c:pt idx="1">
                  <c:v>7927.5659723106819</c:v>
                </c:pt>
                <c:pt idx="2">
                  <c:v>6550.3712488788469</c:v>
                </c:pt>
                <c:pt idx="3">
                  <c:v>6188.3759234397667</c:v>
                </c:pt>
                <c:pt idx="4">
                  <c:v>4113.5236042498782</c:v>
                </c:pt>
                <c:pt idx="5">
                  <c:v>6512.1138911400913</c:v>
                </c:pt>
                <c:pt idx="6">
                  <c:v>8037.5114309302016</c:v>
                </c:pt>
                <c:pt idx="7">
                  <c:v>6105.0257914591421</c:v>
                </c:pt>
              </c:numCache>
            </c:numRef>
          </c:val>
          <c:extLst>
            <c:ext xmlns:c16="http://schemas.microsoft.com/office/drawing/2014/chart" uri="{C3380CC4-5D6E-409C-BE32-E72D297353CC}">
              <c16:uniqueId val="{00000010-549A-46B5-86D6-6FD31DD9A6DF}"/>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prstDash val="solid"/>
      <a:round/>
    </a:ln>
    <a:effectLst/>
  </c:spPr>
  <c:txPr>
    <a:bodyPr/>
    <a:lstStyle/>
    <a:p>
      <a:pPr>
        <a:defRPr sz="800">
          <a:latin typeface="Arial" panose="020B0604020202020204" pitchFamily="34" charset="0"/>
          <a:cs typeface="Arial" panose="020B0604020202020204" pitchFamily="34" charset="0"/>
        </a:defRPr>
      </a:pPr>
      <a:endParaRPr lang="es-E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1.6666666666666666E-2"/>
          <c:y val="0.25083333333333335"/>
          <c:w val="0.93888888888888888"/>
          <c:h val="0.59233741615631375"/>
        </c:manualLayout>
      </c:layout>
      <c:pie3DChart>
        <c:varyColors val="1"/>
        <c:ser>
          <c:idx val="0"/>
          <c:order val="0"/>
          <c:tx>
            <c:strRef>
              <c:f>'May 2024'!$G$1</c:f>
              <c:strCache>
                <c:ptCount val="1"/>
                <c:pt idx="0">
                  <c:v>TOTAL 
CARTERA</c:v>
                </c:pt>
              </c:strCache>
            </c:strRef>
          </c:tx>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1-E23D-4602-97DD-EE2B1988E43D}"/>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3-E23D-4602-97DD-EE2B1988E43D}"/>
              </c:ext>
            </c:extLst>
          </c:dPt>
          <c:dLbls>
            <c:dLbl>
              <c:idx val="0"/>
              <c:layout>
                <c:manualLayout>
                  <c:x val="-6.5441819772538623E-4"/>
                  <c:y val="-0.32804170976921621"/>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7597623089983022"/>
                      <c:h val="8.5153960787356847E-2"/>
                    </c:manualLayout>
                  </c15:layout>
                </c:ext>
                <c:ext xmlns:c16="http://schemas.microsoft.com/office/drawing/2014/chart" uri="{C3380CC4-5D6E-409C-BE32-E72D297353CC}">
                  <c16:uniqueId val="{00000001-E23D-4602-97DD-EE2B1988E43D}"/>
                </c:ext>
              </c:extLst>
            </c:dLbl>
            <c:dLbl>
              <c:idx val="1"/>
              <c:layout>
                <c:manualLayout>
                  <c:x val="-1.8176276352552704E-2"/>
                  <c:y val="1.7671150383395305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8380305602716468"/>
                      <c:h val="0.10556405912546055"/>
                    </c:manualLayout>
                  </c15:layout>
                </c:ext>
                <c:ext xmlns:c16="http://schemas.microsoft.com/office/drawing/2014/chart" uri="{C3380CC4-5D6E-409C-BE32-E72D297353CC}">
                  <c16:uniqueId val="{00000003-E23D-4602-97DD-EE2B1988E43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mn-cs"/>
                  </a:defRPr>
                </a:pPr>
                <a:endParaRPr lang="es-ES"/>
              </a:p>
            </c:txPr>
            <c:dLblPos val="inEnd"/>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2024'!$A$2:$A$3</c:f>
              <c:strCache>
                <c:ptCount val="2"/>
                <c:pt idx="0">
                  <c:v>KENNEDY</c:v>
                </c:pt>
                <c:pt idx="1">
                  <c:v>FONTIBÓN</c:v>
                </c:pt>
              </c:strCache>
            </c:strRef>
          </c:cat>
          <c:val>
            <c:numRef>
              <c:f>'May 2024'!$G$2:$G$3</c:f>
              <c:numCache>
                <c:formatCode>"$"\ #,##0</c:formatCode>
                <c:ptCount val="2"/>
                <c:pt idx="0">
                  <c:v>8956.018870714126</c:v>
                </c:pt>
                <c:pt idx="1">
                  <c:v>4956.8851679120535</c:v>
                </c:pt>
              </c:numCache>
            </c:numRef>
          </c:val>
          <c:extLst>
            <c:ext xmlns:c16="http://schemas.microsoft.com/office/drawing/2014/chart" uri="{C3380CC4-5D6E-409C-BE32-E72D297353CC}">
              <c16:uniqueId val="{00000004-E23D-4602-97DD-EE2B1988E43D}"/>
            </c:ext>
          </c:extLst>
        </c:ser>
        <c:dLbls>
          <c:dLblPos val="inEnd"/>
          <c:showLegendKey val="0"/>
          <c:showVal val="0"/>
          <c:showCatName val="0"/>
          <c:showSerName val="0"/>
          <c:showPercent val="1"/>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816.993,87</a:t>
            </a:r>
            <a:r>
              <a:rPr lang="es-CO" sz="1800" b="0" i="0" u="none" strike="noStrike" cap="none" baseline="0"/>
              <a:t> </a:t>
            </a:r>
            <a:endParaRPr lang="es-ES" sz="1800"/>
          </a:p>
        </c:rich>
      </c:tx>
      <c:layout>
        <c:manualLayout>
          <c:xMode val="edge"/>
          <c:yMode val="edge"/>
          <c:x val="0.53958126208033186"/>
          <c:y val="0.14019515411657255"/>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'ORDINARIOS (2)'!$E$114:$I$114</c:f>
              <c:strCache>
                <c:ptCount val="5"/>
                <c:pt idx="0">
                  <c:v>PROMOAMBIENTAL SAS</c:v>
                </c:pt>
                <c:pt idx="1">
                  <c:v>LIME S.A. E.S.P.</c:v>
                </c:pt>
                <c:pt idx="2">
                  <c:v>CIUDAD LIMPIA</c:v>
                </c:pt>
                <c:pt idx="3">
                  <c:v>BOGOTÁ LIMPIA</c:v>
                </c:pt>
                <c:pt idx="4">
                  <c:v>ÁREA LIMPIA</c:v>
                </c:pt>
              </c:strCache>
            </c:strRef>
          </c:cat>
          <c:val>
            <c:numRef>
              <c:f>'ORDINARIOS (2)'!$E$130:$I$130</c:f>
              <c:numCache>
                <c:formatCode>#,##0.00</c:formatCode>
                <c:ptCount val="5"/>
                <c:pt idx="0">
                  <c:v>179334.43999999994</c:v>
                </c:pt>
                <c:pt idx="1">
                  <c:v>258143.47000000018</c:v>
                </c:pt>
                <c:pt idx="2">
                  <c:v>157616.06992569004</c:v>
                </c:pt>
                <c:pt idx="3">
                  <c:v>108045.38</c:v>
                </c:pt>
                <c:pt idx="4">
                  <c:v>113854.50999999997</c:v>
                </c:pt>
              </c:numCache>
            </c:numRef>
          </c:val>
          <c:extLst>
            <c:ext xmlns:c16="http://schemas.microsoft.com/office/drawing/2014/chart" uri="{C3380CC4-5D6E-409C-BE32-E72D297353CC}">
              <c16:uniqueId val="{00000000-F5BB-4CFB-9EE6-2DF7B950CCAE}"/>
            </c:ext>
          </c:extLst>
        </c:ser>
        <c:dLbls>
          <c:dLblPos val="outEnd"/>
          <c:showLegendKey val="0"/>
          <c:showVal val="1"/>
          <c:showCatName val="0"/>
          <c:showSerName val="0"/>
          <c:showPercent val="0"/>
          <c:showBubbleSize val="0"/>
        </c:dLbls>
        <c:gapWidth val="164"/>
        <c:overlap val="-35"/>
        <c:axId val="346253312"/>
        <c:axId val="348202688"/>
      </c:barChart>
      <c:catAx>
        <c:axId val="346253312"/>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8202688"/>
        <c:crosses val="autoZero"/>
        <c:auto val="1"/>
        <c:lblAlgn val="ctr"/>
        <c:lblOffset val="100"/>
        <c:noMultiLvlLbl val="0"/>
      </c:catAx>
      <c:valAx>
        <c:axId val="348202688"/>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50000"/>
                    <a:lumOff val="50000"/>
                  </a:schemeClr>
                </a:solidFill>
                <a:latin typeface="+mn-lt"/>
                <a:ea typeface="+mn-ea"/>
                <a:cs typeface="+mn-cs"/>
              </a:defRPr>
            </a:pPr>
            <a:endParaRPr lang="es-ES"/>
          </a:p>
        </c:txPr>
        <c:crossAx val="346253312"/>
        <c:crosses val="autoZero"/>
        <c:crossBetween val="between"/>
      </c:valAx>
      <c:spPr>
        <a:noFill/>
        <a:ln>
          <a:noFill/>
        </a:ln>
        <a:effectLst/>
      </c:spPr>
    </c:plotArea>
    <c:plotVisOnly val="1"/>
    <c:dispBlanksAs val="gap"/>
    <c:showDLblsOverMax val="0"/>
  </c:chart>
  <c:spPr>
    <a:noFill/>
    <a:ln>
      <a:noFill/>
    </a:ln>
    <a:effectLst/>
  </c:spPr>
  <c:txPr>
    <a:bodyPr/>
    <a:lstStyle/>
    <a:p>
      <a:pPr>
        <a:defRPr sz="1100"/>
      </a:pPr>
      <a:endParaRPr lang="es-E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dPt>
            <c:idx val="0"/>
            <c:bubble3D val="0"/>
            <c:explosion val="1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p3d/>
            </c:spPr>
            <c:extLst>
              <c:ext xmlns:c16="http://schemas.microsoft.com/office/drawing/2014/chart" uri="{C3380CC4-5D6E-409C-BE32-E72D297353CC}">
                <c16:uniqueId val="{00000001-706C-4801-82D0-35F98B9292D7}"/>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p3d/>
            </c:spPr>
            <c:extLst>
              <c:ext xmlns:c16="http://schemas.microsoft.com/office/drawing/2014/chart" uri="{C3380CC4-5D6E-409C-BE32-E72D297353CC}">
                <c16:uniqueId val="{00000003-706C-4801-82D0-35F98B9292D7}"/>
              </c:ext>
            </c:extLst>
          </c:dPt>
          <c:dLbls>
            <c:dLbl>
              <c:idx val="0"/>
              <c:layout>
                <c:manualLayout>
                  <c:x val="-1.7665368751983032E-2"/>
                  <c:y val="-0.5210927802070302"/>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fld id="{E61BE629-DEEC-44A3-AFF0-FF85C7B3EC5A}" type="CATEGORYNAME">
                      <a:rPr lang="en-US" sz="1000" b="0">
                        <a:solidFill>
                          <a:schemeClr val="accent1">
                            <a:lumMod val="50000"/>
                          </a:schemeClr>
                        </a:solidFill>
                      </a:rPr>
                      <a:pPr>
                        <a:defRPr sz="1000">
                          <a:solidFill>
                            <a:schemeClr val="accent1">
                              <a:lumMod val="50000"/>
                            </a:schemeClr>
                          </a:solidFill>
                        </a:defRPr>
                      </a:pPr>
                      <a:t>[NOMBRE DE CATEGORÍA]</a:t>
                    </a:fld>
                    <a:r>
                      <a:rPr lang="en-US" sz="1000" b="0">
                        <a:solidFill>
                          <a:schemeClr val="accent1">
                            <a:lumMod val="50000"/>
                          </a:schemeClr>
                        </a:solidFill>
                      </a:rPr>
                      <a:t>; </a:t>
                    </a:r>
                    <a:fld id="{2E2B976E-F827-42ED-A170-721EBD129EAB}" type="VALUE">
                      <a:rPr lang="en-US" sz="1000" b="0">
                        <a:solidFill>
                          <a:schemeClr val="accent1">
                            <a:lumMod val="50000"/>
                          </a:schemeClr>
                        </a:solidFill>
                      </a:rPr>
                      <a:pPr>
                        <a:defRPr sz="1000">
                          <a:solidFill>
                            <a:schemeClr val="accent1">
                              <a:lumMod val="50000"/>
                            </a:schemeClr>
                          </a:solidFill>
                        </a:defRPr>
                      </a:pPr>
                      <a:t>[VALOR]</a:t>
                    </a:fld>
                    <a:r>
                      <a:rPr lang="en-US" sz="1000" b="0">
                        <a:solidFill>
                          <a:schemeClr val="accent1">
                            <a:lumMod val="50000"/>
                          </a:schemeClr>
                        </a:solidFill>
                      </a:rPr>
                      <a:t>; </a:t>
                    </a:r>
                    <a:fld id="{7BCA1E46-A471-4BC2-88BE-AAA9B7939BE4}" type="PERCENTAGE">
                      <a:rPr lang="en-US" sz="1000" b="0">
                        <a:solidFill>
                          <a:schemeClr val="accent1">
                            <a:lumMod val="50000"/>
                          </a:schemeClr>
                        </a:solidFill>
                      </a:rPr>
                      <a:pPr>
                        <a:defRPr sz="1000">
                          <a:solidFill>
                            <a:schemeClr val="accent1">
                              <a:lumMod val="50000"/>
                            </a:schemeClr>
                          </a:solidFill>
                        </a:defRPr>
                      </a:pPr>
                      <a:t>[PORCENTAJE]</a:t>
                    </a:fld>
                    <a:endParaRPr lang="en-US" sz="1000" b="0">
                      <a:solidFill>
                        <a:schemeClr val="accent1">
                          <a:lumMod val="50000"/>
                        </a:schemeClr>
                      </a:solidFill>
                    </a:endParaRPr>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777074788728332"/>
                      <c:h val="0.12394159335945264"/>
                    </c:manualLayout>
                  </c15:layout>
                  <c15:dlblFieldTable/>
                  <c15:showDataLabelsRange val="0"/>
                </c:ext>
                <c:ext xmlns:c16="http://schemas.microsoft.com/office/drawing/2014/chart" uri="{C3380CC4-5D6E-409C-BE32-E72D297353CC}">
                  <c16:uniqueId val="{00000001-706C-4801-82D0-35F98B9292D7}"/>
                </c:ext>
              </c:extLst>
            </c:dLbl>
            <c:dLbl>
              <c:idx val="1"/>
              <c:layout>
                <c:manualLayout>
                  <c:x val="-1.8349462877155349E-2"/>
                  <c:y val="7.1388322158667979E-3"/>
                </c:manualLayout>
              </c:layout>
              <c:tx>
                <c:rich>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fld id="{824F9B85-2CE5-41DA-B957-DE14ECB5A28E}" type="CATEGORYNAME">
                      <a:rPr lang="en-US" sz="1000" b="0"/>
                      <a:pPr>
                        <a:defRPr sz="1000">
                          <a:solidFill>
                            <a:schemeClr val="accent1">
                              <a:lumMod val="50000"/>
                            </a:schemeClr>
                          </a:solidFill>
                        </a:defRPr>
                      </a:pPr>
                      <a:t>[NOMBRE DE CATEGORÍA]</a:t>
                    </a:fld>
                    <a:r>
                      <a:rPr lang="en-US" sz="1000" b="0"/>
                      <a:t>; </a:t>
                    </a:r>
                    <a:fld id="{E9AA9CF2-7026-4256-B5BC-58F2053B8F37}" type="VALUE">
                      <a:rPr lang="en-US" sz="1000" b="0"/>
                      <a:pPr>
                        <a:defRPr sz="1000">
                          <a:solidFill>
                            <a:schemeClr val="accent1">
                              <a:lumMod val="50000"/>
                            </a:schemeClr>
                          </a:solidFill>
                        </a:defRPr>
                      </a:pPr>
                      <a:t>[VALOR]</a:t>
                    </a:fld>
                    <a:r>
                      <a:rPr lang="en-US" sz="1000" b="0"/>
                      <a:t>; </a:t>
                    </a:r>
                    <a:fld id="{9E4A78D5-3DC6-4054-9C59-20329BD2741D}" type="PERCENTAGE">
                      <a:rPr lang="en-US" sz="1000" b="0"/>
                      <a:pPr>
                        <a:defRPr sz="1000">
                          <a:solidFill>
                            <a:schemeClr val="accent1">
                              <a:lumMod val="50000"/>
                            </a:schemeClr>
                          </a:solidFill>
                        </a:defRPr>
                      </a:pPr>
                      <a:t>[PORCENTAJE]</a:t>
                    </a:fld>
                    <a:endParaRPr lang="en-US" sz="1000" b="0"/>
                  </a:p>
                </c:rich>
              </c:tx>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20156915001009487"/>
                      <c:h val="0.10802324561732068"/>
                    </c:manualLayout>
                  </c15:layout>
                  <c15:dlblFieldTable/>
                  <c15:showDataLabelsRange val="0"/>
                </c:ext>
                <c:ext xmlns:c16="http://schemas.microsoft.com/office/drawing/2014/chart" uri="{C3380CC4-5D6E-409C-BE32-E72D297353CC}">
                  <c16:uniqueId val="{00000003-706C-4801-82D0-35F98B9292D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mn-cs"/>
                  </a:defRPr>
                </a:pPr>
                <a:endParaRPr lang="es-ES"/>
              </a:p>
            </c:txPr>
            <c:dLblPos val="bestFit"/>
            <c:showLegendKey val="0"/>
            <c:showVal val="1"/>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'May 2024'!$A$2:$A$3</c:f>
              <c:strCache>
                <c:ptCount val="2"/>
                <c:pt idx="0">
                  <c:v>ENGATIVÁ</c:v>
                </c:pt>
                <c:pt idx="1">
                  <c:v>BARRIOS UNIDOS</c:v>
                </c:pt>
              </c:strCache>
            </c:strRef>
          </c:cat>
          <c:val>
            <c:numRef>
              <c:f>'May 2024'!$G$2:$G$3</c:f>
              <c:numCache>
                <c:formatCode>_-* #,##0_-;\-* #,##0_-;_-* "-"??_-;_-@_-</c:formatCode>
                <c:ptCount val="2"/>
                <c:pt idx="0" formatCode="&quot;$&quot;\ #,##0">
                  <c:v>16586.978461440089</c:v>
                </c:pt>
                <c:pt idx="1">
                  <c:v>6429.4026978102611</c:v>
                </c:pt>
              </c:numCache>
            </c:numRef>
          </c:val>
          <c:extLst>
            <c:ext xmlns:c16="http://schemas.microsoft.com/office/drawing/2014/chart" uri="{C3380CC4-5D6E-409C-BE32-E72D297353CC}">
              <c16:uniqueId val="{00000004-706C-4801-82D0-35F98B9292D7}"/>
            </c:ext>
          </c:extLst>
        </c:ser>
        <c:dLbls>
          <c:showLegendKey val="0"/>
          <c:showVal val="0"/>
          <c:showCatName val="0"/>
          <c:showSerName val="0"/>
          <c:showPercent val="0"/>
          <c:showBubbleSize val="0"/>
          <c:showLeaderLines val="1"/>
        </c:dLbls>
      </c:pie3DChart>
      <c:spPr>
        <a:noFill/>
        <a:ln>
          <a:noFill/>
        </a:ln>
        <a:effectLst/>
      </c:spPr>
    </c:plotArea>
    <c:legend>
      <c:legendPos val="b"/>
      <c:legendEntry>
        <c:idx val="0"/>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Entry>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2.2459536307961506E-2"/>
          <c:y val="8.6019204384062214E-2"/>
          <c:w val="0.95535262002139365"/>
          <c:h val="0.85443819051786518"/>
        </c:manualLayout>
      </c:layout>
      <c:pie3DChart>
        <c:varyColors val="1"/>
        <c:ser>
          <c:idx val="0"/>
          <c:order val="0"/>
          <c:tx>
            <c:strRef>
              <c:f>'May 2024'!$G$1</c:f>
              <c:strCache>
                <c:ptCount val="1"/>
                <c:pt idx="0">
                  <c:v>TOTAL 
CARTERA</c:v>
                </c:pt>
              </c:strCache>
            </c:strRef>
          </c:tx>
          <c:spPr>
            <a:scene3d>
              <a:camera prst="orthographicFront"/>
              <a:lightRig rig="threePt" dir="t"/>
            </a:scene3d>
            <a:sp3d>
              <a:bevelT/>
            </a:sp3d>
          </c:spPr>
          <c:explosion val="14"/>
          <c:dPt>
            <c:idx val="0"/>
            <c:bubble3D val="0"/>
            <c:explosion val="60"/>
            <c:spPr>
              <a:solidFill>
                <a:schemeClr val="accent1"/>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1-12B1-4833-8A89-BDD2BB82B054}"/>
              </c:ext>
            </c:extLst>
          </c:dPt>
          <c:dPt>
            <c:idx val="1"/>
            <c:bubble3D val="0"/>
            <c:spPr>
              <a:solidFill>
                <a:schemeClr val="accent2"/>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3-12B1-4833-8A89-BDD2BB82B054}"/>
              </c:ext>
            </c:extLst>
          </c:dPt>
          <c:dPt>
            <c:idx val="2"/>
            <c:bubble3D val="0"/>
            <c:spPr>
              <a:solidFill>
                <a:schemeClr val="accent3"/>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5-12B1-4833-8A89-BDD2BB82B054}"/>
              </c:ext>
            </c:extLst>
          </c:dPt>
          <c:dPt>
            <c:idx val="3"/>
            <c:bubble3D val="0"/>
            <c:spPr>
              <a:solidFill>
                <a:schemeClr val="accent4"/>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7-12B1-4833-8A89-BDD2BB82B054}"/>
              </c:ext>
            </c:extLst>
          </c:dPt>
          <c:dPt>
            <c:idx val="4"/>
            <c:bubble3D val="0"/>
            <c:spPr>
              <a:solidFill>
                <a:schemeClr val="accent5"/>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9-12B1-4833-8A89-BDD2BB82B054}"/>
              </c:ext>
            </c:extLst>
          </c:dPt>
          <c:dPt>
            <c:idx val="5"/>
            <c:bubble3D val="0"/>
            <c:spPr>
              <a:solidFill>
                <a:schemeClr val="accent6"/>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B-12B1-4833-8A89-BDD2BB82B054}"/>
              </c:ext>
            </c:extLst>
          </c:dPt>
          <c:dPt>
            <c:idx val="6"/>
            <c:bubble3D val="0"/>
            <c:spPr>
              <a:solidFill>
                <a:schemeClr val="accent1">
                  <a:lumMod val="60000"/>
                </a:schemeClr>
              </a:solidFill>
              <a:ln w="25400">
                <a:solidFill>
                  <a:schemeClr val="lt1"/>
                </a:solidFill>
              </a:ln>
              <a:effectLst/>
              <a:scene3d>
                <a:camera prst="orthographicFront"/>
                <a:lightRig rig="threePt" dir="t"/>
              </a:scene3d>
              <a:sp3d>
                <a:bevelT/>
              </a:sp3d>
            </c:spPr>
            <c:extLst>
              <c:ext xmlns:c16="http://schemas.microsoft.com/office/drawing/2014/chart" uri="{C3380CC4-5D6E-409C-BE32-E72D297353CC}">
                <c16:uniqueId val="{0000000D-12B1-4833-8A89-BDD2BB82B054}"/>
              </c:ext>
            </c:extLst>
          </c:dPt>
          <c:dLbls>
            <c:dLbl>
              <c:idx val="0"/>
              <c:layout>
                <c:manualLayout>
                  <c:x val="-0.31160917178089037"/>
                  <c:y val="-0.61667705125823435"/>
                </c:manualLayout>
              </c:layout>
              <c:tx>
                <c:rich>
                  <a:bodyPr rot="0" vert="horz"/>
                  <a:lstStyle/>
                  <a:p>
                    <a:pPr>
                      <a:defRPr sz="1100" b="0">
                        <a:solidFill>
                          <a:schemeClr val="accent1">
                            <a:lumMod val="50000"/>
                          </a:schemeClr>
                        </a:solidFill>
                        <a:latin typeface="+mn-lt"/>
                      </a:defRPr>
                    </a:pPr>
                    <a:fld id="{9DDDFAEB-05B5-4CC6-8339-CA4F478266AD}" type="CATEGORYNAME">
                      <a:rPr lang="en-US" sz="1100" b="0"/>
                      <a:pPr>
                        <a:defRPr sz="1100" b="0">
                          <a:solidFill>
                            <a:schemeClr val="accent1">
                              <a:lumMod val="50000"/>
                            </a:schemeClr>
                          </a:solidFill>
                          <a:latin typeface="+mn-lt"/>
                        </a:defRPr>
                      </a:pPr>
                      <a:t>[NOMBRE DE CATEGORÍA]</a:t>
                    </a:fld>
                    <a:r>
                      <a:rPr lang="en-US" sz="1100" b="0" baseline="0"/>
                      <a:t>; </a:t>
                    </a:r>
                    <a:br>
                      <a:rPr lang="en-US" sz="1100" b="0" baseline="0"/>
                    </a:br>
                    <a:fld id="{B02B3AAD-8592-4561-971A-6D03996E6C71}" type="VALUE">
                      <a:rPr lang="en-US" sz="1100" b="0" baseline="0"/>
                      <a:pPr>
                        <a:defRPr sz="1100" b="0">
                          <a:solidFill>
                            <a:schemeClr val="accent1">
                              <a:lumMod val="50000"/>
                            </a:schemeClr>
                          </a:solidFill>
                          <a:latin typeface="+mn-lt"/>
                        </a:defRPr>
                      </a:pPr>
                      <a:t>[VALOR]</a:t>
                    </a:fld>
                    <a:r>
                      <a:rPr lang="en-US" sz="1100" b="0" baseline="0"/>
                      <a:t>; </a:t>
                    </a:r>
                    <a:br>
                      <a:rPr lang="en-US" sz="1100" b="0" baseline="0"/>
                    </a:br>
                    <a:fld id="{1852A5E2-6CF4-4131-B79B-EA611B970AA7}" type="PERCENTAGE">
                      <a:rPr lang="en-US" sz="1100" b="0" baseline="0"/>
                      <a:pPr>
                        <a:defRPr sz="1100" b="0">
                          <a:solidFill>
                            <a:schemeClr val="accent1">
                              <a:lumMod val="50000"/>
                            </a:schemeClr>
                          </a:solidFill>
                          <a:latin typeface="+mn-lt"/>
                        </a:defRPr>
                      </a:pPr>
                      <a:t>[PORCENTAJE]</a:t>
                    </a:fld>
                    <a:endParaRPr lang="en-US" sz="1100" b="0" baseline="0"/>
                  </a:p>
                </c:rich>
              </c:tx>
              <c:spPr>
                <a:noFill/>
                <a:ln>
                  <a:noFill/>
                </a:ln>
                <a:effectLst/>
              </c:spPr>
              <c:dLblPos val="bestFit"/>
              <c:showLegendKey val="0"/>
              <c:showVal val="1"/>
              <c:showCatName val="1"/>
              <c:showSerName val="0"/>
              <c:showPercent val="1"/>
              <c:showBubbleSize val="0"/>
              <c:extLst>
                <c:ext xmlns:c15="http://schemas.microsoft.com/office/drawing/2012/chart" uri="{CE6537A1-D6FC-4f65-9D91-7224C49458BB}">
                  <c15:layout>
                    <c:manualLayout>
                      <c:w val="0.28274940562177864"/>
                      <c:h val="0.33336582187838121"/>
                    </c:manualLayout>
                  </c15:layout>
                  <c15:dlblFieldTable/>
                  <c15:showDataLabelsRange val="0"/>
                </c:ext>
                <c:ext xmlns:c16="http://schemas.microsoft.com/office/drawing/2014/chart" uri="{C3380CC4-5D6E-409C-BE32-E72D297353CC}">
                  <c16:uniqueId val="{00000001-12B1-4833-8A89-BDD2BB82B054}"/>
                </c:ext>
              </c:extLst>
            </c:dLbl>
            <c:dLbl>
              <c:idx val="1"/>
              <c:layout>
                <c:manualLayout>
                  <c:x val="1.0804968447790565E-2"/>
                  <c:y val="-9.7766332695410726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2B1-4833-8A89-BDD2BB82B054}"/>
                </c:ext>
              </c:extLst>
            </c:dLbl>
            <c:dLbl>
              <c:idx val="2"/>
              <c:layout>
                <c:manualLayout>
                  <c:x val="-8.726533359454873E-2"/>
                  <c:y val="-6.0537246613489226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12B1-4833-8A89-BDD2BB82B054}"/>
                </c:ext>
              </c:extLst>
            </c:dLbl>
            <c:dLbl>
              <c:idx val="3"/>
              <c:layout>
                <c:manualLayout>
                  <c:x val="4.0588527253278481E-3"/>
                  <c:y val="-0.1180476308963039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12B1-4833-8A89-BDD2BB82B054}"/>
                </c:ext>
              </c:extLst>
            </c:dLbl>
            <c:dLbl>
              <c:idx val="4"/>
              <c:layout>
                <c:manualLayout>
                  <c:x val="2.6382542714631012E-2"/>
                  <c:y val="9.0805869920233834E-3"/>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12B1-4833-8A89-BDD2BB82B054}"/>
                </c:ext>
              </c:extLst>
            </c:dLbl>
            <c:dLbl>
              <c:idx val="5"/>
              <c:layout>
                <c:manualLayout>
                  <c:x val="2.0295062613395762E-3"/>
                  <c:y val="9.0807061598316714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681369834031273"/>
                      <c:h val="0.10883095426720854"/>
                    </c:manualLayout>
                  </c15:layout>
                </c:ext>
                <c:ext xmlns:c16="http://schemas.microsoft.com/office/drawing/2014/chart" uri="{C3380CC4-5D6E-409C-BE32-E72D297353CC}">
                  <c16:uniqueId val="{0000000B-12B1-4833-8A89-BDD2BB82B054}"/>
                </c:ext>
              </c:extLst>
            </c:dLbl>
            <c:dLbl>
              <c:idx val="6"/>
              <c:layout>
                <c:manualLayout>
                  <c:x val="8.1177054506556962E-3"/>
                  <c:y val="2.421489864539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D-12B1-4833-8A89-BDD2BB82B054}"/>
                </c:ext>
              </c:extLst>
            </c:dLbl>
            <c:spPr>
              <a:noFill/>
              <a:ln>
                <a:noFill/>
              </a:ln>
              <a:effectLst/>
            </c:spPr>
            <c:txPr>
              <a:bodyPr rot="0" vert="horz"/>
              <a:lstStyle/>
              <a:p>
                <a:pPr>
                  <a:defRPr sz="1000" b="1">
                    <a:solidFill>
                      <a:schemeClr val="accent1">
                        <a:lumMod val="50000"/>
                      </a:schemeClr>
                    </a:solidFill>
                    <a:latin typeface="+mn-lt"/>
                  </a:defRPr>
                </a:pPr>
                <a:endParaRPr lang="es-ES"/>
              </a:p>
            </c:txPr>
            <c:dLblPos val="outEnd"/>
            <c:showLegendKey val="0"/>
            <c:showVal val="1"/>
            <c:showCatName val="1"/>
            <c:showSerName val="0"/>
            <c:showPercent val="1"/>
            <c:showBubbleSize val="0"/>
            <c:showLeaderLines val="1"/>
            <c:extLst>
              <c:ext xmlns:c15="http://schemas.microsoft.com/office/drawing/2012/chart" uri="{CE6537A1-D6FC-4f65-9D91-7224C49458BB}"/>
            </c:extLst>
          </c:dLbls>
          <c:cat>
            <c:strRef>
              <c:f>'May 2024'!$A$2</c:f>
              <c:strCache>
                <c:ptCount val="1"/>
                <c:pt idx="0">
                  <c:v>SUBA</c:v>
                </c:pt>
              </c:strCache>
            </c:strRef>
          </c:cat>
          <c:val>
            <c:numRef>
              <c:f>'May 2024'!$G$2</c:f>
              <c:numCache>
                <c:formatCode>"$"\ #,##0</c:formatCode>
                <c:ptCount val="1"/>
                <c:pt idx="0">
                  <c:v>11580.869975265987</c:v>
                </c:pt>
              </c:numCache>
            </c:numRef>
          </c:val>
          <c:extLst>
            <c:ext xmlns:c16="http://schemas.microsoft.com/office/drawing/2014/chart" uri="{C3380CC4-5D6E-409C-BE32-E72D297353CC}">
              <c16:uniqueId val="{0000000E-12B1-4833-8A89-BDD2BB82B054}"/>
            </c:ext>
          </c:extLst>
        </c:ser>
        <c:dLbls>
          <c:dLblPos val="outEnd"/>
          <c:showLegendKey val="0"/>
          <c:showVal val="1"/>
          <c:showCatName val="0"/>
          <c:showSerName val="0"/>
          <c:showPercent val="0"/>
          <c:showBubbleSize val="0"/>
          <c:showLeaderLines val="1"/>
        </c:dLbls>
      </c:pie3D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12700" cap="flat" cmpd="sng" algn="ctr">
      <a:noFill/>
      <a:round/>
    </a:ln>
    <a:effectLst/>
    <a:scene3d>
      <a:camera prst="orthographicFront"/>
      <a:lightRig rig="threePt" dir="t"/>
    </a:scene3d>
    <a:sp3d>
      <a:bevelT/>
    </a:sp3d>
  </c:spPr>
  <c:txPr>
    <a:bodyPr/>
    <a:lstStyle/>
    <a:p>
      <a:pPr>
        <a:defRPr sz="800">
          <a:latin typeface="Arial" panose="020B0604020202020204" pitchFamily="34" charset="0"/>
          <a:cs typeface="Arial" panose="020B0604020202020204" pitchFamily="34" charset="0"/>
        </a:defRPr>
      </a:pPr>
      <a:endParaRPr lang="es-E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E487-4482-9F4D-FF22130CFAB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E487-4482-9F4D-FF22130CFABA}"/>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E487-4482-9F4D-FF22130CFABA}"/>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E487-4482-9F4D-FF22130CFABA}"/>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'Mayo 2024'!$K$1:$L$1</c:f>
              <c:strCache>
                <c:ptCount val="2"/>
                <c:pt idx="0">
                  <c:v>CARTERA VIGENCIA</c:v>
                </c:pt>
                <c:pt idx="1">
                  <c:v>CARTERA VENCIDA</c:v>
                </c:pt>
              </c:strCache>
            </c:strRef>
          </c:cat>
          <c:val>
            <c:numRef>
              <c:f>'Mayo 2024'!$K$2:$L$2</c:f>
              <c:numCache>
                <c:formatCode>"$"\ #,##0</c:formatCode>
                <c:ptCount val="2"/>
                <c:pt idx="0">
                  <c:v>12981.328536960902</c:v>
                </c:pt>
                <c:pt idx="1">
                  <c:v>14775.047599027779</c:v>
                </c:pt>
              </c:numCache>
            </c:numRef>
          </c:val>
          <c:extLst>
            <c:ext xmlns:c16="http://schemas.microsoft.com/office/drawing/2014/chart" uri="{C3380CC4-5D6E-409C-BE32-E72D297353CC}">
              <c16:uniqueId val="{00000004-E487-4482-9F4D-FF22130CFABA}"/>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E487-4482-9F4D-FF22130CFABA}"/>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E487-4482-9F4D-FF22130CFABA}"/>
              </c:ext>
            </c:extLst>
          </c:dPt>
          <c:cat>
            <c:strRef>
              <c:f>'Mayo 2024'!$K$1:$L$1</c:f>
              <c:strCache>
                <c:ptCount val="2"/>
                <c:pt idx="0">
                  <c:v>CARTERA VIGENCIA</c:v>
                </c:pt>
                <c:pt idx="1">
                  <c:v>CARTERA VENCIDA</c:v>
                </c:pt>
              </c:strCache>
            </c:strRef>
          </c:cat>
          <c:val>
            <c:numRef>
              <c:f>'Mayo 2024'!$K$3:$L$3</c:f>
              <c:numCache>
                <c:formatCode>0.00%</c:formatCode>
                <c:ptCount val="2"/>
                <c:pt idx="0">
                  <c:v>0.46768816193297735</c:v>
                </c:pt>
                <c:pt idx="1">
                  <c:v>0.53231183806702265</c:v>
                </c:pt>
              </c:numCache>
            </c:numRef>
          </c:val>
          <c:extLst>
            <c:ext xmlns:c16="http://schemas.microsoft.com/office/drawing/2014/chart" uri="{C3380CC4-5D6E-409C-BE32-E72D297353CC}">
              <c16:uniqueId val="{00000009-E487-4482-9F4D-FF22130CFAB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accent1">
              <a:lumMod val="50000"/>
            </a:schemeClr>
          </a:solidFill>
        </a:defRPr>
      </a:pPr>
      <a:endParaRPr lang="es-E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4215738787352187E-2"/>
          <c:y val="8.164677185456104E-2"/>
          <c:w val="0.84278163725500932"/>
          <c:h val="0.78814196475540232"/>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E41B-4822-A01C-007C38362114}"/>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E41B-4822-A01C-007C38362114}"/>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E41B-4822-A01C-007C38362114}"/>
                </c:ext>
              </c:extLst>
            </c:dLbl>
            <c:dLbl>
              <c:idx val="1"/>
              <c:layout>
                <c:manualLayout>
                  <c:x val="2.9289617234287534E-2"/>
                  <c:y val="-0.39345140811826468"/>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E41B-4822-A01C-007C3836211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2024'!$K$1:$L$1</c:f>
              <c:strCache>
                <c:ptCount val="2"/>
                <c:pt idx="0">
                  <c:v>CARTERA VIGENCIA</c:v>
                </c:pt>
                <c:pt idx="1">
                  <c:v>CARTERA VENCIDA</c:v>
                </c:pt>
              </c:strCache>
            </c:strRef>
          </c:cat>
          <c:val>
            <c:numRef>
              <c:f>'May 2024'!$K$2:$L$2</c:f>
              <c:numCache>
                <c:formatCode>"$"\ #,##0</c:formatCode>
                <c:ptCount val="2"/>
                <c:pt idx="0">
                  <c:v>22967.44730921635</c:v>
                </c:pt>
                <c:pt idx="1">
                  <c:v>26538.533395722283</c:v>
                </c:pt>
              </c:numCache>
            </c:numRef>
          </c:val>
          <c:extLst>
            <c:ext xmlns:c16="http://schemas.microsoft.com/office/drawing/2014/chart" uri="{C3380CC4-5D6E-409C-BE32-E72D297353CC}">
              <c16:uniqueId val="{00000004-E41B-4822-A01C-007C38362114}"/>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E41B-4822-A01C-007C38362114}"/>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E41B-4822-A01C-007C38362114}"/>
              </c:ext>
            </c:extLst>
          </c:dPt>
          <c:cat>
            <c:strRef>
              <c:f>'May 2024'!$K$1:$L$1</c:f>
              <c:strCache>
                <c:ptCount val="2"/>
                <c:pt idx="0">
                  <c:v>CARTERA VIGENCIA</c:v>
                </c:pt>
                <c:pt idx="1">
                  <c:v>CARTERA VENCIDA</c:v>
                </c:pt>
              </c:strCache>
            </c:strRef>
          </c:cat>
          <c:val>
            <c:numRef>
              <c:f>'May 2024'!$K$3:$L$3</c:f>
              <c:numCache>
                <c:formatCode>0.00%</c:formatCode>
                <c:ptCount val="2"/>
                <c:pt idx="0">
                  <c:v>0.46393278109376301</c:v>
                </c:pt>
                <c:pt idx="1">
                  <c:v>0.53606721890623699</c:v>
                </c:pt>
              </c:numCache>
            </c:numRef>
          </c:val>
          <c:extLst>
            <c:ext xmlns:c16="http://schemas.microsoft.com/office/drawing/2014/chart" uri="{C3380CC4-5D6E-409C-BE32-E72D297353CC}">
              <c16:uniqueId val="{00000009-E41B-4822-A01C-007C38362114}"/>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7.2751257925637816E-2"/>
          <c:y val="0.14517638956838808"/>
          <c:w val="0.84278163725500932"/>
          <c:h val="0.79027331926191591"/>
        </c:manualLayout>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BE99-4E4A-A725-2AD0399C45FA}"/>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BE99-4E4A-A725-2AD0399C45FA}"/>
              </c:ext>
            </c:extLst>
          </c:dPt>
          <c:dLbls>
            <c:dLbl>
              <c:idx val="0"/>
              <c:layout>
                <c:manualLayout>
                  <c:x val="7.4641106466823703E-2"/>
                  <c:y val="-4.5907240436441933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BE99-4E4A-A725-2AD0399C45FA}"/>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BE99-4E4A-A725-2AD0399C45F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2024'!$K$1:$L$1</c:f>
              <c:strCache>
                <c:ptCount val="2"/>
                <c:pt idx="0">
                  <c:v>CARTERA VIGENCIA</c:v>
                </c:pt>
                <c:pt idx="1">
                  <c:v>CARTERA VENCIDA</c:v>
                </c:pt>
              </c:strCache>
            </c:strRef>
          </c:cat>
          <c:val>
            <c:numRef>
              <c:f>'May 2024'!$K$2:$L$2</c:f>
              <c:numCache>
                <c:formatCode>"$"\ #,##0</c:formatCode>
                <c:ptCount val="2"/>
                <c:pt idx="0">
                  <c:v>8589.2586577960101</c:v>
                </c:pt>
                <c:pt idx="1">
                  <c:v>5323.6453808301676</c:v>
                </c:pt>
              </c:numCache>
            </c:numRef>
          </c:val>
          <c:extLst>
            <c:ext xmlns:c16="http://schemas.microsoft.com/office/drawing/2014/chart" uri="{C3380CC4-5D6E-409C-BE32-E72D297353CC}">
              <c16:uniqueId val="{00000004-BE99-4E4A-A725-2AD0399C45FA}"/>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BE99-4E4A-A725-2AD0399C45FA}"/>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BE99-4E4A-A725-2AD0399C45FA}"/>
              </c:ext>
            </c:extLst>
          </c:dPt>
          <c:cat>
            <c:strRef>
              <c:f>'May 2024'!$K$1:$L$1</c:f>
              <c:strCache>
                <c:ptCount val="2"/>
                <c:pt idx="0">
                  <c:v>CARTERA VIGENCIA</c:v>
                </c:pt>
                <c:pt idx="1">
                  <c:v>CARTERA VENCIDA</c:v>
                </c:pt>
              </c:strCache>
            </c:strRef>
          </c:cat>
          <c:val>
            <c:numRef>
              <c:f>'May 2024'!$K$3:$L$3</c:f>
              <c:numCache>
                <c:formatCode>0.00%</c:formatCode>
                <c:ptCount val="2"/>
                <c:pt idx="0">
                  <c:v>0.61735915334065317</c:v>
                </c:pt>
                <c:pt idx="1">
                  <c:v>0.38264084665934694</c:v>
                </c:pt>
              </c:numCache>
            </c:numRef>
          </c:val>
          <c:extLst>
            <c:ext xmlns:c16="http://schemas.microsoft.com/office/drawing/2014/chart" uri="{C3380CC4-5D6E-409C-BE32-E72D297353CC}">
              <c16:uniqueId val="{00000009-BE99-4E4A-A725-2AD0399C45FA}"/>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7"/>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3C3C-47E5-9871-BB0D897D3B19}"/>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3C3C-47E5-9871-BB0D897D3B19}"/>
              </c:ext>
            </c:extLst>
          </c:dPt>
          <c:dLbls>
            <c:dLbl>
              <c:idx val="0"/>
              <c:layout>
                <c:manualLayout>
                  <c:x val="4.3934425851431189E-2"/>
                  <c:y val="6.7019770008064625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3C3C-47E5-9871-BB0D897D3B19}"/>
                </c:ext>
              </c:extLst>
            </c:dLbl>
            <c:dLbl>
              <c:idx val="1"/>
              <c:layout>
                <c:manualLayout>
                  <c:x val="-8.6034152592998847E-2"/>
                  <c:y val="-0.15146499737026689"/>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3C3C-47E5-9871-BB0D897D3B1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2024'!$K$1:$L$1</c:f>
              <c:strCache>
                <c:ptCount val="2"/>
                <c:pt idx="0">
                  <c:v>CARTERA VIGENCIA</c:v>
                </c:pt>
                <c:pt idx="1">
                  <c:v>CARTERA VENCIDA</c:v>
                </c:pt>
              </c:strCache>
            </c:strRef>
          </c:cat>
          <c:val>
            <c:numRef>
              <c:f>'May 2024'!$K$2:$L$2</c:f>
              <c:numCache>
                <c:formatCode>"$"\ #,##0</c:formatCode>
                <c:ptCount val="2"/>
                <c:pt idx="0">
                  <c:v>8698.2411482985026</c:v>
                </c:pt>
                <c:pt idx="1">
                  <c:v>14318.140010951847</c:v>
                </c:pt>
              </c:numCache>
            </c:numRef>
          </c:val>
          <c:extLst>
            <c:ext xmlns:c16="http://schemas.microsoft.com/office/drawing/2014/chart" uri="{C3380CC4-5D6E-409C-BE32-E72D297353CC}">
              <c16:uniqueId val="{00000004-3C3C-47E5-9871-BB0D897D3B19}"/>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3C3C-47E5-9871-BB0D897D3B19}"/>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3C3C-47E5-9871-BB0D897D3B19}"/>
              </c:ext>
            </c:extLst>
          </c:dPt>
          <c:cat>
            <c:strRef>
              <c:f>'May 2024'!$K$1:$L$1</c:f>
              <c:strCache>
                <c:ptCount val="2"/>
                <c:pt idx="0">
                  <c:v>CARTERA VIGENCIA</c:v>
                </c:pt>
                <c:pt idx="1">
                  <c:v>CARTERA VENCIDA</c:v>
                </c:pt>
              </c:strCache>
            </c:strRef>
          </c:cat>
          <c:val>
            <c:numRef>
              <c:f>'May 2024'!$K$3:$L$3</c:f>
              <c:numCache>
                <c:formatCode>0.00%</c:formatCode>
                <c:ptCount val="2"/>
                <c:pt idx="0">
                  <c:v>0.37791523733098481</c:v>
                </c:pt>
                <c:pt idx="1">
                  <c:v>0.62208476266901525</c:v>
                </c:pt>
              </c:numCache>
            </c:numRef>
          </c:val>
          <c:extLst>
            <c:ext xmlns:c16="http://schemas.microsoft.com/office/drawing/2014/chart" uri="{C3380CC4-5D6E-409C-BE32-E72D297353CC}">
              <c16:uniqueId val="{00000009-3C3C-47E5-9871-BB0D897D3B19}"/>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2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4"/>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6390-483A-BA01-C892CEDE509F}"/>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6390-483A-BA01-C892CEDE509F}"/>
              </c:ext>
            </c:extLst>
          </c:dPt>
          <c:dLbls>
            <c:dLbl>
              <c:idx val="0"/>
              <c:layout>
                <c:manualLayout>
                  <c:x val="-4.8079803148611842E-2"/>
                  <c:y val="-0.42835683405087965"/>
                </c:manualLayout>
              </c:layout>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2116195547499009"/>
                      <c:h val="0.13203611817872646"/>
                    </c:manualLayout>
                  </c15:layout>
                </c:ext>
                <c:ext xmlns:c16="http://schemas.microsoft.com/office/drawing/2014/chart" uri="{C3380CC4-5D6E-409C-BE32-E72D297353CC}">
                  <c16:uniqueId val="{00000001-6390-483A-BA01-C892CEDE509F}"/>
                </c:ext>
              </c:extLst>
            </c:dLbl>
            <c:dLbl>
              <c:idx val="1"/>
              <c:layout>
                <c:manualLayout>
                  <c:x val="-7.1602384956239828E-2"/>
                  <c:y val="7.607663907083867E-2"/>
                </c:manualLayout>
              </c:layout>
              <c:spPr>
                <a:noFill/>
                <a:ln>
                  <a:noFill/>
                </a:ln>
                <a:effectLst/>
              </c:spPr>
              <c:txPr>
                <a:bodyPr rot="0" spcFirstLastPara="1" vertOverflow="ellipsis" vert="horz" wrap="square" lIns="38100" tIns="19050" rIns="38100" bIns="19050" anchor="ctr" anchorCtr="1">
                  <a:noAutofit/>
                </a:bodyPr>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0555407012972298"/>
                      <c:h val="0.18441109476654816"/>
                    </c:manualLayout>
                  </c15:layout>
                </c:ext>
                <c:ext xmlns:c16="http://schemas.microsoft.com/office/drawing/2014/chart" uri="{C3380CC4-5D6E-409C-BE32-E72D297353CC}">
                  <c16:uniqueId val="{00000003-6390-483A-BA01-C892CEDE509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2024'!$Q$1:$R$1</c:f>
              <c:strCache>
                <c:ptCount val="2"/>
                <c:pt idx="0">
                  <c:v>CARTERA
VIGENCIA</c:v>
                </c:pt>
                <c:pt idx="1">
                  <c:v>CARTERA
 VENCIDA</c:v>
                </c:pt>
              </c:strCache>
            </c:strRef>
          </c:cat>
          <c:val>
            <c:numRef>
              <c:f>'May 2024'!$Q$2:$R$2</c:f>
              <c:numCache>
                <c:formatCode>"$"\ #,##0</c:formatCode>
                <c:ptCount val="2"/>
                <c:pt idx="0">
                  <c:v>7278.2038620563198</c:v>
                </c:pt>
                <c:pt idx="1">
                  <c:v>4302.6661132096679</c:v>
                </c:pt>
              </c:numCache>
            </c:numRef>
          </c:val>
          <c:extLst>
            <c:ext xmlns:c16="http://schemas.microsoft.com/office/drawing/2014/chart" uri="{C3380CC4-5D6E-409C-BE32-E72D297353CC}">
              <c16:uniqueId val="{00000004-6390-483A-BA01-C892CEDE509F}"/>
            </c:ext>
          </c:extLst>
        </c:ser>
        <c:ser>
          <c:idx val="1"/>
          <c:order val="1"/>
          <c:dPt>
            <c:idx val="0"/>
            <c:bubble3D val="0"/>
            <c:spPr>
              <a:solidFill>
                <a:schemeClr val="accent1"/>
              </a:solidFill>
              <a:ln w="25400">
                <a:solidFill>
                  <a:schemeClr val="lt1"/>
                </a:solidFill>
              </a:ln>
              <a:effectLst/>
              <a:sp3d contourW="25400">
                <a:contourClr>
                  <a:schemeClr val="lt1"/>
                </a:contourClr>
              </a:sp3d>
            </c:spPr>
            <c:extLst>
              <c:ext xmlns:c16="http://schemas.microsoft.com/office/drawing/2014/chart" uri="{C3380CC4-5D6E-409C-BE32-E72D297353CC}">
                <c16:uniqueId val="{00000006-6390-483A-BA01-C892CEDE509F}"/>
              </c:ext>
            </c:extLst>
          </c:dPt>
          <c:dPt>
            <c:idx val="1"/>
            <c:bubble3D val="0"/>
            <c:spPr>
              <a:solidFill>
                <a:schemeClr val="accent2"/>
              </a:solidFill>
              <a:ln w="25400">
                <a:solidFill>
                  <a:schemeClr val="lt1"/>
                </a:solidFill>
              </a:ln>
              <a:effectLst/>
              <a:sp3d contourW="25400">
                <a:contourClr>
                  <a:schemeClr val="lt1"/>
                </a:contourClr>
              </a:sp3d>
            </c:spPr>
            <c:extLst>
              <c:ext xmlns:c16="http://schemas.microsoft.com/office/drawing/2014/chart" uri="{C3380CC4-5D6E-409C-BE32-E72D297353CC}">
                <c16:uniqueId val="{00000008-6390-483A-BA01-C892CEDE509F}"/>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bestFit"/>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2024'!$Q$1:$R$1</c:f>
              <c:strCache>
                <c:ptCount val="2"/>
                <c:pt idx="0">
                  <c:v>CARTERA
VIGENCIA</c:v>
                </c:pt>
                <c:pt idx="1">
                  <c:v>CARTERA
 VENCIDA</c:v>
                </c:pt>
              </c:strCache>
            </c:strRef>
          </c:cat>
          <c:val>
            <c:numRef>
              <c:f>'May 2024'!$Q$3:$R$3</c:f>
              <c:numCache>
                <c:formatCode>0%</c:formatCode>
                <c:ptCount val="2"/>
                <c:pt idx="0">
                  <c:v>0.62846779884420167</c:v>
                </c:pt>
                <c:pt idx="1">
                  <c:v>0.37153220115579827</c:v>
                </c:pt>
              </c:numCache>
            </c:numRef>
          </c:val>
          <c:extLst>
            <c:ext xmlns:c16="http://schemas.microsoft.com/office/drawing/2014/chart" uri="{C3380CC4-5D6E-409C-BE32-E72D297353CC}">
              <c16:uniqueId val="{00000009-6390-483A-BA01-C892CEDE509F}"/>
            </c:ext>
          </c:extLst>
        </c:ser>
        <c:dLbls>
          <c:dLblPos val="bestFit"/>
          <c:showLegendKey val="0"/>
          <c:showVal val="1"/>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'Mayo 2024'!$P$38</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'Mayo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'Mayo 2024'!$P$39:$P$48</c:f>
              <c:numCache>
                <c:formatCode>"$"\ #,##0</c:formatCode>
                <c:ptCount val="10"/>
                <c:pt idx="0">
                  <c:v>11080.880760326076</c:v>
                </c:pt>
                <c:pt idx="1">
                  <c:v>805.74950979999994</c:v>
                </c:pt>
                <c:pt idx="2">
                  <c:v>353.0369567900018</c:v>
                </c:pt>
                <c:pt idx="3">
                  <c:v>212.14258167000048</c:v>
                </c:pt>
                <c:pt idx="4">
                  <c:v>175.78822263999976</c:v>
                </c:pt>
                <c:pt idx="5">
                  <c:v>145.03463279999983</c:v>
                </c:pt>
                <c:pt idx="6">
                  <c:v>119.32219499999989</c:v>
                </c:pt>
                <c:pt idx="7">
                  <c:v>668.94846281000105</c:v>
                </c:pt>
                <c:pt idx="8">
                  <c:v>1234.0283432000022</c:v>
                </c:pt>
                <c:pt idx="9">
                  <c:v>8067.868887200033</c:v>
                </c:pt>
              </c:numCache>
            </c:numRef>
          </c:val>
          <c:extLst>
            <c:ext xmlns:c16="http://schemas.microsoft.com/office/drawing/2014/chart" uri="{C3380CC4-5D6E-409C-BE32-E72D297353CC}">
              <c16:uniqueId val="{00000000-C2A9-4CAE-A1FF-8A5046ACB4A8}"/>
            </c:ext>
          </c:extLst>
        </c:ser>
        <c:ser>
          <c:idx val="1"/>
          <c:order val="1"/>
          <c:tx>
            <c:strRef>
              <c:f>'Mayo 2024'!$Q$38</c:f>
              <c:strCache>
                <c:ptCount val="1"/>
                <c:pt idx="0">
                  <c:v>FACTURACIÓN DIRECTA</c:v>
                </c:pt>
              </c:strCache>
            </c:strRef>
          </c:tx>
          <c:spPr>
            <a:solidFill>
              <a:schemeClr val="accent2"/>
            </a:solidFill>
            <a:ln>
              <a:noFill/>
            </a:ln>
            <a:effectLst/>
            <a:scene3d>
              <a:camera prst="orthographicFront"/>
              <a:lightRig rig="threePt" dir="t"/>
            </a:scene3d>
            <a:sp3d>
              <a:bevelT w="190500" h="38100"/>
            </a:sp3d>
          </c:spPr>
          <c:invertIfNegative val="0"/>
          <c:dPt>
            <c:idx val="0"/>
            <c:invertIfNegative val="0"/>
            <c:bubble3D val="0"/>
            <c:extLst>
              <c:ext xmlns:c16="http://schemas.microsoft.com/office/drawing/2014/chart" uri="{C3380CC4-5D6E-409C-BE32-E72D297353CC}">
                <c16:uniqueId val="{00000001-C2A9-4CAE-A1FF-8A5046ACB4A8}"/>
              </c:ext>
            </c:extLst>
          </c:dPt>
          <c:dPt>
            <c:idx val="1"/>
            <c:invertIfNegative val="0"/>
            <c:bubble3D val="0"/>
            <c:extLst>
              <c:ext xmlns:c16="http://schemas.microsoft.com/office/drawing/2014/chart" uri="{C3380CC4-5D6E-409C-BE32-E72D297353CC}">
                <c16:uniqueId val="{00000002-C2A9-4CAE-A1FF-8A5046ACB4A8}"/>
              </c:ext>
            </c:extLst>
          </c:dPt>
          <c:dPt>
            <c:idx val="2"/>
            <c:invertIfNegative val="0"/>
            <c:bubble3D val="0"/>
            <c:extLst>
              <c:ext xmlns:c16="http://schemas.microsoft.com/office/drawing/2014/chart" uri="{C3380CC4-5D6E-409C-BE32-E72D297353CC}">
                <c16:uniqueId val="{00000003-C2A9-4CAE-A1FF-8A5046ACB4A8}"/>
              </c:ext>
            </c:extLst>
          </c:dPt>
          <c:dPt>
            <c:idx val="3"/>
            <c:invertIfNegative val="0"/>
            <c:bubble3D val="0"/>
            <c:extLst>
              <c:ext xmlns:c16="http://schemas.microsoft.com/office/drawing/2014/chart" uri="{C3380CC4-5D6E-409C-BE32-E72D297353CC}">
                <c16:uniqueId val="{00000004-C2A9-4CAE-A1FF-8A5046ACB4A8}"/>
              </c:ext>
            </c:extLst>
          </c:dPt>
          <c:dPt>
            <c:idx val="4"/>
            <c:invertIfNegative val="0"/>
            <c:bubble3D val="0"/>
            <c:extLst>
              <c:ext xmlns:c16="http://schemas.microsoft.com/office/drawing/2014/chart" uri="{C3380CC4-5D6E-409C-BE32-E72D297353CC}">
                <c16:uniqueId val="{00000005-C2A9-4CAE-A1FF-8A5046ACB4A8}"/>
              </c:ext>
            </c:extLst>
          </c:dPt>
          <c:dPt>
            <c:idx val="5"/>
            <c:invertIfNegative val="0"/>
            <c:bubble3D val="0"/>
            <c:extLst>
              <c:ext xmlns:c16="http://schemas.microsoft.com/office/drawing/2014/chart" uri="{C3380CC4-5D6E-409C-BE32-E72D297353CC}">
                <c16:uniqueId val="{00000006-C2A9-4CAE-A1FF-8A5046ACB4A8}"/>
              </c:ext>
            </c:extLst>
          </c:dPt>
          <c:dPt>
            <c:idx val="6"/>
            <c:invertIfNegative val="0"/>
            <c:bubble3D val="0"/>
            <c:extLst>
              <c:ext xmlns:c16="http://schemas.microsoft.com/office/drawing/2014/chart" uri="{C3380CC4-5D6E-409C-BE32-E72D297353CC}">
                <c16:uniqueId val="{00000007-C2A9-4CAE-A1FF-8A5046ACB4A8}"/>
              </c:ext>
            </c:extLst>
          </c:dPt>
          <c:dPt>
            <c:idx val="7"/>
            <c:invertIfNegative val="0"/>
            <c:bubble3D val="0"/>
            <c:extLst>
              <c:ext xmlns:c16="http://schemas.microsoft.com/office/drawing/2014/chart" uri="{C3380CC4-5D6E-409C-BE32-E72D297353CC}">
                <c16:uniqueId val="{00000008-C2A9-4CAE-A1FF-8A5046ACB4A8}"/>
              </c:ext>
            </c:extLst>
          </c:dPt>
          <c:dPt>
            <c:idx val="8"/>
            <c:invertIfNegative val="0"/>
            <c:bubble3D val="0"/>
            <c:extLst>
              <c:ext xmlns:c16="http://schemas.microsoft.com/office/drawing/2014/chart" uri="{C3380CC4-5D6E-409C-BE32-E72D297353CC}">
                <c16:uniqueId val="{00000009-C2A9-4CAE-A1FF-8A5046ACB4A8}"/>
              </c:ext>
            </c:extLst>
          </c:dPt>
          <c:dPt>
            <c:idx val="9"/>
            <c:invertIfNegative val="0"/>
            <c:bubble3D val="0"/>
            <c:extLst>
              <c:ext xmlns:c16="http://schemas.microsoft.com/office/drawing/2014/chart" uri="{C3380CC4-5D6E-409C-BE32-E72D297353CC}">
                <c16:uniqueId val="{0000000A-C2A9-4CAE-A1FF-8A5046ACB4A8}"/>
              </c:ext>
            </c:extLst>
          </c:dPt>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'Mayo 2024'!$O$39:$O$48</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'Mayo 2024'!$Q$39:$Q$48</c:f>
              <c:numCache>
                <c:formatCode>"$"\ #,##0</c:formatCode>
                <c:ptCount val="10"/>
                <c:pt idx="0">
                  <c:v>569.43497655000215</c:v>
                </c:pt>
                <c:pt idx="1">
                  <c:v>202.30230566999973</c:v>
                </c:pt>
                <c:pt idx="2">
                  <c:v>439.04247380000021</c:v>
                </c:pt>
                <c:pt idx="3">
                  <c:v>83.742166699999956</c:v>
                </c:pt>
                <c:pt idx="4">
                  <c:v>109.22180603999979</c:v>
                </c:pt>
                <c:pt idx="5">
                  <c:v>114.83175999999992</c:v>
                </c:pt>
                <c:pt idx="6">
                  <c:v>96.357059999999592</c:v>
                </c:pt>
                <c:pt idx="7">
                  <c:v>343.33462999999915</c:v>
                </c:pt>
                <c:pt idx="8">
                  <c:v>482.91317622999759</c:v>
                </c:pt>
                <c:pt idx="9">
                  <c:v>2452.3952287500292</c:v>
                </c:pt>
              </c:numCache>
            </c:numRef>
          </c:val>
          <c:extLst>
            <c:ext xmlns:c16="http://schemas.microsoft.com/office/drawing/2014/chart" uri="{C3380CC4-5D6E-409C-BE32-E72D297353CC}">
              <c16:uniqueId val="{0000000B-C2A9-4CAE-A1FF-8A5046ACB4A8}"/>
            </c:ext>
          </c:extLst>
        </c:ser>
        <c:dLbls>
          <c:dLblPos val="outEnd"/>
          <c:showLegendKey val="0"/>
          <c:showVal val="1"/>
          <c:showCatName val="0"/>
          <c:showSerName val="0"/>
          <c:showPercent val="0"/>
          <c:showBubbleSize val="0"/>
        </c:dLbls>
        <c:gapWidth val="50"/>
        <c:overlap val="-27"/>
        <c:axId val="467168288"/>
        <c:axId val="467169464"/>
      </c:barChart>
      <c:catAx>
        <c:axId val="467168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9464"/>
        <c:crosses val="autoZero"/>
        <c:auto val="1"/>
        <c:lblAlgn val="ctr"/>
        <c:lblOffset val="100"/>
        <c:noMultiLvlLbl val="0"/>
      </c:catAx>
      <c:valAx>
        <c:axId val="467169464"/>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671682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'May 2024'!$O$39</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'May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 2024'!$O$40:$O$49</c:f>
              <c:numCache>
                <c:formatCode>_-* #,##0_-;\-* #,##0_-;_-* "-"??_-;_-@_-</c:formatCode>
                <c:ptCount val="10"/>
                <c:pt idx="0">
                  <c:v>19522.238527719837</c:v>
                </c:pt>
                <c:pt idx="1">
                  <c:v>38.846370000000029</c:v>
                </c:pt>
                <c:pt idx="2">
                  <c:v>2268.4435124700235</c:v>
                </c:pt>
                <c:pt idx="3">
                  <c:v>0.50546000000000002</c:v>
                </c:pt>
                <c:pt idx="4">
                  <c:v>882.62356191000447</c:v>
                </c:pt>
                <c:pt idx="5">
                  <c:v>0.38525999999999994</c:v>
                </c:pt>
                <c:pt idx="6">
                  <c:v>463.69938642999904</c:v>
                </c:pt>
                <c:pt idx="7">
                  <c:v>955.56324164999864</c:v>
                </c:pt>
                <c:pt idx="8">
                  <c:v>2782.854867320008</c:v>
                </c:pt>
                <c:pt idx="9">
                  <c:v>10133.785299890047</c:v>
                </c:pt>
              </c:numCache>
            </c:numRef>
          </c:val>
          <c:extLst>
            <c:ext xmlns:c16="http://schemas.microsoft.com/office/drawing/2014/chart" uri="{C3380CC4-5D6E-409C-BE32-E72D297353CC}">
              <c16:uniqueId val="{00000000-7824-4F5F-BCB8-C7EDECEAE42F}"/>
            </c:ext>
          </c:extLst>
        </c:ser>
        <c:ser>
          <c:idx val="1"/>
          <c:order val="1"/>
          <c:tx>
            <c:strRef>
              <c:f>'May 2024'!$P$39</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'May 2024'!$N$40:$N$49</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 2024'!$P$40:$P$49</c:f>
              <c:numCache>
                <c:formatCode>"$"\ #,##0</c:formatCode>
                <c:ptCount val="10"/>
                <c:pt idx="0">
                  <c:v>1258.3103878800139</c:v>
                </c:pt>
                <c:pt idx="1">
                  <c:v>0</c:v>
                </c:pt>
                <c:pt idx="2">
                  <c:v>213.40245592999997</c:v>
                </c:pt>
                <c:pt idx="3">
                  <c:v>1.05973608</c:v>
                </c:pt>
                <c:pt idx="4">
                  <c:v>294.04244172999927</c:v>
                </c:pt>
                <c:pt idx="5">
                  <c:v>3.1682999999999999</c:v>
                </c:pt>
                <c:pt idx="6">
                  <c:v>82.522934199999952</c:v>
                </c:pt>
                <c:pt idx="7">
                  <c:v>280.14488660000012</c:v>
                </c:pt>
                <c:pt idx="8">
                  <c:v>487.10928853000024</c:v>
                </c:pt>
                <c:pt idx="9">
                  <c:v>9837.2747866298414</c:v>
                </c:pt>
              </c:numCache>
            </c:numRef>
          </c:val>
          <c:extLst>
            <c:ext xmlns:c16="http://schemas.microsoft.com/office/drawing/2014/chart" uri="{C3380CC4-5D6E-409C-BE32-E72D297353CC}">
              <c16:uniqueId val="{00000001-7824-4F5F-BCB8-C7EDECEAE42F}"/>
            </c:ext>
          </c:extLst>
        </c:ser>
        <c:dLbls>
          <c:dLblPos val="outEnd"/>
          <c:showLegendKey val="0"/>
          <c:showVal val="1"/>
          <c:showCatName val="0"/>
          <c:showSerName val="0"/>
          <c:showPercent val="0"/>
          <c:showBubbleSize val="0"/>
        </c:dLbls>
        <c:gapWidth val="50"/>
        <c:overlap val="-27"/>
        <c:axId val="336490424"/>
        <c:axId val="336493168"/>
      </c:barChart>
      <c:catAx>
        <c:axId val="33649042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3168"/>
        <c:crosses val="autoZero"/>
        <c:auto val="1"/>
        <c:lblAlgn val="ctr"/>
        <c:lblOffset val="100"/>
        <c:noMultiLvlLbl val="0"/>
      </c:catAx>
      <c:valAx>
        <c:axId val="336493168"/>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6490424"/>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'May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'May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 2024'!$O$34:$O$43</c:f>
              <c:numCache>
                <c:formatCode>_-* #,##0_-;\-* #,##0_-;_-* "-"??_-;_-@_-</c:formatCode>
                <c:ptCount val="10"/>
                <c:pt idx="0">
                  <c:v>6741.0450658294867</c:v>
                </c:pt>
                <c:pt idx="1">
                  <c:v>428.18444964999912</c:v>
                </c:pt>
                <c:pt idx="2">
                  <c:v>193.59261364999927</c:v>
                </c:pt>
                <c:pt idx="3">
                  <c:v>109.55615069999996</c:v>
                </c:pt>
                <c:pt idx="4">
                  <c:v>96.186966170000062</c:v>
                </c:pt>
                <c:pt idx="5">
                  <c:v>100.46580599999983</c:v>
                </c:pt>
                <c:pt idx="6">
                  <c:v>70.201130000000006</c:v>
                </c:pt>
                <c:pt idx="7">
                  <c:v>521.70281677999947</c:v>
                </c:pt>
                <c:pt idx="8">
                  <c:v>624.49725040999942</c:v>
                </c:pt>
                <c:pt idx="9">
                  <c:v>2704.0095291299976</c:v>
                </c:pt>
              </c:numCache>
            </c:numRef>
          </c:val>
          <c:extLst>
            <c:ext xmlns:c16="http://schemas.microsoft.com/office/drawing/2014/chart" uri="{C3380CC4-5D6E-409C-BE32-E72D297353CC}">
              <c16:uniqueId val="{00000000-A9D6-494D-BB6F-9293505A2739}"/>
            </c:ext>
          </c:extLst>
        </c:ser>
        <c:ser>
          <c:idx val="1"/>
          <c:order val="1"/>
          <c:tx>
            <c:strRef>
              <c:f>'May 2024'!$P$33</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'May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 2024'!$P$34:$P$43</c:f>
              <c:numCache>
                <c:formatCode>"$"\ #,##0</c:formatCode>
                <c:ptCount val="10"/>
                <c:pt idx="0">
                  <c:v>905.04034683999589</c:v>
                </c:pt>
                <c:pt idx="1">
                  <c:v>296.53764494000018</c:v>
                </c:pt>
                <c:pt idx="2">
                  <c:v>128.49067052000001</c:v>
                </c:pt>
                <c:pt idx="3">
                  <c:v>75.165164999999945</c:v>
                </c:pt>
                <c:pt idx="4">
                  <c:v>53.051639999999999</c:v>
                </c:pt>
                <c:pt idx="5">
                  <c:v>15.385209999999995</c:v>
                </c:pt>
                <c:pt idx="6">
                  <c:v>23.326850000000004</c:v>
                </c:pt>
                <c:pt idx="7">
                  <c:v>137.63526000000022</c:v>
                </c:pt>
                <c:pt idx="8">
                  <c:v>238.92939300000032</c:v>
                </c:pt>
                <c:pt idx="9">
                  <c:v>449.90008000000034</c:v>
                </c:pt>
              </c:numCache>
            </c:numRef>
          </c:val>
          <c:extLst>
            <c:ext xmlns:c16="http://schemas.microsoft.com/office/drawing/2014/chart" uri="{C3380CC4-5D6E-409C-BE32-E72D297353CC}">
              <c16:uniqueId val="{00000001-A9D6-494D-BB6F-9293505A2739}"/>
            </c:ext>
          </c:extLst>
        </c:ser>
        <c:dLbls>
          <c:dLblPos val="outEnd"/>
          <c:showLegendKey val="0"/>
          <c:showVal val="1"/>
          <c:showCatName val="0"/>
          <c:showSerName val="0"/>
          <c:showPercent val="0"/>
          <c:showBubbleSize val="0"/>
        </c:dLbls>
        <c:gapWidth val="50"/>
        <c:overlap val="-27"/>
        <c:axId val="429414576"/>
        <c:axId val="429415360"/>
      </c:barChart>
      <c:catAx>
        <c:axId val="429414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9415360"/>
        <c:crosses val="autoZero"/>
        <c:auto val="1"/>
        <c:lblAlgn val="ctr"/>
        <c:lblOffset val="100"/>
        <c:noMultiLvlLbl val="0"/>
      </c:catAx>
      <c:valAx>
        <c:axId val="429415360"/>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9414576"/>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n-US"/>
              <a:t>TOTAL DE TONELADAS : </a:t>
            </a:r>
            <a:r>
              <a:rPr lang="es-CO" sz="1800" b="0" i="0" u="none" strike="noStrike" cap="none" baseline="0">
                <a:effectLst/>
              </a:rPr>
              <a:t>1.552.170,06</a:t>
            </a:r>
            <a:r>
              <a:rPr lang="es-CO" sz="1800" b="0" i="0" u="none" strike="noStrike" cap="none" baseline="0"/>
              <a:t> </a:t>
            </a:r>
            <a:endParaRPr lang="es-ES"/>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dLbl>
              <c:idx val="3"/>
              <c:layout>
                <c:manualLayout>
                  <c:x val="-1.3394057551998381E-16"/>
                  <c:y val="-3.703703703703703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7CF-490A-8B24-F15C2A384219}"/>
                </c:ext>
              </c:extLst>
            </c:dLbl>
            <c:dLbl>
              <c:idx val="4"/>
              <c:layout>
                <c:manualLayout>
                  <c:x val="0"/>
                  <c:y val="-1.85185185185186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7CF-490A-8B24-F15C2A38421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'[Datos Presentación.xlsx]ARROJO_CLANDESTINO 2018-2023'!$C$7:$G$7</c:f>
              <c:strCache>
                <c:ptCount val="5"/>
                <c:pt idx="0">
                  <c:v>PROMOAMBIENTAL SAS</c:v>
                </c:pt>
                <c:pt idx="1">
                  <c:v>LIME S.A. E.S.P.</c:v>
                </c:pt>
                <c:pt idx="2">
                  <c:v>CIUDAD LIMPIA</c:v>
                </c:pt>
                <c:pt idx="3">
                  <c:v>BOGOTÁ LIMPIA</c:v>
                </c:pt>
                <c:pt idx="4">
                  <c:v>ÁREA LIMPIA</c:v>
                </c:pt>
              </c:strCache>
            </c:strRef>
          </c:cat>
          <c:val>
            <c:numRef>
              <c:f>'[Datos Presentación.xlsx]ARROJO_CLANDESTINO 2018-2023'!$C$94:$G$94</c:f>
              <c:numCache>
                <c:formatCode>#,##0.00</c:formatCode>
                <c:ptCount val="5"/>
                <c:pt idx="0">
                  <c:v>193632.17199999999</c:v>
                </c:pt>
                <c:pt idx="1">
                  <c:v>713109.11699999985</c:v>
                </c:pt>
                <c:pt idx="2">
                  <c:v>274576.51200000005</c:v>
                </c:pt>
                <c:pt idx="3">
                  <c:v>163996.17699999997</c:v>
                </c:pt>
                <c:pt idx="4">
                  <c:v>206856.07700000002</c:v>
                </c:pt>
              </c:numCache>
            </c:numRef>
          </c:val>
          <c:extLst>
            <c:ext xmlns:c16="http://schemas.microsoft.com/office/drawing/2014/chart" uri="{C3380CC4-5D6E-409C-BE32-E72D297353CC}">
              <c16:uniqueId val="{00000002-57CF-490A-8B24-F15C2A384219}"/>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397396177382492"/>
          <c:y val="1.230137560749371E-2"/>
          <c:w val="0.78260452111354095"/>
          <c:h val="0.73840776055506185"/>
        </c:manualLayout>
      </c:layout>
      <c:barChart>
        <c:barDir val="col"/>
        <c:grouping val="clustered"/>
        <c:varyColors val="0"/>
        <c:ser>
          <c:idx val="3"/>
          <c:order val="0"/>
          <c:tx>
            <c:strRef>
              <c:f>'May 2024'!$P$33</c:f>
              <c:strCache>
                <c:ptCount val="1"/>
                <c:pt idx="0">
                  <c:v>FACTURACIÓN DIRECTA</c:v>
                </c:pt>
              </c:strCache>
            </c:strRef>
          </c:tx>
          <c:spPr>
            <a:solidFill>
              <a:schemeClr val="accent2"/>
            </a:solidFill>
            <a:scene3d>
              <a:camera prst="orthographicFront"/>
              <a:lightRig rig="balanced" dir="t">
                <a:rot lat="0" lon="0" rev="8700000"/>
              </a:lightRig>
            </a:scene3d>
            <a:sp3d>
              <a:bevelT w="190500" h="38100"/>
            </a:sp3d>
          </c:spPr>
          <c:invertIfNegative val="0"/>
          <c:cat>
            <c:strRef>
              <c:f>'May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 2024'!$P$34:$P$43</c:f>
              <c:numCache>
                <c:formatCode>"$"\ #,##0</c:formatCode>
                <c:ptCount val="10"/>
                <c:pt idx="0">
                  <c:v>435.06986061999788</c:v>
                </c:pt>
                <c:pt idx="1">
                  <c:v>0</c:v>
                </c:pt>
                <c:pt idx="2">
                  <c:v>60.632015069999994</c:v>
                </c:pt>
                <c:pt idx="3">
                  <c:v>1.0684</c:v>
                </c:pt>
                <c:pt idx="4">
                  <c:v>109.11543108000001</c:v>
                </c:pt>
                <c:pt idx="5">
                  <c:v>0.50029999999999997</c:v>
                </c:pt>
                <c:pt idx="6">
                  <c:v>35.581491829999997</c:v>
                </c:pt>
                <c:pt idx="7">
                  <c:v>270.28129833000014</c:v>
                </c:pt>
                <c:pt idx="8">
                  <c:v>438.19092999000048</c:v>
                </c:pt>
                <c:pt idx="9">
                  <c:v>5772.1671753400169</c:v>
                </c:pt>
              </c:numCache>
            </c:numRef>
          </c:val>
          <c:extLst>
            <c:ext xmlns:c16="http://schemas.microsoft.com/office/drawing/2014/chart" uri="{C3380CC4-5D6E-409C-BE32-E72D297353CC}">
              <c16:uniqueId val="{00000000-0747-4193-9EDA-9B18389D8983}"/>
            </c:ext>
          </c:extLst>
        </c:ser>
        <c:ser>
          <c:idx val="0"/>
          <c:order val="1"/>
          <c:tx>
            <c:strRef>
              <c:f>'May 2024'!$O$33</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dLbl>
              <c:idx val="1"/>
              <c:layout>
                <c:manualLayout>
                  <c:x val="-1.3174603375856681E-2"/>
                  <c:y val="-1.814207674558768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747-4193-9EDA-9B18389D8983}"/>
                </c:ext>
              </c:extLst>
            </c:dLbl>
            <c:dLbl>
              <c:idx val="9"/>
              <c:layout>
                <c:manualLayout>
                  <c:x val="1.7566137834475574E-2"/>
                  <c:y val="-2.822100827091409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747-4193-9EDA-9B18389D8983}"/>
                </c:ext>
              </c:extLst>
            </c:dLbl>
            <c:spPr>
              <a:noFill/>
              <a:ln>
                <a:noFill/>
              </a:ln>
              <a:effectLst/>
            </c:spPr>
            <c:txPr>
              <a:bodyPr rot="0" vert="horz"/>
              <a:lstStyle/>
              <a:p>
                <a:pPr>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'May 2024'!$N$34:$N$43</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 2024'!$O$34:$O$43</c:f>
              <c:numCache>
                <c:formatCode>"$"\ #,##0</c:formatCode>
                <c:ptCount val="10"/>
                <c:pt idx="0">
                  <c:v>7935.7722547083431</c:v>
                </c:pt>
                <c:pt idx="1">
                  <c:v>3.3152599999999999</c:v>
                </c:pt>
                <c:pt idx="2">
                  <c:v>722.20529518999911</c:v>
                </c:pt>
                <c:pt idx="3">
                  <c:v>0.43401000000000001</c:v>
                </c:pt>
                <c:pt idx="4">
                  <c:v>275.01719071000014</c:v>
                </c:pt>
                <c:pt idx="5">
                  <c:v>0</c:v>
                </c:pt>
                <c:pt idx="6">
                  <c:v>163.61821758999994</c:v>
                </c:pt>
                <c:pt idx="7">
                  <c:v>389.67478333000014</c:v>
                </c:pt>
                <c:pt idx="8">
                  <c:v>673.91230395999844</c:v>
                </c:pt>
                <c:pt idx="9">
                  <c:v>5729.8249415000473</c:v>
                </c:pt>
              </c:numCache>
            </c:numRef>
          </c:val>
          <c:extLst>
            <c:ext xmlns:c16="http://schemas.microsoft.com/office/drawing/2014/chart" uri="{C3380CC4-5D6E-409C-BE32-E72D297353CC}">
              <c16:uniqueId val="{00000003-0747-4193-9EDA-9B18389D8983}"/>
            </c:ext>
          </c:extLst>
        </c:ser>
        <c:dLbls>
          <c:showLegendKey val="0"/>
          <c:showVal val="0"/>
          <c:showCatName val="0"/>
          <c:showSerName val="0"/>
          <c:showPercent val="0"/>
          <c:showBubbleSize val="0"/>
        </c:dLbls>
        <c:gapWidth val="219"/>
        <c:overlap val="-27"/>
        <c:axId val="1251015888"/>
        <c:axId val="1251023792"/>
      </c:barChart>
      <c:catAx>
        <c:axId val="12510158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251023792"/>
        <c:crosses val="autoZero"/>
        <c:auto val="1"/>
        <c:lblAlgn val="ctr"/>
        <c:lblOffset val="100"/>
        <c:noMultiLvlLbl val="0"/>
      </c:catAx>
      <c:valAx>
        <c:axId val="1251023792"/>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vert="horz"/>
          <a:lstStyle/>
          <a:p>
            <a:pPr>
              <a:defRPr/>
            </a:pPr>
            <a:endParaRPr lang="es-ES"/>
          </a:p>
        </c:txPr>
        <c:crossAx val="1251015888"/>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plotArea>
    <c:plotVisOnly val="1"/>
    <c:dispBlanksAs val="gap"/>
    <c:showDLblsOverMax val="0"/>
  </c:chart>
  <c:txPr>
    <a:bodyPr/>
    <a:lstStyle/>
    <a:p>
      <a:pPr>
        <a:defRPr sz="1000">
          <a:solidFill>
            <a:schemeClr val="accent1">
              <a:lumMod val="50000"/>
            </a:schemeClr>
          </a:solidFill>
          <a:latin typeface="+mn-lt"/>
        </a:defRPr>
      </a:pPr>
      <a:endParaRPr lang="es-E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'May 2024'!$O$32</c:f>
              <c:strCache>
                <c:ptCount val="1"/>
                <c:pt idx="0">
                  <c:v>FACTURACIÓN CONJUNTA</c:v>
                </c:pt>
              </c:strCache>
            </c:strRef>
          </c:tx>
          <c:spPr>
            <a:solidFill>
              <a:schemeClr val="accent1"/>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'May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 2024'!$O$33:$O$42</c:f>
              <c:numCache>
                <c:formatCode>_-* #,##0_-;\-* #,##0_-;_-* "-"??_-;_-@_-</c:formatCode>
                <c:ptCount val="10"/>
                <c:pt idx="0">
                  <c:v>6617.0286682264732</c:v>
                </c:pt>
                <c:pt idx="1">
                  <c:v>329.9698863599973</c:v>
                </c:pt>
                <c:pt idx="2">
                  <c:v>116.53485760000014</c:v>
                </c:pt>
                <c:pt idx="3">
                  <c:v>73.901279040000105</c:v>
                </c:pt>
                <c:pt idx="4">
                  <c:v>65.504737500000033</c:v>
                </c:pt>
                <c:pt idx="5">
                  <c:v>71.185044980000029</c:v>
                </c:pt>
                <c:pt idx="6">
                  <c:v>55.127890140000034</c:v>
                </c:pt>
                <c:pt idx="7">
                  <c:v>293.03597800000023</c:v>
                </c:pt>
                <c:pt idx="8">
                  <c:v>436.74089300000128</c:v>
                </c:pt>
                <c:pt idx="9">
                  <c:v>2092.600046009999</c:v>
                </c:pt>
              </c:numCache>
            </c:numRef>
          </c:val>
          <c:extLst>
            <c:ext xmlns:c16="http://schemas.microsoft.com/office/drawing/2014/chart" uri="{C3380CC4-5D6E-409C-BE32-E72D297353CC}">
              <c16:uniqueId val="{00000000-5E27-46A7-B900-A40280D1FBA8}"/>
            </c:ext>
          </c:extLst>
        </c:ser>
        <c:ser>
          <c:idx val="1"/>
          <c:order val="1"/>
          <c:tx>
            <c:strRef>
              <c:f>'May 2024'!$P$32</c:f>
              <c:strCache>
                <c:ptCount val="1"/>
                <c:pt idx="0">
                  <c:v>FACTURACIÓN DIRECTA</c:v>
                </c:pt>
              </c:strCache>
            </c:strRef>
          </c:tx>
          <c:spPr>
            <a:solidFill>
              <a:schemeClr val="accent2"/>
            </a:solidFill>
            <a:ln>
              <a:noFill/>
            </a:ln>
            <a:effectLst/>
            <a:scene3d>
              <a:camera prst="orthographicFront"/>
              <a:lightRig rig="balanced" dir="t">
                <a:rot lat="0" lon="0" rev="8700000"/>
              </a:lightRig>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'May 2024'!$N$33:$N$42</c:f>
              <c:strCache>
                <c:ptCount val="10"/>
                <c:pt idx="0">
                  <c:v>0 meses</c:v>
                </c:pt>
                <c:pt idx="1">
                  <c:v>1 mes</c:v>
                </c:pt>
                <c:pt idx="2">
                  <c:v>2 meses</c:v>
                </c:pt>
                <c:pt idx="3">
                  <c:v>3 meses</c:v>
                </c:pt>
                <c:pt idx="4">
                  <c:v>4 meses</c:v>
                </c:pt>
                <c:pt idx="5">
                  <c:v>5 meses</c:v>
                </c:pt>
                <c:pt idx="6">
                  <c:v>6 meses</c:v>
                </c:pt>
                <c:pt idx="7">
                  <c:v>7 a 12 meses</c:v>
                </c:pt>
                <c:pt idx="8">
                  <c:v>13 a 24 meses</c:v>
                </c:pt>
                <c:pt idx="9">
                  <c:v>Más de 24 meses</c:v>
                </c:pt>
              </c:strCache>
            </c:strRef>
          </c:cat>
          <c:val>
            <c:numRef>
              <c:f>'May 2024'!$P$33:$P$42</c:f>
              <c:numCache>
                <c:formatCode>"$"\ #,##0</c:formatCode>
                <c:ptCount val="10"/>
                <c:pt idx="0">
                  <c:v>69.863744409999029</c:v>
                </c:pt>
                <c:pt idx="1">
                  <c:v>65.30768999999998</c:v>
                </c:pt>
                <c:pt idx="2">
                  <c:v>24.8261</c:v>
                </c:pt>
                <c:pt idx="3">
                  <c:v>50.811369999999982</c:v>
                </c:pt>
                <c:pt idx="4">
                  <c:v>22.714950000000002</c:v>
                </c:pt>
                <c:pt idx="5">
                  <c:v>27.516849999999998</c:v>
                </c:pt>
                <c:pt idx="6">
                  <c:v>14.39892</c:v>
                </c:pt>
                <c:pt idx="7">
                  <c:v>167.89620999999997</c:v>
                </c:pt>
                <c:pt idx="8">
                  <c:v>144.20168999999993</c:v>
                </c:pt>
                <c:pt idx="9">
                  <c:v>841.70316999999977</c:v>
                </c:pt>
              </c:numCache>
            </c:numRef>
          </c:val>
          <c:extLst>
            <c:ext xmlns:c16="http://schemas.microsoft.com/office/drawing/2014/chart" uri="{C3380CC4-5D6E-409C-BE32-E72D297353CC}">
              <c16:uniqueId val="{00000001-5E27-46A7-B900-A40280D1FBA8}"/>
            </c:ext>
          </c:extLst>
        </c:ser>
        <c:dLbls>
          <c:showLegendKey val="0"/>
          <c:showVal val="0"/>
          <c:showCatName val="0"/>
          <c:showSerName val="0"/>
          <c:showPercent val="0"/>
          <c:showBubbleSize val="0"/>
        </c:dLbls>
        <c:gapWidth val="219"/>
        <c:overlap val="-27"/>
        <c:axId val="425826720"/>
        <c:axId val="425819272"/>
      </c:barChart>
      <c:catAx>
        <c:axId val="425826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19272"/>
        <c:crosses val="autoZero"/>
        <c:auto val="1"/>
        <c:lblAlgn val="ctr"/>
        <c:lblOffset val="100"/>
        <c:noMultiLvlLbl val="0"/>
      </c:catAx>
      <c:valAx>
        <c:axId val="425819272"/>
        <c:scaling>
          <c:orientation val="minMax"/>
        </c:scaling>
        <c:delete val="0"/>
        <c:axPos val="l"/>
        <c:majorGridlines>
          <c:spPr>
            <a:ln w="9525" cap="flat" cmpd="sng" algn="ctr">
              <a:solidFill>
                <a:schemeClr val="tx1">
                  <a:lumMod val="15000"/>
                  <a:lumOff val="85000"/>
                </a:schemeClr>
              </a:solidFill>
              <a:round/>
            </a:ln>
            <a:effectLst/>
          </c:spPr>
        </c:majorGridlines>
        <c:numFmt formatCode="_-* #,##0_-;\-* #,##0_-;_-*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42582672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noFill/>
        <a:ln>
          <a:noFill/>
        </a:ln>
        <a:effectLst/>
      </c:spPr>
    </c:plotArea>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'Mayo 2024'!$N$28:$N$29</c:f>
              <c:strCache>
                <c:ptCount val="2"/>
                <c:pt idx="0">
                  <c:v>CARTERA</c:v>
                </c:pt>
                <c:pt idx="1">
                  <c:v>FACTURACIÓN
CONJUNTA</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7D43-4DA2-83C0-B826C94C493E}"/>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7D43-4DA2-83C0-B826C94C493E}"/>
              </c:ext>
            </c:extLst>
          </c:dPt>
          <c:dLbls>
            <c:dLbl>
              <c:idx val="0"/>
              <c:layout>
                <c:manualLayout>
                  <c:x val="8.2404791813474682E-2"/>
                  <c:y val="-0.13074724266024124"/>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612181745764268"/>
                      <c:h val="0.26784848615234569"/>
                    </c:manualLayout>
                  </c15:layout>
                </c:ext>
                <c:ext xmlns:c16="http://schemas.microsoft.com/office/drawing/2014/chart" uri="{C3380CC4-5D6E-409C-BE32-E72D297353CC}">
                  <c16:uniqueId val="{00000001-7D43-4DA2-83C0-B826C94C493E}"/>
                </c:ext>
              </c:extLst>
            </c:dLbl>
            <c:dLbl>
              <c:idx val="1"/>
              <c:layout>
                <c:manualLayout>
                  <c:x val="-8.1486668130491477E-2"/>
                  <c:y val="-4.0919379186208311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6647242051941949"/>
                      <c:h val="0.21214090042023431"/>
                    </c:manualLayout>
                  </c15:layout>
                </c:ext>
                <c:ext xmlns:c16="http://schemas.microsoft.com/office/drawing/2014/chart" uri="{C3380CC4-5D6E-409C-BE32-E72D297353CC}">
                  <c16:uniqueId val="{00000003-7D43-4DA2-83C0-B826C94C493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'Mayo 2024'!$M$30:$M$31</c:f>
              <c:strCache>
                <c:ptCount val="2"/>
                <c:pt idx="0">
                  <c:v>CARTERA VENCIDA</c:v>
                </c:pt>
                <c:pt idx="1">
                  <c:v>CARTERA VIGENCIA</c:v>
                </c:pt>
              </c:strCache>
            </c:strRef>
          </c:cat>
          <c:val>
            <c:numRef>
              <c:f>'Mayo 2024'!$N$30:$N$31</c:f>
              <c:numCache>
                <c:formatCode>_-* #,##0_-;\-* #,##0_-;_-* "-"??_-;_-@_-</c:formatCode>
                <c:ptCount val="2"/>
                <c:pt idx="0">
                  <c:v>10887.988026330309</c:v>
                </c:pt>
                <c:pt idx="1">
                  <c:v>11974.812525905803</c:v>
                </c:pt>
              </c:numCache>
            </c:numRef>
          </c:val>
          <c:extLst>
            <c:ext xmlns:c16="http://schemas.microsoft.com/office/drawing/2014/chart" uri="{C3380CC4-5D6E-409C-BE32-E72D297353CC}">
              <c16:uniqueId val="{00000004-7D43-4DA2-83C0-B826C94C493E}"/>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185C-43C5-82C7-DF4EFA52B9B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185C-43C5-82C7-DF4EFA52B9B5}"/>
              </c:ext>
            </c:extLst>
          </c:dPt>
          <c:dLbls>
            <c:dLbl>
              <c:idx val="0"/>
              <c:layout>
                <c:manualLayout>
                  <c:x val="1.5653795319558544E-2"/>
                  <c:y val="-3.446204074880569E-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185C-43C5-82C7-DF4EFA52B9B5}"/>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185C-43C5-82C7-DF4EFA52B9B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'Mayo 2024'!$M$30:$M$31</c:f>
              <c:strCache>
                <c:ptCount val="2"/>
                <c:pt idx="0">
                  <c:v>CARTERA VENCIDA</c:v>
                </c:pt>
                <c:pt idx="1">
                  <c:v>CARTERA VIGENCIA</c:v>
                </c:pt>
              </c:strCache>
            </c:strRef>
          </c:cat>
          <c:val>
            <c:numRef>
              <c:f>'Mayo 2024'!$O$30:$O$31</c:f>
              <c:numCache>
                <c:formatCode>_-* #,##0_-;\-* #,##0_-;_-* "-"??_-;_-@_-</c:formatCode>
                <c:ptCount val="2"/>
                <c:pt idx="0">
                  <c:v>3887.0595727000264</c:v>
                </c:pt>
                <c:pt idx="1">
                  <c:v>1006.5160110400011</c:v>
                </c:pt>
              </c:numCache>
            </c:numRef>
          </c:val>
          <c:extLst>
            <c:ext xmlns:c16="http://schemas.microsoft.com/office/drawing/2014/chart" uri="{C3380CC4-5D6E-409C-BE32-E72D297353CC}">
              <c16:uniqueId val="{00000004-185C-43C5-82C7-DF4EFA52B9B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'May 2024'!$O$179:$O$180</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CC56-413E-B9A7-1CA5B5125665}"/>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CC56-413E-B9A7-1CA5B5125665}"/>
              </c:ext>
            </c:extLst>
          </c:dPt>
          <c:dLbls>
            <c:dLbl>
              <c:idx val="0"/>
              <c:layout>
                <c:manualLayout>
                  <c:x val="1.3662839020122487E-2"/>
                  <c:y val="-0.2291079760863225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CC56-413E-B9A7-1CA5B5125665}"/>
                </c:ext>
              </c:extLst>
            </c:dLbl>
            <c:dLbl>
              <c:idx val="1"/>
              <c:layout>
                <c:manualLayout>
                  <c:x val="-9.3159819881464226E-2"/>
                  <c:y val="-3.3633404687119055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4312611701747399"/>
                      <c:h val="0.22671284941841283"/>
                    </c:manualLayout>
                  </c15:layout>
                </c:ext>
                <c:ext xmlns:c16="http://schemas.microsoft.com/office/drawing/2014/chart" uri="{C3380CC4-5D6E-409C-BE32-E72D297353CC}">
                  <c16:uniqueId val="{00000003-CC56-413E-B9A7-1CA5B512566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2024'!$N$181:$N$182</c:f>
              <c:strCache>
                <c:ptCount val="2"/>
                <c:pt idx="0">
                  <c:v>VENCIDA</c:v>
                </c:pt>
                <c:pt idx="1">
                  <c:v>VIGENCIA</c:v>
                </c:pt>
              </c:strCache>
            </c:strRef>
          </c:cat>
          <c:val>
            <c:numRef>
              <c:f>'May 2024'!$O$181:$O$182</c:f>
              <c:numCache>
                <c:formatCode>_-* #,##0_-;\-* #,##0_-;_-* "-"??_-;_-@_-</c:formatCode>
                <c:ptCount val="2"/>
                <c:pt idx="0">
                  <c:v>15738.242346060322</c:v>
                </c:pt>
                <c:pt idx="1">
                  <c:v>21310.703141329595</c:v>
                </c:pt>
              </c:numCache>
            </c:numRef>
          </c:val>
          <c:extLst>
            <c:ext xmlns:c16="http://schemas.microsoft.com/office/drawing/2014/chart" uri="{C3380CC4-5D6E-409C-BE32-E72D297353CC}">
              <c16:uniqueId val="{00000004-CC56-413E-B9A7-1CA5B5125665}"/>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763E-43F0-BB69-B7F08B7A784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763E-43F0-BB69-B7F08B7A7847}"/>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763E-43F0-BB69-B7F08B7A7847}"/>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763E-43F0-BB69-B7F08B7A784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2024'!$N$181:$N$182</c:f>
              <c:strCache>
                <c:ptCount val="2"/>
                <c:pt idx="0">
                  <c:v>VENCIDA</c:v>
                </c:pt>
                <c:pt idx="1">
                  <c:v>VIGENCIA</c:v>
                </c:pt>
              </c:strCache>
            </c:strRef>
          </c:cat>
          <c:val>
            <c:numRef>
              <c:f>'May 2024'!$P$181:$P$182</c:f>
              <c:numCache>
                <c:formatCode>_-* #,##0_-;\-* #,##0_-;_-* "-"??_-;_-@_-</c:formatCode>
                <c:ptCount val="2"/>
                <c:pt idx="0">
                  <c:v>10800.291049659838</c:v>
                </c:pt>
                <c:pt idx="1">
                  <c:v>1656.7441679200165</c:v>
                </c:pt>
              </c:numCache>
            </c:numRef>
          </c:val>
          <c:extLst>
            <c:ext xmlns:c16="http://schemas.microsoft.com/office/drawing/2014/chart" uri="{C3380CC4-5D6E-409C-BE32-E72D297353CC}">
              <c16:uniqueId val="{00000004-763E-43F0-BB69-B7F08B7A784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'May 2024'!$O$169:$O$170</c:f>
              <c:strCache>
                <c:ptCount val="2"/>
                <c:pt idx="0">
                  <c:v>FACTURACIÓN</c:v>
                </c:pt>
                <c:pt idx="1">
                  <c:v>CONJUNTA </c:v>
                </c:pt>
              </c:strCache>
            </c:strRef>
          </c:tx>
          <c:spPr>
            <a:scene3d>
              <a:camera prst="orthographicFront"/>
              <a:lightRig rig="threePt" dir="t"/>
            </a:scene3d>
            <a:sp3d>
              <a:bevelT/>
              <a:contourClr>
                <a:srgbClr val="000000"/>
              </a:contourClr>
            </a:sp3d>
          </c:spPr>
          <c:dPt>
            <c:idx val="0"/>
            <c:bubble3D val="0"/>
            <c:explosion val="13"/>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43CD-4A08-8BC5-C3715BEA5A8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43CD-4A08-8BC5-C3715BEA5A8C}"/>
              </c:ext>
            </c:extLst>
          </c:dPt>
          <c:dLbls>
            <c:dLbl>
              <c:idx val="0"/>
              <c:layout>
                <c:manualLayout>
                  <c:x val="1.3662839020122487E-2"/>
                  <c:y val="-0.2291079760863225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352777777777777"/>
                      <c:h val="0.18041666666666667"/>
                    </c:manualLayout>
                  </c15:layout>
                </c:ext>
                <c:ext xmlns:c16="http://schemas.microsoft.com/office/drawing/2014/chart" uri="{C3380CC4-5D6E-409C-BE32-E72D297353CC}">
                  <c16:uniqueId val="{00000001-43CD-4A08-8BC5-C3715BEA5A8C}"/>
                </c:ext>
              </c:extLst>
            </c:dLbl>
            <c:dLbl>
              <c:idx val="1"/>
              <c:layout>
                <c:manualLayout>
                  <c:x val="-9.8347878390201218E-2"/>
                  <c:y val="-3.3633347914843993E-2"/>
                </c:manualLayout>
              </c:layout>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3275000000000001"/>
                      <c:h val="0.22671296296296295"/>
                    </c:manualLayout>
                  </c15:layout>
                </c:ext>
                <c:ext xmlns:c16="http://schemas.microsoft.com/office/drawing/2014/chart" uri="{C3380CC4-5D6E-409C-BE32-E72D297353CC}">
                  <c16:uniqueId val="{00000003-43CD-4A08-8BC5-C3715BEA5A8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2024'!$N$171:$N$172</c:f>
              <c:strCache>
                <c:ptCount val="2"/>
                <c:pt idx="0">
                  <c:v>VENCIDA</c:v>
                </c:pt>
                <c:pt idx="1">
                  <c:v>VIGENCIA</c:v>
                </c:pt>
              </c:strCache>
            </c:strRef>
          </c:cat>
          <c:val>
            <c:numRef>
              <c:f>'May 2024'!$O$171:$O$172</c:f>
              <c:numCache>
                <c:formatCode>_-* #,##0_-;\-* #,##0_-;_-* "-"??_-;_-@_-</c:formatCode>
                <c:ptCount val="2"/>
                <c:pt idx="0">
                  <c:v>4229.11370833006</c:v>
                </c:pt>
                <c:pt idx="1">
                  <c:v>7360.3280699894231</c:v>
                </c:pt>
              </c:numCache>
            </c:numRef>
          </c:val>
          <c:extLst>
            <c:ext xmlns:c16="http://schemas.microsoft.com/office/drawing/2014/chart" uri="{C3380CC4-5D6E-409C-BE32-E72D297353CC}">
              <c16:uniqueId val="{00000004-43CD-4A08-8BC5-C3715BEA5A8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29"/>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0B23-4499-AF5B-12D915153E53}"/>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0B23-4499-AF5B-12D915153E53}"/>
              </c:ext>
            </c:extLst>
          </c:dPt>
          <c:dLbls>
            <c:dLbl>
              <c:idx val="0"/>
              <c:layout>
                <c:manualLayout>
                  <c:x val="0.21943722659667553"/>
                  <c:y val="-0.14023694954797317"/>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0B23-4499-AF5B-12D915153E53}"/>
                </c:ext>
              </c:extLst>
            </c:dLbl>
            <c:dLbl>
              <c:idx val="1"/>
              <c:layout>
                <c:manualLayout>
                  <c:x val="-0.23602034120734908"/>
                  <c:y val="0.19902923592884222"/>
                </c:manualLayout>
              </c:layout>
              <c:dLblPos val="bestFit"/>
              <c:showLegendKey val="0"/>
              <c:showVal val="1"/>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3-0B23-4499-AF5B-12D915153E5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2024'!$N$171:$N$172</c:f>
              <c:strCache>
                <c:ptCount val="2"/>
                <c:pt idx="0">
                  <c:v>VENCIDA</c:v>
                </c:pt>
                <c:pt idx="1">
                  <c:v>VIGENCIA</c:v>
                </c:pt>
              </c:strCache>
            </c:strRef>
          </c:cat>
          <c:val>
            <c:numRef>
              <c:f>'May 2024'!$P$171:$P$172</c:f>
              <c:numCache>
                <c:formatCode>_-* #,##0_-;\-* #,##0_-;_-* "-"??_-;_-@_-</c:formatCode>
                <c:ptCount val="2"/>
                <c:pt idx="0">
                  <c:v>1094.5316725000005</c:v>
                </c:pt>
                <c:pt idx="1">
                  <c:v>1228.9305877999966</c:v>
                </c:pt>
              </c:numCache>
            </c:numRef>
          </c:val>
          <c:extLst>
            <c:ext xmlns:c16="http://schemas.microsoft.com/office/drawing/2014/chart" uri="{C3380CC4-5D6E-409C-BE32-E72D297353CC}">
              <c16:uniqueId val="{00000004-0B23-4499-AF5B-12D915153E53}"/>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s-E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showLegendKey val="0"/>
          <c:showVal val="0"/>
          <c:showCatName val="0"/>
          <c:showSerName val="0"/>
          <c:showPercent val="0"/>
          <c:showBubbleSize val="0"/>
          <c:showLeaderLines val="0"/>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8.5488444038539058E-2"/>
          <c:y val="9.7184194441448241E-2"/>
          <c:w val="0.82902311192292188"/>
          <c:h val="0.71765749829216552"/>
        </c:manualLayout>
      </c:layout>
      <c:pie3DChart>
        <c:varyColors val="1"/>
        <c:ser>
          <c:idx val="0"/>
          <c:order val="0"/>
          <c:tx>
            <c:strRef>
              <c:f>'May 2024'!$O$169:$O$170</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A14E-4150-8150-0D3210BA21B7}"/>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A14E-4150-8150-0D3210BA21B7}"/>
              </c:ext>
            </c:extLst>
          </c:dPt>
          <c:dLbls>
            <c:dLbl>
              <c:idx val="0"/>
              <c:layout>
                <c:manualLayout>
                  <c:x val="7.7471099811583108E-2"/>
                  <c:y val="1.4381763923345198E-7"/>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A14E-4150-8150-0D3210BA21B7}"/>
                </c:ext>
              </c:extLst>
            </c:dLbl>
            <c:dLbl>
              <c:idx val="1"/>
              <c:layout>
                <c:manualLayout>
                  <c:x val="-4.2306173327080185E-2"/>
                  <c:y val="5.4267428900154603E-2"/>
                </c:manualLayout>
              </c:layout>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A14E-4150-8150-0D3210BA21B7}"/>
                </c:ext>
              </c:extLst>
            </c:dLbl>
            <c:spPr>
              <a:noFill/>
              <a:ln>
                <a:noFill/>
              </a:ln>
              <a:effectLst/>
            </c:spPr>
            <c:txPr>
              <a:bodyPr rot="0" spcFirstLastPara="1" vertOverflow="ellipsis" vert="horz" wrap="square" anchor="ctr" anchorCtr="1"/>
              <a:lstStyle/>
              <a:p>
                <a:pPr>
                  <a:defRPr sz="1000" b="0" i="0" u="none" strike="noStrike" kern="1200" baseline="0">
                    <a:solidFill>
                      <a:sysClr val="windowText" lastClr="000000"/>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2024'!$N$171:$N$172</c:f>
              <c:strCache>
                <c:ptCount val="2"/>
                <c:pt idx="0">
                  <c:v>CARTERA VENCIDA</c:v>
                </c:pt>
                <c:pt idx="1">
                  <c:v>CARTERA VIGENCIA</c:v>
                </c:pt>
              </c:strCache>
            </c:strRef>
          </c:cat>
          <c:val>
            <c:numRef>
              <c:f>'May 2024'!$O$171:$O$172</c:f>
              <c:numCache>
                <c:formatCode>_-* #,##0_-;\-* #,##0_-;_-* "-"??_-;_-@_-</c:formatCode>
                <c:ptCount val="2"/>
                <c:pt idx="0">
                  <c:v>7930.8213312102016</c:v>
                </c:pt>
                <c:pt idx="1">
                  <c:v>7962.9529257781869</c:v>
                </c:pt>
              </c:numCache>
            </c:numRef>
          </c:val>
          <c:extLst>
            <c:ext xmlns:c16="http://schemas.microsoft.com/office/drawing/2014/chart" uri="{C3380CC4-5D6E-409C-BE32-E72D297353CC}">
              <c16:uniqueId val="{00000004-A14E-4150-8150-0D3210BA21B7}"/>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8"/>
    </mc:Choice>
    <mc:Fallback>
      <c:style val="8"/>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r>
              <a:rPr lang="es-CO" sz="1800" b="0" i="0" u="none" strike="noStrike" cap="none" baseline="0">
                <a:effectLst/>
              </a:rPr>
              <a:t>TOTAL DE TONELADAS: 107.928,18</a:t>
            </a:r>
            <a:r>
              <a:rPr lang="es-CO" sz="1800" b="0" i="0" u="none" strike="noStrike" cap="none" baseline="0"/>
              <a:t> </a:t>
            </a:r>
            <a:endParaRPr lang="es-ES" sz="1800" b="0" i="0" u="none" strike="noStrike" kern="1200" cap="none" spc="50" baseline="0">
              <a:solidFill>
                <a:sysClr val="windowText" lastClr="000000">
                  <a:lumMod val="65000"/>
                  <a:lumOff val="35000"/>
                </a:sysClr>
              </a:solidFill>
              <a:latin typeface="+mn-lt"/>
              <a:ea typeface="+mn-ea"/>
              <a:cs typeface="+mn-cs"/>
            </a:endParaRPr>
          </a:p>
        </c:rich>
      </c:tx>
      <c:layout>
        <c:manualLayout>
          <c:xMode val="edge"/>
          <c:yMode val="edge"/>
          <c:x val="0.51638355693134663"/>
          <c:y val="0.18981481481481483"/>
        </c:manualLayout>
      </c:layout>
      <c:overlay val="0"/>
      <c:spPr>
        <a:noFill/>
        <a:ln>
          <a:noFill/>
        </a:ln>
        <a:effectLst/>
      </c:spPr>
      <c:txPr>
        <a:bodyPr rot="0" spcFirstLastPara="1" vertOverflow="ellipsis" vert="horz" wrap="square" anchor="ctr" anchorCtr="1"/>
        <a:lstStyle/>
        <a:p>
          <a:pPr>
            <a:defRPr sz="1800" b="0" i="0" u="none" strike="noStrike" kern="1200" cap="none" spc="5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noFill/>
            <a:ln w="25400" cap="flat" cmpd="sng" algn="ctr">
              <a:solidFill>
                <a:schemeClr val="accent6"/>
              </a:solidFill>
              <a:miter lim="800000"/>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'ARROJO_CLANDESTINO 2018-2023'!$C$113:$G$113</c:f>
              <c:strCache>
                <c:ptCount val="5"/>
                <c:pt idx="0">
                  <c:v>PROMOAMBIENTAL SAS</c:v>
                </c:pt>
                <c:pt idx="1">
                  <c:v>LIME S.A. E.S.P.</c:v>
                </c:pt>
                <c:pt idx="2">
                  <c:v>CIUDAD LIMPIA</c:v>
                </c:pt>
                <c:pt idx="3">
                  <c:v>BOGOTÁ LIMPIA</c:v>
                </c:pt>
                <c:pt idx="4">
                  <c:v>ÁREA LIMPIA</c:v>
                </c:pt>
              </c:strCache>
            </c:strRef>
          </c:cat>
          <c:val>
            <c:numRef>
              <c:f>'ARROJO_CLANDESTINO 2018-2023'!$C$129:$G$129</c:f>
              <c:numCache>
                <c:formatCode>0.00</c:formatCode>
                <c:ptCount val="5"/>
                <c:pt idx="0">
                  <c:v>12407.310000000001</c:v>
                </c:pt>
                <c:pt idx="1">
                  <c:v>52131.3</c:v>
                </c:pt>
                <c:pt idx="2">
                  <c:v>19564.93</c:v>
                </c:pt>
                <c:pt idx="3">
                  <c:v>10846.729999999998</c:v>
                </c:pt>
                <c:pt idx="4">
                  <c:v>12977.91</c:v>
                </c:pt>
              </c:numCache>
            </c:numRef>
          </c:val>
          <c:extLst>
            <c:ext xmlns:c16="http://schemas.microsoft.com/office/drawing/2014/chart" uri="{C3380CC4-5D6E-409C-BE32-E72D297353CC}">
              <c16:uniqueId val="{00000000-8F8D-416F-B981-D2AB83915347}"/>
            </c:ext>
          </c:extLst>
        </c:ser>
        <c:dLbls>
          <c:showLegendKey val="0"/>
          <c:showVal val="0"/>
          <c:showCatName val="0"/>
          <c:showSerName val="0"/>
          <c:showPercent val="0"/>
          <c:showBubbleSize val="0"/>
        </c:dLbls>
        <c:gapWidth val="164"/>
        <c:overlap val="-35"/>
        <c:axId val="346254336"/>
        <c:axId val="348204416"/>
      </c:barChart>
      <c:catAx>
        <c:axId val="346254336"/>
        <c:scaling>
          <c:orientation val="minMax"/>
        </c:scaling>
        <c:delete val="0"/>
        <c:axPos val="b"/>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50000"/>
                    <a:lumOff val="50000"/>
                  </a:schemeClr>
                </a:solidFill>
                <a:latin typeface="+mn-lt"/>
                <a:ea typeface="+mn-ea"/>
                <a:cs typeface="+mn-cs"/>
              </a:defRPr>
            </a:pPr>
            <a:endParaRPr lang="es-ES"/>
          </a:p>
        </c:txPr>
        <c:crossAx val="348204416"/>
        <c:crosses val="autoZero"/>
        <c:auto val="1"/>
        <c:lblAlgn val="ctr"/>
        <c:lblOffset val="100"/>
        <c:noMultiLvlLbl val="0"/>
      </c:catAx>
      <c:valAx>
        <c:axId val="348204416"/>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50000"/>
                    <a:lumOff val="50000"/>
                  </a:schemeClr>
                </a:solidFill>
                <a:latin typeface="+mn-lt"/>
                <a:ea typeface="+mn-ea"/>
                <a:cs typeface="+mn-cs"/>
              </a:defRPr>
            </a:pPr>
            <a:endParaRPr lang="es-ES"/>
          </a:p>
        </c:txPr>
        <c:crossAx val="3462543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explosion val="6"/>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D2A1-42B5-96CF-D15745772D66}"/>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D2A1-42B5-96CF-D15745772D66}"/>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D2A1-42B5-96CF-D15745772D66}"/>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D2A1-42B5-96CF-D15745772D66}"/>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2024'!$N$171:$N$172</c:f>
              <c:strCache>
                <c:ptCount val="2"/>
                <c:pt idx="0">
                  <c:v>CARTERA VENCIDA</c:v>
                </c:pt>
                <c:pt idx="1">
                  <c:v>CARTERA VIGENCIA</c:v>
                </c:pt>
              </c:strCache>
            </c:strRef>
          </c:cat>
          <c:val>
            <c:numRef>
              <c:f>'May 2024'!$P$171:$P$172</c:f>
              <c:numCache>
                <c:formatCode>_-* #,##0_-;\-* #,##0_-;_-* "-"??_-;_-@_-</c:formatCode>
                <c:ptCount val="2"/>
                <c:pt idx="0">
                  <c:v>6387.3186797400176</c:v>
                </c:pt>
                <c:pt idx="1">
                  <c:v>735.28822251999804</c:v>
                </c:pt>
              </c:numCache>
            </c:numRef>
          </c:val>
          <c:extLst>
            <c:ext xmlns:c16="http://schemas.microsoft.com/office/drawing/2014/chart" uri="{C3380CC4-5D6E-409C-BE32-E72D297353CC}">
              <c16:uniqueId val="{00000004-D2A1-42B5-96CF-D15745772D66}"/>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dLbls>
          <c:dLblPos val="outEnd"/>
          <c:showLegendKey val="0"/>
          <c:showVal val="1"/>
          <c:showCatName val="0"/>
          <c:showSerName val="0"/>
          <c:showPercent val="0"/>
          <c:showBubbleSize val="0"/>
          <c:showLeaderLines val="0"/>
        </c:dLbls>
      </c:pie3DChart>
      <c:spPr>
        <a:noFill/>
        <a:ln w="25400">
          <a:noFill/>
        </a:ln>
        <a:effectLst/>
      </c:spPr>
    </c:plotArea>
    <c:plotVisOnly val="1"/>
    <c:dispBlanksAs val="gap"/>
    <c:showDLblsOverMax val="0"/>
  </c:chart>
  <c:spPr>
    <a:noFill/>
    <a:ln>
      <a:noFill/>
    </a:ln>
    <a:effectLst/>
  </c:spPr>
  <c:txPr>
    <a:bodyPr/>
    <a:lstStyle/>
    <a:p>
      <a:pPr>
        <a:defRPr sz="1400">
          <a:solidFill>
            <a:schemeClr val="accent1">
              <a:lumMod val="50000"/>
            </a:schemeClr>
          </a:solidFill>
          <a:latin typeface="+mn-lt"/>
        </a:defRPr>
      </a:pPr>
      <a:endParaRPr lang="es-ES"/>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'May 2024'!$O$168:$O$169</c:f>
              <c:strCache>
                <c:ptCount val="2"/>
                <c:pt idx="0">
                  <c:v>FACTURAC</c:v>
                </c:pt>
                <c:pt idx="1">
                  <c:v>CONJUNTA</c:v>
                </c:pt>
              </c:strCache>
            </c:strRef>
          </c:tx>
          <c:spPr>
            <a:scene3d>
              <a:camera prst="orthographicFront"/>
              <a:lightRig rig="threePt" dir="t"/>
            </a:scene3d>
            <a:sp3d>
              <a:bevelT/>
              <a:contourClr>
                <a:srgbClr val="000000"/>
              </a:contourClr>
            </a:sp3d>
          </c:spPr>
          <c:dPt>
            <c:idx val="0"/>
            <c:bubble3D val="0"/>
            <c:explosion val="11"/>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90D6-4D0B-9104-5C4BAD09B131}"/>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90D6-4D0B-9104-5C4BAD09B131}"/>
              </c:ext>
            </c:extLst>
          </c:dPt>
          <c:dLbls>
            <c:dLbl>
              <c:idx val="0"/>
              <c:layout>
                <c:manualLayout>
                  <c:x val="-1.0303194859263277E-2"/>
                  <c:y val="-7.8006112249667428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1081496474382709"/>
                      <c:h val="0.22661201596375793"/>
                    </c:manualLayout>
                  </c15:layout>
                </c:ext>
                <c:ext xmlns:c16="http://schemas.microsoft.com/office/drawing/2014/chart" uri="{C3380CC4-5D6E-409C-BE32-E72D297353CC}">
                  <c16:uniqueId val="{00000001-90D6-4D0B-9104-5C4BAD09B131}"/>
                </c:ext>
              </c:extLst>
            </c:dLbl>
            <c:dLbl>
              <c:idx val="1"/>
              <c:layout>
                <c:manualLayout>
                  <c:x val="-4.2306173327080185E-2"/>
                  <c:y val="5.4267428900154603E-2"/>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2854754440961338"/>
                      <c:h val="0.25218279221946566"/>
                    </c:manualLayout>
                  </c15:layout>
                </c:ext>
                <c:ext xmlns:c16="http://schemas.microsoft.com/office/drawing/2014/chart" uri="{C3380CC4-5D6E-409C-BE32-E72D297353CC}">
                  <c16:uniqueId val="{00000003-90D6-4D0B-9104-5C4BAD09B13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2024'!$N$170:$N$171</c:f>
              <c:strCache>
                <c:ptCount val="2"/>
                <c:pt idx="0">
                  <c:v>VENCIDA</c:v>
                </c:pt>
                <c:pt idx="1">
                  <c:v>VIGENCIA</c:v>
                </c:pt>
              </c:strCache>
            </c:strRef>
          </c:cat>
          <c:val>
            <c:numRef>
              <c:f>'May 2024'!$O$170:$O$171</c:f>
              <c:numCache>
                <c:formatCode>_-* #,##0_-;\-* #,##0_-;_-* "-"??_-;_-@_-</c:formatCode>
                <c:ptCount val="2"/>
                <c:pt idx="0">
                  <c:v>3173.2998483600045</c:v>
                </c:pt>
                <c:pt idx="1">
                  <c:v>6978.3294324964654</c:v>
                </c:pt>
              </c:numCache>
            </c:numRef>
          </c:val>
          <c:extLst>
            <c:ext xmlns:c16="http://schemas.microsoft.com/office/drawing/2014/chart" uri="{C3380CC4-5D6E-409C-BE32-E72D297353CC}">
              <c16:uniqueId val="{00000004-90D6-4D0B-9104-5C4BAD09B131}"/>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spPr>
            <a:scene3d>
              <a:camera prst="orthographicFront"/>
              <a:lightRig rig="threePt" dir="t"/>
            </a:scene3d>
            <a:sp3d>
              <a:bevelT/>
              <a:contourClr>
                <a:srgbClr val="000000"/>
              </a:contourClr>
            </a:sp3d>
          </c:spPr>
          <c:dPt>
            <c:idx val="0"/>
            <c:bubble3D val="0"/>
            <c:spPr>
              <a:solidFill>
                <a:schemeClr val="accent1"/>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1-8860-413E-819B-5E3941F1DF7C}"/>
              </c:ext>
            </c:extLst>
          </c:dPt>
          <c:dPt>
            <c:idx val="1"/>
            <c:bubble3D val="0"/>
            <c:spPr>
              <a:solidFill>
                <a:schemeClr val="accent2"/>
              </a:solidFill>
              <a:ln w="25400">
                <a:solidFill>
                  <a:schemeClr val="lt1"/>
                </a:solidFill>
              </a:ln>
              <a:effectLst/>
              <a:scene3d>
                <a:camera prst="orthographicFront"/>
                <a:lightRig rig="threePt" dir="t"/>
              </a:scene3d>
              <a:sp3d contourW="25400">
                <a:bevelT/>
                <a:contourClr>
                  <a:schemeClr val="lt1"/>
                </a:contourClr>
              </a:sp3d>
            </c:spPr>
            <c:extLst>
              <c:ext xmlns:c16="http://schemas.microsoft.com/office/drawing/2014/chart" uri="{C3380CC4-5D6E-409C-BE32-E72D297353CC}">
                <c16:uniqueId val="{00000003-8860-413E-819B-5E3941F1DF7C}"/>
              </c:ext>
            </c:extLst>
          </c:dPt>
          <c:dLbls>
            <c:dLbl>
              <c:idx val="0"/>
              <c:layout>
                <c:manualLayout>
                  <c:x val="0.20205483350725736"/>
                  <c:y val="-0.1242301679503177"/>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3464142283419389"/>
                      <c:h val="0.19125683060109289"/>
                    </c:manualLayout>
                  </c15:layout>
                </c:ext>
                <c:ext xmlns:c16="http://schemas.microsoft.com/office/drawing/2014/chart" uri="{C3380CC4-5D6E-409C-BE32-E72D297353CC}">
                  <c16:uniqueId val="{00000001-8860-413E-819B-5E3941F1DF7C}"/>
                </c:ext>
              </c:extLst>
            </c:dLbl>
            <c:dLbl>
              <c:idx val="1"/>
              <c:layout>
                <c:manualLayout>
                  <c:x val="-0.1382859672661399"/>
                  <c:y val="-1.5073935430202426E-3"/>
                </c:manualLayout>
              </c:layout>
              <c:dLblPos val="bestFit"/>
              <c:showLegendKey val="0"/>
              <c:showVal val="1"/>
              <c:showCatName val="1"/>
              <c:showSerName val="0"/>
              <c:showPercent val="1"/>
              <c:showBubbleSize val="0"/>
              <c:extLst>
                <c:ext xmlns:c15="http://schemas.microsoft.com/office/drawing/2012/chart" uri="{CE6537A1-D6FC-4f65-9D91-7224C49458BB}">
                  <c15:layout>
                    <c:manualLayout>
                      <c:w val="0.15274813539873783"/>
                      <c:h val="0.22040072859744991"/>
                    </c:manualLayout>
                  </c15:layout>
                </c:ext>
                <c:ext xmlns:c16="http://schemas.microsoft.com/office/drawing/2014/chart" uri="{C3380CC4-5D6E-409C-BE32-E72D297353CC}">
                  <c16:uniqueId val="{00000003-8860-413E-819B-5E3941F1DF7C}"/>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bestFit"/>
            <c:showLegendKey val="0"/>
            <c:showVal val="1"/>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'May 2024'!$N$170:$N$171</c:f>
              <c:strCache>
                <c:ptCount val="2"/>
                <c:pt idx="0">
                  <c:v>VENCIDA</c:v>
                </c:pt>
                <c:pt idx="1">
                  <c:v>VIGENCIA</c:v>
                </c:pt>
              </c:strCache>
            </c:strRef>
          </c:cat>
          <c:val>
            <c:numRef>
              <c:f>'May 2024'!$P$170:$P$171</c:f>
              <c:numCache>
                <c:formatCode>_-* #,##0_-;\-* #,##0_-;_-* "-"??_-;_-@_-</c:formatCode>
                <c:ptCount val="2"/>
                <c:pt idx="0">
                  <c:v>1129.3662648499997</c:v>
                </c:pt>
                <c:pt idx="1">
                  <c:v>299.87442955999904</c:v>
                </c:pt>
              </c:numCache>
            </c:numRef>
          </c:val>
          <c:extLst>
            <c:ext xmlns:c16="http://schemas.microsoft.com/office/drawing/2014/chart" uri="{C3380CC4-5D6E-409C-BE32-E72D297353CC}">
              <c16:uniqueId val="{00000004-8860-413E-819B-5E3941F1DF7C}"/>
            </c:ext>
          </c:extLst>
        </c:ser>
        <c:dLbls>
          <c:showLegendKey val="0"/>
          <c:showVal val="0"/>
          <c:showCatName val="0"/>
          <c:showSerName val="0"/>
          <c:showPercent val="0"/>
          <c:showBubbleSize val="0"/>
          <c:showLeaderLines val="1"/>
        </c:dLbls>
      </c:pie3DChart>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sz="1000" b="1">
          <a:solidFill>
            <a:sysClr val="windowText" lastClr="000000"/>
          </a:solidFill>
          <a:latin typeface="Arial" panose="020B0604020202020204" pitchFamily="34" charset="0"/>
          <a:cs typeface="Arial" panose="020B0604020202020204" pitchFamily="34" charset="0"/>
        </a:defRPr>
      </a:pPr>
      <a:endParaRPr lang="es-E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'Mayo 2024'!$E$92</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'Mayo 2024'!$D$162:$D$167</c:f>
              <c:numCache>
                <c:formatCode>mmm\-yyyy</c:formatCode>
                <c:ptCount val="6"/>
                <c:pt idx="0">
                  <c:v>45261</c:v>
                </c:pt>
                <c:pt idx="1">
                  <c:v>45292</c:v>
                </c:pt>
                <c:pt idx="2">
                  <c:v>45323</c:v>
                </c:pt>
                <c:pt idx="3">
                  <c:v>45352</c:v>
                </c:pt>
                <c:pt idx="4">
                  <c:v>45383</c:v>
                </c:pt>
                <c:pt idx="5">
                  <c:v>45413</c:v>
                </c:pt>
              </c:numCache>
            </c:numRef>
          </c:cat>
          <c:val>
            <c:numRef>
              <c:f>'Mayo 2024'!$E$162:$E$167</c:f>
              <c:numCache>
                <c:formatCode>"$"#,##0_);[Red]\("$"#,##0\)</c:formatCode>
                <c:ptCount val="6"/>
                <c:pt idx="0">
                  <c:v>25053247963</c:v>
                </c:pt>
                <c:pt idx="1">
                  <c:v>26638100331</c:v>
                </c:pt>
                <c:pt idx="2">
                  <c:v>26898817283</c:v>
                </c:pt>
                <c:pt idx="3">
                  <c:v>24449854018</c:v>
                </c:pt>
                <c:pt idx="4">
                  <c:v>28552541521</c:v>
                </c:pt>
                <c:pt idx="5">
                  <c:v>27756376135.988979</c:v>
                </c:pt>
              </c:numCache>
            </c:numRef>
          </c:val>
          <c:extLst>
            <c:ext xmlns:c16="http://schemas.microsoft.com/office/drawing/2014/chart" uri="{C3380CC4-5D6E-409C-BE32-E72D297353CC}">
              <c16:uniqueId val="{00000000-DD95-43BE-8A96-2E9E0DCF8090}"/>
            </c:ext>
          </c:extLst>
        </c:ser>
        <c:ser>
          <c:idx val="1"/>
          <c:order val="1"/>
          <c:tx>
            <c:strRef>
              <c:f>'Mayo 2024'!$F$92</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'Mayo 2024'!$D$162:$D$167</c:f>
              <c:numCache>
                <c:formatCode>mmm\-yyyy</c:formatCode>
                <c:ptCount val="6"/>
                <c:pt idx="0">
                  <c:v>45261</c:v>
                </c:pt>
                <c:pt idx="1">
                  <c:v>45292</c:v>
                </c:pt>
                <c:pt idx="2">
                  <c:v>45323</c:v>
                </c:pt>
                <c:pt idx="3">
                  <c:v>45352</c:v>
                </c:pt>
                <c:pt idx="4">
                  <c:v>45383</c:v>
                </c:pt>
                <c:pt idx="5">
                  <c:v>45413</c:v>
                </c:pt>
              </c:numCache>
            </c:numRef>
          </c:cat>
          <c:val>
            <c:numRef>
              <c:f>'Mayo 2024'!$F$162:$F$167</c:f>
              <c:numCache>
                <c:formatCode>"$"#,##0_);[Red]\("$"#,##0\)</c:formatCode>
                <c:ptCount val="6"/>
                <c:pt idx="0">
                  <c:v>10664670236</c:v>
                </c:pt>
                <c:pt idx="1">
                  <c:v>12461314331</c:v>
                </c:pt>
                <c:pt idx="2">
                  <c:v>12642583367</c:v>
                </c:pt>
                <c:pt idx="3">
                  <c:v>10421571621</c:v>
                </c:pt>
                <c:pt idx="4">
                  <c:v>13140426931</c:v>
                </c:pt>
                <c:pt idx="5">
                  <c:v>12981328536.961275</c:v>
                </c:pt>
              </c:numCache>
            </c:numRef>
          </c:val>
          <c:extLst>
            <c:ext xmlns:c16="http://schemas.microsoft.com/office/drawing/2014/chart" uri="{C3380CC4-5D6E-409C-BE32-E72D297353CC}">
              <c16:uniqueId val="{00000001-DD95-43BE-8A96-2E9E0DCF8090}"/>
            </c:ext>
          </c:extLst>
        </c:ser>
        <c:ser>
          <c:idx val="2"/>
          <c:order val="2"/>
          <c:tx>
            <c:strRef>
              <c:f>'Mayo 2024'!$G$92</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6350" cap="flat" cmpd="sng" algn="ctr">
                      <a:solidFill>
                        <a:schemeClr val="tx1"/>
                      </a:solidFill>
                      <a:prstDash val="solid"/>
                      <a:round/>
                    </a:ln>
                    <a:effectLst/>
                  </c:spPr>
                </c15:leaderLines>
              </c:ext>
            </c:extLst>
          </c:dLbls>
          <c:cat>
            <c:numRef>
              <c:f>'Mayo 2024'!$D$162:$D$167</c:f>
              <c:numCache>
                <c:formatCode>mmm\-yyyy</c:formatCode>
                <c:ptCount val="6"/>
                <c:pt idx="0">
                  <c:v>45261</c:v>
                </c:pt>
                <c:pt idx="1">
                  <c:v>45292</c:v>
                </c:pt>
                <c:pt idx="2">
                  <c:v>45323</c:v>
                </c:pt>
                <c:pt idx="3">
                  <c:v>45352</c:v>
                </c:pt>
                <c:pt idx="4">
                  <c:v>45383</c:v>
                </c:pt>
                <c:pt idx="5">
                  <c:v>45413</c:v>
                </c:pt>
              </c:numCache>
            </c:numRef>
          </c:cat>
          <c:val>
            <c:numRef>
              <c:f>'Mayo 2024'!$G$162:$G$167</c:f>
              <c:numCache>
                <c:formatCode>"$"#,##0_);[Red]\("$"#,##0\)</c:formatCode>
                <c:ptCount val="6"/>
                <c:pt idx="0">
                  <c:v>14388577727</c:v>
                </c:pt>
                <c:pt idx="1">
                  <c:v>14176786000</c:v>
                </c:pt>
                <c:pt idx="2">
                  <c:v>14256233916</c:v>
                </c:pt>
                <c:pt idx="3">
                  <c:v>14028282397</c:v>
                </c:pt>
                <c:pt idx="4">
                  <c:v>15412114590</c:v>
                </c:pt>
                <c:pt idx="5">
                  <c:v>14775047599.0277</c:v>
                </c:pt>
              </c:numCache>
            </c:numRef>
          </c:val>
          <c:extLst>
            <c:ext xmlns:c16="http://schemas.microsoft.com/office/drawing/2014/chart" uri="{C3380CC4-5D6E-409C-BE32-E72D297353CC}">
              <c16:uniqueId val="{00000002-DD95-43BE-8A96-2E9E0DCF8090}"/>
            </c:ext>
          </c:extLst>
        </c:ser>
        <c:dLbls>
          <c:dLblPos val="outEnd"/>
          <c:showLegendKey val="0"/>
          <c:showVal val="1"/>
          <c:showCatName val="0"/>
          <c:showSerName val="0"/>
          <c:showPercent val="0"/>
          <c:showBubbleSize val="0"/>
        </c:dLbls>
        <c:gapWidth val="150"/>
        <c:axId val="729609024"/>
        <c:axId val="729608632"/>
      </c:barChart>
      <c:dateAx>
        <c:axId val="729609024"/>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8632"/>
        <c:crosses val="autoZero"/>
        <c:auto val="1"/>
        <c:lblOffset val="100"/>
        <c:baseTimeUnit val="months"/>
      </c:dateAx>
      <c:valAx>
        <c:axId val="7296086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729609024"/>
        <c:crosses val="autoZero"/>
        <c:crossBetween val="between"/>
        <c:dispUnits>
          <c:builtInUnit val="millions"/>
          <c:dispUnitsLbl>
            <c:layout>
              <c:manualLayout>
                <c:xMode val="edge"/>
                <c:yMode val="edge"/>
                <c:x val="1.324433195316769E-2"/>
                <c:y val="0.33518545602965938"/>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'May 2024'!$E$93</c:f>
              <c:strCache>
                <c:ptCount val="1"/>
                <c:pt idx="0">
                  <c:v>Cartera
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2024'!$D$163:$D$168</c:f>
              <c:numCache>
                <c:formatCode>mmm\-yyyy</c:formatCode>
                <c:ptCount val="6"/>
                <c:pt idx="0">
                  <c:v>45261</c:v>
                </c:pt>
                <c:pt idx="1">
                  <c:v>45292</c:v>
                </c:pt>
                <c:pt idx="2">
                  <c:v>45323</c:v>
                </c:pt>
                <c:pt idx="3">
                  <c:v>45352</c:v>
                </c:pt>
                <c:pt idx="4">
                  <c:v>45383</c:v>
                </c:pt>
                <c:pt idx="5">
                  <c:v>45413</c:v>
                </c:pt>
              </c:numCache>
            </c:numRef>
          </c:cat>
          <c:val>
            <c:numRef>
              <c:f>'May 2024'!$E$163:$E$168</c:f>
              <c:numCache>
                <c:formatCode>"$"#,##0_);[Red]\("$"#,##0\)</c:formatCode>
                <c:ptCount val="6"/>
                <c:pt idx="0">
                  <c:v>38634291219</c:v>
                </c:pt>
                <c:pt idx="1">
                  <c:v>41331642379</c:v>
                </c:pt>
                <c:pt idx="2">
                  <c:v>42525276931</c:v>
                </c:pt>
                <c:pt idx="3">
                  <c:v>43513111493</c:v>
                </c:pt>
                <c:pt idx="4">
                  <c:v>44141552049</c:v>
                </c:pt>
                <c:pt idx="5">
                  <c:v>49505980704.936951</c:v>
                </c:pt>
              </c:numCache>
            </c:numRef>
          </c:val>
          <c:extLst>
            <c:ext xmlns:c16="http://schemas.microsoft.com/office/drawing/2014/chart" uri="{C3380CC4-5D6E-409C-BE32-E72D297353CC}">
              <c16:uniqueId val="{00000000-383C-4AD9-8F44-2E8D6C1BE865}"/>
            </c:ext>
          </c:extLst>
        </c:ser>
        <c:ser>
          <c:idx val="1"/>
          <c:order val="1"/>
          <c:tx>
            <c:strRef>
              <c:f>'May 2024'!$F$93</c:f>
              <c:strCache>
                <c:ptCount val="1"/>
                <c:pt idx="0">
                  <c:v>Cartera
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2024'!$D$163:$D$168</c:f>
              <c:numCache>
                <c:formatCode>mmm\-yyyy</c:formatCode>
                <c:ptCount val="6"/>
                <c:pt idx="0">
                  <c:v>45261</c:v>
                </c:pt>
                <c:pt idx="1">
                  <c:v>45292</c:v>
                </c:pt>
                <c:pt idx="2">
                  <c:v>45323</c:v>
                </c:pt>
                <c:pt idx="3">
                  <c:v>45352</c:v>
                </c:pt>
                <c:pt idx="4">
                  <c:v>45383</c:v>
                </c:pt>
                <c:pt idx="5">
                  <c:v>45413</c:v>
                </c:pt>
              </c:numCache>
            </c:numRef>
          </c:cat>
          <c:val>
            <c:numRef>
              <c:f>'May 2024'!$F$163:$F$168</c:f>
              <c:numCache>
                <c:formatCode>"$"#,##0_);[Red]\("$"#,##0\)</c:formatCode>
                <c:ptCount val="6"/>
                <c:pt idx="0">
                  <c:v>15075148636</c:v>
                </c:pt>
                <c:pt idx="1">
                  <c:v>16736857345</c:v>
                </c:pt>
                <c:pt idx="2">
                  <c:v>17272730597</c:v>
                </c:pt>
                <c:pt idx="3">
                  <c:v>18108832920</c:v>
                </c:pt>
                <c:pt idx="4">
                  <c:v>18354292939</c:v>
                </c:pt>
                <c:pt idx="5">
                  <c:v>22967447309.215424</c:v>
                </c:pt>
              </c:numCache>
            </c:numRef>
          </c:val>
          <c:extLst>
            <c:ext xmlns:c16="http://schemas.microsoft.com/office/drawing/2014/chart" uri="{C3380CC4-5D6E-409C-BE32-E72D297353CC}">
              <c16:uniqueId val="{00000001-383C-4AD9-8F44-2E8D6C1BE865}"/>
            </c:ext>
          </c:extLst>
        </c:ser>
        <c:ser>
          <c:idx val="2"/>
          <c:order val="2"/>
          <c:tx>
            <c:strRef>
              <c:f>'May 2024'!$G$93</c:f>
              <c:strCache>
                <c:ptCount val="1"/>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83C-4AD9-8F44-2E8D6C1BE865}"/>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83C-4AD9-8F44-2E8D6C1BE865}"/>
                </c:ext>
              </c:extLst>
            </c:dLbl>
            <c:numFmt formatCode="#,##0" sourceLinked="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2024'!$D$163:$D$168</c:f>
              <c:numCache>
                <c:formatCode>mmm\-yyyy</c:formatCode>
                <c:ptCount val="6"/>
                <c:pt idx="0">
                  <c:v>45261</c:v>
                </c:pt>
                <c:pt idx="1">
                  <c:v>45292</c:v>
                </c:pt>
                <c:pt idx="2">
                  <c:v>45323</c:v>
                </c:pt>
                <c:pt idx="3">
                  <c:v>45352</c:v>
                </c:pt>
                <c:pt idx="4">
                  <c:v>45383</c:v>
                </c:pt>
                <c:pt idx="5">
                  <c:v>45413</c:v>
                </c:pt>
              </c:numCache>
            </c:numRef>
          </c:cat>
          <c:val>
            <c:numRef>
              <c:f>'May 2024'!$G$163:$G$168</c:f>
              <c:numCache>
                <c:formatCode>"$"#,##0_);[Red]\("$"#,##0\)</c:formatCode>
                <c:ptCount val="6"/>
                <c:pt idx="0">
                  <c:v>23559142583</c:v>
                </c:pt>
                <c:pt idx="1">
                  <c:v>24594785034</c:v>
                </c:pt>
                <c:pt idx="2">
                  <c:v>25252546334</c:v>
                </c:pt>
                <c:pt idx="3">
                  <c:v>25404278574</c:v>
                </c:pt>
                <c:pt idx="4">
                  <c:v>25787259109</c:v>
                </c:pt>
                <c:pt idx="5">
                  <c:v>26538533395.721531</c:v>
                </c:pt>
              </c:numCache>
            </c:numRef>
          </c:val>
          <c:extLst>
            <c:ext xmlns:c16="http://schemas.microsoft.com/office/drawing/2014/chart" uri="{C3380CC4-5D6E-409C-BE32-E72D297353CC}">
              <c16:uniqueId val="{00000004-383C-4AD9-8F44-2E8D6C1BE865}"/>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6425504622372"/>
          <c:y val="8.0452086346349566E-2"/>
          <c:w val="0.83377198908026806"/>
          <c:h val="0.79184697150951366"/>
        </c:manualLayout>
      </c:layout>
      <c:barChart>
        <c:barDir val="col"/>
        <c:grouping val="clustered"/>
        <c:varyColors val="0"/>
        <c:ser>
          <c:idx val="0"/>
          <c:order val="0"/>
          <c:tx>
            <c:strRef>
              <c:f>'May 2024'!$E$83:$E$84</c:f>
              <c:strCache>
                <c:ptCount val="2"/>
                <c:pt idx="0">
                  <c:v>Cartera </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2024'!$D$154:$D$159</c:f>
              <c:numCache>
                <c:formatCode>mmm\-yyyy</c:formatCode>
                <c:ptCount val="6"/>
                <c:pt idx="0">
                  <c:v>45261</c:v>
                </c:pt>
                <c:pt idx="1">
                  <c:v>45292</c:v>
                </c:pt>
                <c:pt idx="2">
                  <c:v>45323</c:v>
                </c:pt>
                <c:pt idx="3">
                  <c:v>45352</c:v>
                </c:pt>
                <c:pt idx="4">
                  <c:v>45383</c:v>
                </c:pt>
                <c:pt idx="5">
                  <c:v>45413</c:v>
                </c:pt>
              </c:numCache>
            </c:numRef>
          </c:cat>
          <c:val>
            <c:numRef>
              <c:f>'May 2024'!$E$154:$E$159</c:f>
              <c:numCache>
                <c:formatCode>_-"$"\ * #,##0_-;\-"$"\ * #,##0_-;_-"$"\ * "-"??_-;_-@_-</c:formatCode>
                <c:ptCount val="6"/>
                <c:pt idx="0">
                  <c:v>12046027860</c:v>
                </c:pt>
                <c:pt idx="1">
                  <c:v>12720076151</c:v>
                </c:pt>
                <c:pt idx="2">
                  <c:v>12721722353</c:v>
                </c:pt>
                <c:pt idx="3">
                  <c:v>13706806800</c:v>
                </c:pt>
                <c:pt idx="4">
                  <c:v>13938236419</c:v>
                </c:pt>
                <c:pt idx="5">
                  <c:v>13912904038.628073</c:v>
                </c:pt>
              </c:numCache>
            </c:numRef>
          </c:val>
          <c:extLst>
            <c:ext xmlns:c16="http://schemas.microsoft.com/office/drawing/2014/chart" uri="{C3380CC4-5D6E-409C-BE32-E72D297353CC}">
              <c16:uniqueId val="{00000000-B1D3-4A94-8025-B52CB31AA061}"/>
            </c:ext>
          </c:extLst>
        </c:ser>
        <c:ser>
          <c:idx val="1"/>
          <c:order val="1"/>
          <c:tx>
            <c:strRef>
              <c:f>'May 2024'!$F$83:$F$84</c:f>
              <c:strCache>
                <c:ptCount val="2"/>
                <c:pt idx="0">
                  <c:v>Cartera Vigencia</c:v>
                </c:pt>
              </c:strCache>
            </c:strRef>
          </c:tx>
          <c:spPr>
            <a:solidFill>
              <a:schemeClr val="accent2"/>
            </a:solidFill>
            <a:ln>
              <a:noFill/>
            </a:ln>
            <a:effectLst/>
            <a:scene3d>
              <a:camera prst="orthographicFront"/>
              <a:lightRig rig="threePt" dir="t"/>
            </a:scene3d>
            <a:sp3d>
              <a:bevelT/>
            </a:sp3d>
          </c:spPr>
          <c:invertIfNegative val="0"/>
          <c:dLbls>
            <c:dLbl>
              <c:idx val="5"/>
              <c:layout>
                <c:manualLayout>
                  <c:x val="6.1409626547267232E-3"/>
                  <c:y val="-3.325774754346182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1D3-4A94-8025-B52CB31AA06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2024'!$D$154:$D$159</c:f>
              <c:numCache>
                <c:formatCode>mmm\-yyyy</c:formatCode>
                <c:ptCount val="6"/>
                <c:pt idx="0">
                  <c:v>45261</c:v>
                </c:pt>
                <c:pt idx="1">
                  <c:v>45292</c:v>
                </c:pt>
                <c:pt idx="2">
                  <c:v>45323</c:v>
                </c:pt>
                <c:pt idx="3">
                  <c:v>45352</c:v>
                </c:pt>
                <c:pt idx="4">
                  <c:v>45383</c:v>
                </c:pt>
                <c:pt idx="5">
                  <c:v>45413</c:v>
                </c:pt>
              </c:numCache>
            </c:numRef>
          </c:cat>
          <c:val>
            <c:numRef>
              <c:f>'May 2024'!$F$154:$F$159</c:f>
              <c:numCache>
                <c:formatCode>_-"$"\ * #,##0_-;\-"$"\ * #,##0_-;_-"$"\ * "-"??_-;_-@_-</c:formatCode>
                <c:ptCount val="6"/>
                <c:pt idx="0">
                  <c:v>7044394768</c:v>
                </c:pt>
                <c:pt idx="1">
                  <c:v>8186482694</c:v>
                </c:pt>
                <c:pt idx="2">
                  <c:v>8059425391</c:v>
                </c:pt>
                <c:pt idx="3">
                  <c:v>8630153107</c:v>
                </c:pt>
                <c:pt idx="4">
                  <c:v>8789834235</c:v>
                </c:pt>
                <c:pt idx="5">
                  <c:v>8589258657.7977905</c:v>
                </c:pt>
              </c:numCache>
            </c:numRef>
          </c:val>
          <c:extLst>
            <c:ext xmlns:c16="http://schemas.microsoft.com/office/drawing/2014/chart" uri="{C3380CC4-5D6E-409C-BE32-E72D297353CC}">
              <c16:uniqueId val="{00000002-B1D3-4A94-8025-B52CB31AA061}"/>
            </c:ext>
          </c:extLst>
        </c:ser>
        <c:ser>
          <c:idx val="2"/>
          <c:order val="2"/>
          <c:tx>
            <c:strRef>
              <c:f>'May 2024'!$G$83:$G$84</c:f>
              <c:strCache>
                <c:ptCount val="2"/>
                <c:pt idx="0">
                  <c:v>Cartera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4.0939751031511739E-3"/>
                  <c:y val="-2.418745275888133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1D3-4A94-8025-B52CB31AA061}"/>
                </c:ext>
              </c:extLst>
            </c:dLbl>
            <c:dLbl>
              <c:idx val="4"/>
              <c:layout>
                <c:manualLayout>
                  <c:x val="1.0234937757878121E-2"/>
                  <c:y val="-2.72108843537416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B1D3-4A94-8025-B52CB31AA061}"/>
                </c:ext>
              </c:extLst>
            </c:dLbl>
            <c:dLbl>
              <c:idx val="5"/>
              <c:layout>
                <c:manualLayout>
                  <c:x val="1.0234937757878121E-2"/>
                  <c:y val="-1.81405895691611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1D3-4A94-8025-B52CB31AA061}"/>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2024'!$D$154:$D$159</c:f>
              <c:numCache>
                <c:formatCode>mmm\-yyyy</c:formatCode>
                <c:ptCount val="6"/>
                <c:pt idx="0">
                  <c:v>45261</c:v>
                </c:pt>
                <c:pt idx="1">
                  <c:v>45292</c:v>
                </c:pt>
                <c:pt idx="2">
                  <c:v>45323</c:v>
                </c:pt>
                <c:pt idx="3">
                  <c:v>45352</c:v>
                </c:pt>
                <c:pt idx="4">
                  <c:v>45383</c:v>
                </c:pt>
                <c:pt idx="5">
                  <c:v>45413</c:v>
                </c:pt>
              </c:numCache>
            </c:numRef>
          </c:cat>
          <c:val>
            <c:numRef>
              <c:f>'May 2024'!$G$154:$G$159</c:f>
              <c:numCache>
                <c:formatCode>_-"$"\ * #,##0_-;\-"$"\ * #,##0_-;_-"$"\ * "-"??_-;_-@_-</c:formatCode>
                <c:ptCount val="6"/>
                <c:pt idx="0">
                  <c:v>5001633092</c:v>
                </c:pt>
                <c:pt idx="1">
                  <c:v>4533593457</c:v>
                </c:pt>
                <c:pt idx="2">
                  <c:v>4662296962</c:v>
                </c:pt>
                <c:pt idx="3">
                  <c:v>5076653693</c:v>
                </c:pt>
                <c:pt idx="4">
                  <c:v>5148402183</c:v>
                </c:pt>
                <c:pt idx="5">
                  <c:v>5323645380.8302832</c:v>
                </c:pt>
              </c:numCache>
            </c:numRef>
          </c:val>
          <c:extLst>
            <c:ext xmlns:c16="http://schemas.microsoft.com/office/drawing/2014/chart" uri="{C3380CC4-5D6E-409C-BE32-E72D297353CC}">
              <c16:uniqueId val="{00000006-B1D3-4A94-8025-B52CB31AA061}"/>
            </c:ext>
          </c:extLst>
        </c:ser>
        <c:dLbls>
          <c:showLegendKey val="0"/>
          <c:showVal val="0"/>
          <c:showCatName val="0"/>
          <c:showSerName val="0"/>
          <c:showPercent val="0"/>
          <c:showBubbleSize val="0"/>
        </c:dLbls>
        <c:gapWidth val="150"/>
        <c:axId val="429347632"/>
        <c:axId val="429348024"/>
      </c:barChart>
      <c:dateAx>
        <c:axId val="429347632"/>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8024"/>
        <c:crosses val="autoZero"/>
        <c:auto val="1"/>
        <c:lblOffset val="100"/>
        <c:baseTimeUnit val="months"/>
      </c:dateAx>
      <c:valAx>
        <c:axId val="429348024"/>
        <c:scaling>
          <c:orientation val="minMax"/>
        </c:scaling>
        <c:delete val="0"/>
        <c:axPos val="l"/>
        <c:majorGridlines>
          <c:spPr>
            <a:ln w="6350" cap="flat" cmpd="sng" algn="ctr">
              <a:solidFill>
                <a:schemeClr val="tx1">
                  <a:tint val="75000"/>
                </a:schemeClr>
              </a:solidFill>
              <a:prstDash val="solid"/>
              <a:round/>
            </a:ln>
            <a:effectLst/>
          </c:spPr>
        </c:majorGridlines>
        <c:numFmt formatCode="_-&quot;$&quot;\ * #,##0_-;\-&quot;$&quot;\ * #,##0_-;_-&quot;$&quot;\ * &quot;-&quot;??_-;_-@_-"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9347632"/>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'May 2024'!$E$83:$E$84</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2024'!$D$154:$D$159</c:f>
              <c:numCache>
                <c:formatCode>mmm\-yyyy</c:formatCode>
                <c:ptCount val="6"/>
                <c:pt idx="0">
                  <c:v>45261</c:v>
                </c:pt>
                <c:pt idx="1">
                  <c:v>45292</c:v>
                </c:pt>
                <c:pt idx="2">
                  <c:v>45323</c:v>
                </c:pt>
                <c:pt idx="3">
                  <c:v>45352</c:v>
                </c:pt>
                <c:pt idx="4">
                  <c:v>45383</c:v>
                </c:pt>
                <c:pt idx="5">
                  <c:v>45413</c:v>
                </c:pt>
              </c:numCache>
            </c:numRef>
          </c:cat>
          <c:val>
            <c:numRef>
              <c:f>'May 2024'!$E$154:$E$159</c:f>
              <c:numCache>
                <c:formatCode>"$"#,##0_);[Red]\("$"#,##0\)</c:formatCode>
                <c:ptCount val="6"/>
                <c:pt idx="0">
                  <c:v>22036353490</c:v>
                </c:pt>
                <c:pt idx="1">
                  <c:v>22257369413</c:v>
                </c:pt>
                <c:pt idx="2">
                  <c:v>23032784420</c:v>
                </c:pt>
                <c:pt idx="3">
                  <c:v>23909899562</c:v>
                </c:pt>
                <c:pt idx="4">
                  <c:v>24416427747</c:v>
                </c:pt>
                <c:pt idx="5">
                  <c:v>23016381159.248322</c:v>
                </c:pt>
              </c:numCache>
            </c:numRef>
          </c:val>
          <c:extLst>
            <c:ext xmlns:c16="http://schemas.microsoft.com/office/drawing/2014/chart" uri="{C3380CC4-5D6E-409C-BE32-E72D297353CC}">
              <c16:uniqueId val="{00000000-1A3E-4575-ADA0-A77C91E6CF8B}"/>
            </c:ext>
          </c:extLst>
        </c:ser>
        <c:ser>
          <c:idx val="1"/>
          <c:order val="1"/>
          <c:tx>
            <c:strRef>
              <c:f>'May 2024'!$F$83:$F$84</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2024'!$D$154:$D$159</c:f>
              <c:numCache>
                <c:formatCode>mmm\-yyyy</c:formatCode>
                <c:ptCount val="6"/>
                <c:pt idx="0">
                  <c:v>45261</c:v>
                </c:pt>
                <c:pt idx="1">
                  <c:v>45292</c:v>
                </c:pt>
                <c:pt idx="2">
                  <c:v>45323</c:v>
                </c:pt>
                <c:pt idx="3">
                  <c:v>45352</c:v>
                </c:pt>
                <c:pt idx="4">
                  <c:v>45383</c:v>
                </c:pt>
                <c:pt idx="5">
                  <c:v>45413</c:v>
                </c:pt>
              </c:numCache>
            </c:numRef>
          </c:cat>
          <c:val>
            <c:numRef>
              <c:f>'May 2024'!$F$154:$F$159</c:f>
              <c:numCache>
                <c:formatCode>"$"#,##0_);[Red]\("$"#,##0\)</c:formatCode>
                <c:ptCount val="6"/>
                <c:pt idx="0">
                  <c:v>8079526921</c:v>
                </c:pt>
                <c:pt idx="1">
                  <c:v>8245262740</c:v>
                </c:pt>
                <c:pt idx="2">
                  <c:v>8774205951</c:v>
                </c:pt>
                <c:pt idx="3">
                  <c:v>9636516866</c:v>
                </c:pt>
                <c:pt idx="4">
                  <c:v>9940364451</c:v>
                </c:pt>
                <c:pt idx="5">
                  <c:v>8698241148.2989864</c:v>
                </c:pt>
              </c:numCache>
            </c:numRef>
          </c:val>
          <c:extLst>
            <c:ext xmlns:c16="http://schemas.microsoft.com/office/drawing/2014/chart" uri="{C3380CC4-5D6E-409C-BE32-E72D297353CC}">
              <c16:uniqueId val="{00000001-1A3E-4575-ADA0-A77C91E6CF8B}"/>
            </c:ext>
          </c:extLst>
        </c:ser>
        <c:ser>
          <c:idx val="2"/>
          <c:order val="2"/>
          <c:tx>
            <c:strRef>
              <c:f>'May 2024'!$G$83:$G$84</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2"/>
              <c:layout>
                <c:manualLayout>
                  <c:x val="-8.2670488958877604E-17"/>
                  <c:y val="-2.892263195950842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A3E-4575-ADA0-A77C91E6CF8B}"/>
                </c:ext>
              </c:extLst>
            </c:dLbl>
            <c:dLbl>
              <c:idx val="4"/>
              <c:layout>
                <c:manualLayout>
                  <c:x val="8.2670488958877604E-17"/>
                  <c:y val="-4.049168474331164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A3E-4575-ADA0-A77C91E6CF8B}"/>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2024'!$D$154:$D$159</c:f>
              <c:numCache>
                <c:formatCode>mmm\-yyyy</c:formatCode>
                <c:ptCount val="6"/>
                <c:pt idx="0">
                  <c:v>45261</c:v>
                </c:pt>
                <c:pt idx="1">
                  <c:v>45292</c:v>
                </c:pt>
                <c:pt idx="2">
                  <c:v>45323</c:v>
                </c:pt>
                <c:pt idx="3">
                  <c:v>45352</c:v>
                </c:pt>
                <c:pt idx="4">
                  <c:v>45383</c:v>
                </c:pt>
                <c:pt idx="5">
                  <c:v>45413</c:v>
                </c:pt>
              </c:numCache>
            </c:numRef>
          </c:cat>
          <c:val>
            <c:numRef>
              <c:f>'May 2024'!$G$153:$G$159</c:f>
              <c:numCache>
                <c:formatCode>"$"#,##0_);[Red]\("$"#,##0\)</c:formatCode>
                <c:ptCount val="7"/>
                <c:pt idx="0">
                  <c:v>13803239537</c:v>
                </c:pt>
                <c:pt idx="1">
                  <c:v>13956826568</c:v>
                </c:pt>
                <c:pt idx="2">
                  <c:v>14012106672</c:v>
                </c:pt>
                <c:pt idx="3">
                  <c:v>14258578468</c:v>
                </c:pt>
                <c:pt idx="4">
                  <c:v>14273382696</c:v>
                </c:pt>
                <c:pt idx="5">
                  <c:v>14476063296</c:v>
                </c:pt>
                <c:pt idx="6">
                  <c:v>14318140010.949339</c:v>
                </c:pt>
              </c:numCache>
            </c:numRef>
          </c:val>
          <c:extLst>
            <c:ext xmlns:c16="http://schemas.microsoft.com/office/drawing/2014/chart" uri="{C3380CC4-5D6E-409C-BE32-E72D297353CC}">
              <c16:uniqueId val="{00000004-1A3E-4575-ADA0-A77C91E6CF8B}"/>
            </c:ext>
          </c:extLst>
        </c:ser>
        <c:dLbls>
          <c:showLegendKey val="0"/>
          <c:showVal val="0"/>
          <c:showCatName val="0"/>
          <c:showSerName val="0"/>
          <c:showPercent val="0"/>
          <c:showBubbleSize val="0"/>
        </c:dLbls>
        <c:gapWidth val="150"/>
        <c:axId val="336487680"/>
        <c:axId val="336490032"/>
      </c:barChart>
      <c:dateAx>
        <c:axId val="336487680"/>
        <c:scaling>
          <c:orientation val="minMax"/>
        </c:scaling>
        <c:delete val="0"/>
        <c:axPos val="b"/>
        <c:numFmt formatCode="mmm/yyyy" sourceLinked="0"/>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90032"/>
        <c:crosses val="autoZero"/>
        <c:auto val="1"/>
        <c:lblOffset val="100"/>
        <c:baseTimeUnit val="months"/>
      </c:dateAx>
      <c:valAx>
        <c:axId val="336490032"/>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336487680"/>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'May 2024'!$E$81:$E$82</c:f>
              <c:strCache>
                <c:ptCount val="2"/>
                <c:pt idx="0">
                  <c:v>Cartera </c:v>
                </c:pt>
                <c:pt idx="1">
                  <c:v>Total</c:v>
                </c:pt>
              </c:strCache>
            </c:strRef>
          </c:tx>
          <c:spPr>
            <a:solidFill>
              <a:schemeClr val="accent1"/>
            </a:solidFill>
            <a:ln>
              <a:noFill/>
            </a:ln>
            <a:effectLst/>
            <a:scene3d>
              <a:camera prst="orthographicFront"/>
              <a:lightRig rig="threePt" dir="t"/>
            </a:scene3d>
            <a:sp3d>
              <a:bevelT/>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2024'!$D$152:$D$157</c:f>
              <c:numCache>
                <c:formatCode>mmm\-yyyy</c:formatCode>
                <c:ptCount val="6"/>
                <c:pt idx="0">
                  <c:v>45261</c:v>
                </c:pt>
                <c:pt idx="1">
                  <c:v>45292</c:v>
                </c:pt>
                <c:pt idx="2">
                  <c:v>45323</c:v>
                </c:pt>
                <c:pt idx="3">
                  <c:v>45352</c:v>
                </c:pt>
                <c:pt idx="4">
                  <c:v>45383</c:v>
                </c:pt>
                <c:pt idx="5">
                  <c:v>45413</c:v>
                </c:pt>
              </c:numCache>
            </c:numRef>
          </c:cat>
          <c:val>
            <c:numRef>
              <c:f>'May 2024'!$E$152:$E$157</c:f>
              <c:numCache>
                <c:formatCode>"$"#,##0_);[Red]\("$"#,##0\)</c:formatCode>
                <c:ptCount val="6"/>
                <c:pt idx="0">
                  <c:v>10613331586</c:v>
                </c:pt>
                <c:pt idx="1">
                  <c:v>10956013534</c:v>
                </c:pt>
                <c:pt idx="2">
                  <c:v>10672454339</c:v>
                </c:pt>
                <c:pt idx="3">
                  <c:v>11507338880</c:v>
                </c:pt>
                <c:pt idx="4">
                  <c:v>11527219492</c:v>
                </c:pt>
                <c:pt idx="5">
                  <c:v>11580869975.26524</c:v>
                </c:pt>
              </c:numCache>
            </c:numRef>
          </c:val>
          <c:extLst>
            <c:ext xmlns:c16="http://schemas.microsoft.com/office/drawing/2014/chart" uri="{C3380CC4-5D6E-409C-BE32-E72D297353CC}">
              <c16:uniqueId val="{00000000-39F7-4877-A13A-C90214AFAD7E}"/>
            </c:ext>
          </c:extLst>
        </c:ser>
        <c:ser>
          <c:idx val="1"/>
          <c:order val="1"/>
          <c:tx>
            <c:strRef>
              <c:f>'May 2024'!$F$81:$F$82</c:f>
              <c:strCache>
                <c:ptCount val="2"/>
                <c:pt idx="0">
                  <c:v>Cartera</c:v>
                </c:pt>
                <c:pt idx="1">
                  <c:v>Vigencia</c:v>
                </c:pt>
              </c:strCache>
            </c:strRef>
          </c:tx>
          <c:spPr>
            <a:solidFill>
              <a:schemeClr val="accent2"/>
            </a:solidFill>
            <a:ln>
              <a:noFill/>
            </a:ln>
            <a:effectLst/>
            <a:scene3d>
              <a:camera prst="orthographicFront"/>
              <a:lightRig rig="threePt" dir="t"/>
            </a:scene3d>
            <a:sp3d>
              <a:bevelT/>
            </a:sp3d>
          </c:spPr>
          <c:invertIfNegative val="0"/>
          <c:dLbls>
            <c:dLbl>
              <c:idx val="0"/>
              <c:layout>
                <c:manualLayout>
                  <c:x val="-1.8285333852041702E-3"/>
                  <c:y val="-5.083088954056696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9F7-4877-A13A-C90214AFAD7E}"/>
                </c:ext>
              </c:extLst>
            </c:dLbl>
            <c:dLbl>
              <c:idx val="1"/>
              <c:layout>
                <c:manualLayout>
                  <c:x val="7.3141335408166809E-3"/>
                  <c:y val="-3.910068426197458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9F7-4877-A13A-C90214AFAD7E}"/>
                </c:ext>
              </c:extLst>
            </c:dLbl>
            <c:dLbl>
              <c:idx val="2"/>
              <c:layout>
                <c:manualLayout>
                  <c:x val="1.8285333852041702E-3"/>
                  <c:y val="-6.6471163245356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9F7-4877-A13A-C90214AFAD7E}"/>
                </c:ext>
              </c:extLst>
            </c:dLbl>
            <c:dLbl>
              <c:idx val="3"/>
              <c:layout>
                <c:manualLayout>
                  <c:x val="1.8285333852041702E-3"/>
                  <c:y val="-4.69208211143695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9F7-4877-A13A-C90214AFAD7E}"/>
                </c:ext>
              </c:extLst>
            </c:dLbl>
            <c:dLbl>
              <c:idx val="4"/>
              <c:layout>
                <c:manualLayout>
                  <c:x val="3.6570667704083405E-3"/>
                  <c:y val="-1.56402737047899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9F7-4877-A13A-C90214AFAD7E}"/>
                </c:ext>
              </c:extLst>
            </c:dLbl>
            <c:dLbl>
              <c:idx val="5"/>
              <c:layout>
                <c:manualLayout>
                  <c:x val="9.1426669260207174E-3"/>
                  <c:y val="-2.73704789833822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9F7-4877-A13A-C90214AFAD7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2024'!$D$152:$D$157</c:f>
              <c:numCache>
                <c:formatCode>mmm\-yyyy</c:formatCode>
                <c:ptCount val="6"/>
                <c:pt idx="0">
                  <c:v>45261</c:v>
                </c:pt>
                <c:pt idx="1">
                  <c:v>45292</c:v>
                </c:pt>
                <c:pt idx="2">
                  <c:v>45323</c:v>
                </c:pt>
                <c:pt idx="3">
                  <c:v>45352</c:v>
                </c:pt>
                <c:pt idx="4">
                  <c:v>45383</c:v>
                </c:pt>
                <c:pt idx="5">
                  <c:v>45413</c:v>
                </c:pt>
              </c:numCache>
            </c:numRef>
          </c:cat>
          <c:val>
            <c:numRef>
              <c:f>'May 2024'!$F$152:$F$157</c:f>
              <c:numCache>
                <c:formatCode>"$"#,##0_);[Red]\("$"#,##0\)</c:formatCode>
                <c:ptCount val="6"/>
                <c:pt idx="0">
                  <c:v>6753069918</c:v>
                </c:pt>
                <c:pt idx="1">
                  <c:v>7083320689</c:v>
                </c:pt>
                <c:pt idx="2">
                  <c:v>6719592283</c:v>
                </c:pt>
                <c:pt idx="3">
                  <c:v>7145233483</c:v>
                </c:pt>
                <c:pt idx="4">
                  <c:v>7274404411</c:v>
                </c:pt>
                <c:pt idx="5">
                  <c:v>7278203862.0562744</c:v>
                </c:pt>
              </c:numCache>
            </c:numRef>
          </c:val>
          <c:extLst>
            <c:ext xmlns:c16="http://schemas.microsoft.com/office/drawing/2014/chart" uri="{C3380CC4-5D6E-409C-BE32-E72D297353CC}">
              <c16:uniqueId val="{00000007-39F7-4877-A13A-C90214AFAD7E}"/>
            </c:ext>
          </c:extLst>
        </c:ser>
        <c:ser>
          <c:idx val="2"/>
          <c:order val="2"/>
          <c:tx>
            <c:strRef>
              <c:f>'May 2024'!$G$81:$G$82</c:f>
              <c:strCache>
                <c:ptCount val="2"/>
                <c:pt idx="0">
                  <c:v>Cartera</c:v>
                </c:pt>
                <c:pt idx="1">
                  <c:v> Vencida</c:v>
                </c:pt>
              </c:strCache>
            </c:strRef>
          </c:tx>
          <c:spPr>
            <a:solidFill>
              <a:schemeClr val="accent3"/>
            </a:solidFill>
            <a:ln>
              <a:noFill/>
            </a:ln>
            <a:effectLst/>
            <a:scene3d>
              <a:camera prst="orthographicFront"/>
              <a:lightRig rig="threePt" dir="t"/>
            </a:scene3d>
            <a:sp3d>
              <a:bevelT/>
            </a:sp3d>
          </c:spPr>
          <c:invertIfNegative val="0"/>
          <c:dLbls>
            <c:dLbl>
              <c:idx val="4"/>
              <c:layout>
                <c:manualLayout>
                  <c:x val="5.4856001556125101E-3"/>
                  <c:y val="1.564027370478983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9F7-4877-A13A-C90214AFAD7E}"/>
                </c:ext>
              </c:extLst>
            </c:dLbl>
            <c:dLbl>
              <c:idx val="5"/>
              <c:layout>
                <c:manualLayout>
                  <c:x val="5.4856001556125101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9F7-4877-A13A-C90214AFAD7E}"/>
                </c:ext>
              </c:extLst>
            </c:dLbl>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'May 2024'!$D$152:$D$157</c:f>
              <c:numCache>
                <c:formatCode>mmm\-yyyy</c:formatCode>
                <c:ptCount val="6"/>
                <c:pt idx="0">
                  <c:v>45261</c:v>
                </c:pt>
                <c:pt idx="1">
                  <c:v>45292</c:v>
                </c:pt>
                <c:pt idx="2">
                  <c:v>45323</c:v>
                </c:pt>
                <c:pt idx="3">
                  <c:v>45352</c:v>
                </c:pt>
                <c:pt idx="4">
                  <c:v>45383</c:v>
                </c:pt>
                <c:pt idx="5">
                  <c:v>45413</c:v>
                </c:pt>
              </c:numCache>
            </c:numRef>
          </c:cat>
          <c:val>
            <c:numRef>
              <c:f>'May 2024'!$G$152:$G$157</c:f>
              <c:numCache>
                <c:formatCode>"$"#,##0_);[Red]\("$"#,##0\)</c:formatCode>
                <c:ptCount val="6"/>
                <c:pt idx="0">
                  <c:v>3860261668</c:v>
                </c:pt>
                <c:pt idx="1">
                  <c:v>3872692845</c:v>
                </c:pt>
                <c:pt idx="2">
                  <c:v>3952862056</c:v>
                </c:pt>
                <c:pt idx="3">
                  <c:v>4362105397</c:v>
                </c:pt>
                <c:pt idx="4">
                  <c:v>4252815081</c:v>
                </c:pt>
                <c:pt idx="5">
                  <c:v>4302666113.2089653</c:v>
                </c:pt>
              </c:numCache>
            </c:numRef>
          </c:val>
          <c:extLst>
            <c:ext xmlns:c16="http://schemas.microsoft.com/office/drawing/2014/chart" uri="{C3380CC4-5D6E-409C-BE32-E72D297353CC}">
              <c16:uniqueId val="{0000000A-39F7-4877-A13A-C90214AFAD7E}"/>
            </c:ext>
          </c:extLst>
        </c:ser>
        <c:dLbls>
          <c:showLegendKey val="0"/>
          <c:showVal val="0"/>
          <c:showCatName val="0"/>
          <c:showSerName val="0"/>
          <c:showPercent val="0"/>
          <c:showBubbleSize val="0"/>
        </c:dLbls>
        <c:gapWidth val="150"/>
        <c:axId val="425825936"/>
        <c:axId val="425821624"/>
      </c:barChart>
      <c:dateAx>
        <c:axId val="425825936"/>
        <c:scaling>
          <c:orientation val="minMax"/>
        </c:scaling>
        <c:delete val="0"/>
        <c:axPos val="b"/>
        <c:numFmt formatCode="mmm\-yyyy"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1624"/>
        <c:crosses val="autoZero"/>
        <c:auto val="1"/>
        <c:lblOffset val="100"/>
        <c:baseTimeUnit val="months"/>
      </c:dateAx>
      <c:valAx>
        <c:axId val="425821624"/>
        <c:scaling>
          <c:orientation val="minMax"/>
        </c:scaling>
        <c:delete val="0"/>
        <c:axPos val="l"/>
        <c:majorGridlines>
          <c:spPr>
            <a:ln w="6350" cap="flat" cmpd="sng" algn="ctr">
              <a:solidFill>
                <a:schemeClr val="tx1">
                  <a:tint val="75000"/>
                </a:schemeClr>
              </a:solidFill>
              <a:prstDash val="solid"/>
              <a:round/>
            </a:ln>
            <a:effectLst/>
          </c:spPr>
        </c:majorGridlines>
        <c:numFmt formatCode="&quot;$&quot;#,##0_);[Red]\(&quot;$&quot;#,##0\)"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crossAx val="425825936"/>
        <c:crosses val="autoZero"/>
        <c:crossBetween val="between"/>
        <c:dispUnits>
          <c:builtInUnit val="millions"/>
          <c:dispUnitsLbl>
            <c:layout>
              <c:manualLayout>
                <c:xMode val="edge"/>
                <c:yMode val="edge"/>
                <c:x val="2.0012507817385866E-2"/>
                <c:y val="0.43021792210614196"/>
              </c:manualLayout>
            </c:layout>
            <c:tx>
              <c:rich>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r>
                    <a:rPr lang="es-CO"/>
                    <a:t>Millones $</a:t>
                  </a:r>
                </a:p>
              </c:rich>
            </c:tx>
            <c:spPr>
              <a:noFill/>
              <a:ln>
                <a:noFill/>
              </a:ln>
              <a:effectLst/>
            </c:spPr>
            <c:txPr>
              <a:bodyPr rot="-5400000" spcFirstLastPara="1" vertOverflow="ellipsis" vert="horz" wrap="square" anchor="ctr" anchorCtr="1"/>
              <a:lstStyle/>
              <a:p>
                <a:pPr>
                  <a:defRPr sz="1000" b="1" i="0" u="none" strike="noStrike" kern="1200" baseline="0">
                    <a:solidFill>
                      <a:schemeClr val="accent1">
                        <a:lumMod val="50000"/>
                      </a:schemeClr>
                    </a:solidFill>
                    <a:latin typeface="+mn-lt"/>
                    <a:ea typeface="+mn-ea"/>
                    <a:cs typeface="Arial" panose="020B0604020202020204" pitchFamily="34" charset="0"/>
                  </a:defRPr>
                </a:pPr>
                <a:endParaRPr lang="es-ES"/>
              </a:p>
            </c:txPr>
          </c:dispUnitsLbl>
        </c:dispUnits>
      </c:valAx>
      <c:spPr>
        <a:noFill/>
        <a:ln>
          <a:noFill/>
        </a:ln>
        <a:effectLst/>
      </c:spPr>
    </c:plotArea>
    <c:legend>
      <c:legendPos val="b"/>
      <c:layout>
        <c:manualLayout>
          <c:xMode val="edge"/>
          <c:yMode val="edge"/>
          <c:x val="0.25245667779672382"/>
          <c:y val="0.90583416075923062"/>
          <c:w val="0.54811396859846662"/>
          <c:h val="7.070542868358463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Arial" panose="020B0604020202020204" pitchFamily="34" charset="0"/>
            </a:defRPr>
          </a:pPr>
          <a:endParaRPr lang="es-ES"/>
        </a:p>
      </c:txPr>
    </c:legend>
    <c:plotVisOnly val="1"/>
    <c:dispBlanksAs val="gap"/>
    <c:showDLblsOverMax val="0"/>
  </c:chart>
  <c:spPr>
    <a:noFill/>
    <a:ln w="12700" cap="flat" cmpd="sng" algn="ctr">
      <a:noFill/>
      <a:prstDash val="solid"/>
      <a:round/>
    </a:ln>
    <a:effectLst/>
  </c:spPr>
  <c:txPr>
    <a:bodyPr/>
    <a:lstStyle/>
    <a:p>
      <a:pPr>
        <a:defRPr sz="1000">
          <a:solidFill>
            <a:schemeClr val="accent1">
              <a:lumMod val="50000"/>
            </a:schemeClr>
          </a:solidFill>
          <a:latin typeface="+mn-lt"/>
          <a:cs typeface="Arial" panose="020B0604020202020204" pitchFamily="34" charset="0"/>
        </a:defRPr>
      </a:pPr>
      <a:endParaRPr lang="es-E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Hoja4!$B$21</c:f>
              <c:strCache>
                <c:ptCount val="1"/>
                <c:pt idx="0">
                  <c:v>Cantidad PQR </c:v>
                </c:pt>
              </c:strCache>
            </c:strRef>
          </c:tx>
          <c:spPr>
            <a:solidFill>
              <a:schemeClr val="accent1"/>
            </a:solidFill>
            <a:ln>
              <a:noFill/>
            </a:ln>
            <a:effectLst/>
            <a:scene3d>
              <a:camera prst="orthographicFront"/>
              <a:lightRig rig="threePt" dir="t"/>
            </a:scene3d>
            <a:sp3d>
              <a:bevelT w="190500" h="38100"/>
            </a:sp3d>
          </c:spPr>
          <c:invertIfNegative val="0"/>
          <c:cat>
            <c:strRef>
              <c:f>Hoja4!$A$22:$A$26</c:f>
              <c:strCache>
                <c:ptCount val="5"/>
                <c:pt idx="0">
                  <c:v>Promoambiental</c:v>
                </c:pt>
                <c:pt idx="1">
                  <c:v>Lime</c:v>
                </c:pt>
                <c:pt idx="2">
                  <c:v>Ciudad Limpia</c:v>
                </c:pt>
                <c:pt idx="3">
                  <c:v>Bogota Limpia</c:v>
                </c:pt>
                <c:pt idx="4">
                  <c:v>Area Limpia </c:v>
                </c:pt>
              </c:strCache>
            </c:strRef>
          </c:cat>
          <c:val>
            <c:numRef>
              <c:f>Hoja4!$B$22:$B$26</c:f>
              <c:numCache>
                <c:formatCode>#,##0</c:formatCode>
                <c:ptCount val="5"/>
                <c:pt idx="0">
                  <c:v>357612</c:v>
                </c:pt>
                <c:pt idx="1">
                  <c:v>426073</c:v>
                </c:pt>
                <c:pt idx="2">
                  <c:v>262722</c:v>
                </c:pt>
                <c:pt idx="3">
                  <c:v>264992</c:v>
                </c:pt>
                <c:pt idx="4">
                  <c:v>201827</c:v>
                </c:pt>
              </c:numCache>
            </c:numRef>
          </c:val>
          <c:extLst>
            <c:ext xmlns:c16="http://schemas.microsoft.com/office/drawing/2014/chart" uri="{C3380CC4-5D6E-409C-BE32-E72D297353CC}">
              <c16:uniqueId val="{00000000-7305-4FCD-BFC0-63A297B2E092}"/>
            </c:ext>
          </c:extLst>
        </c:ser>
        <c:dLbls>
          <c:showLegendKey val="0"/>
          <c:showVal val="0"/>
          <c:showCatName val="0"/>
          <c:showSerName val="0"/>
          <c:showPercent val="0"/>
          <c:showBubbleSize val="0"/>
        </c:dLbls>
        <c:gapWidth val="267"/>
        <c:overlap val="-43"/>
        <c:axId val="337295856"/>
        <c:axId val="337306672"/>
      </c:barChart>
      <c:catAx>
        <c:axId val="337295856"/>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000" b="0" i="0" u="none" strike="noStrike" kern="1200" cap="none" spc="0" normalizeH="0" baseline="0">
                <a:solidFill>
                  <a:schemeClr val="accent1">
                    <a:lumMod val="50000"/>
                  </a:schemeClr>
                </a:solidFill>
                <a:latin typeface="+mn-lt"/>
                <a:ea typeface="+mn-ea"/>
                <a:cs typeface="+mn-cs"/>
              </a:defRPr>
            </a:pPr>
            <a:endParaRPr lang="es-ES"/>
          </a:p>
        </c:txPr>
        <c:crossAx val="337306672"/>
        <c:crosses val="autoZero"/>
        <c:auto val="1"/>
        <c:lblAlgn val="ctr"/>
        <c:lblOffset val="100"/>
        <c:noMultiLvlLbl val="0"/>
      </c:catAx>
      <c:valAx>
        <c:axId val="337306672"/>
        <c:scaling>
          <c:orientation val="minMax"/>
        </c:scaling>
        <c:delete val="0"/>
        <c:axPos val="l"/>
        <c:majorGridlines>
          <c:spPr>
            <a:ln w="9525" cap="flat" cmpd="sng" algn="ctr">
              <a:solidFill>
                <a:schemeClr val="dk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337295856"/>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txPr>
          <a:bodyPr rot="0" spcFirstLastPara="1" vertOverflow="ellipsis" vert="horz" wrap="square" anchor="ctr" anchorCtr="1"/>
          <a:lstStyle/>
          <a:p>
            <a:pPr rtl="0">
              <a:defRPr sz="1000" b="0" i="0" u="none" strike="noStrike" kern="1200" baseline="0">
                <a:solidFill>
                  <a:schemeClr val="accent1">
                    <a:lumMod val="50000"/>
                  </a:schemeClr>
                </a:solidFill>
                <a:latin typeface="+mn-lt"/>
                <a:ea typeface="+mn-ea"/>
                <a:cs typeface="+mn-cs"/>
              </a:defRPr>
            </a:pPr>
            <a:endParaRPr lang="es-ES"/>
          </a:p>
        </c:txPr>
      </c:dTable>
      <c:spPr>
        <a:pattFill prst="ltDnDiag">
          <a:fgClr>
            <a:schemeClr val="dk1">
              <a:lumMod val="15000"/>
              <a:lumOff val="85000"/>
            </a:schemeClr>
          </a:fgClr>
          <a:bgClr>
            <a:schemeClr val="lt1"/>
          </a:bgClr>
        </a:patt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w="9525" cap="flat" cmpd="sng" algn="ctr">
      <a:solidFill>
        <a:schemeClr val="dk1">
          <a:lumMod val="15000"/>
          <a:lumOff val="85000"/>
        </a:schemeClr>
      </a:solidFill>
      <a:round/>
    </a:ln>
    <a:effectLst/>
  </c:spPr>
  <c:txPr>
    <a:bodyPr/>
    <a:lstStyle/>
    <a:p>
      <a:pPr>
        <a:defRPr sz="1000" b="0">
          <a:solidFill>
            <a:schemeClr val="accent1">
              <a:lumMod val="50000"/>
            </a:schemeClr>
          </a:solidFill>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pivotSource>
    <c:name>[OPERATIVOS ESPECIALES MAY 2024.xlsx]TD ASES!TablaDinámica10</c:name>
    <c:fmtId val="6"/>
  </c:pivotSource>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sz="1400" b="1" i="0" u="none" strike="noStrike" kern="1200" spc="0" baseline="0">
                <a:solidFill>
                  <a:sysClr val="windowText" lastClr="000000">
                    <a:lumMod val="65000"/>
                    <a:lumOff val="35000"/>
                  </a:sysClr>
                </a:solidFill>
                <a:latin typeface="Calibri" panose="020F0502020204030204" pitchFamily="34" charset="0"/>
                <a:ea typeface="Calibri" panose="020F0502020204030204" pitchFamily="34" charset="0"/>
                <a:cs typeface="Calibri" panose="020F0502020204030204" pitchFamily="34" charset="0"/>
              </a:rPr>
              <a:t>CANTIDAD DE VERIFICACIONES POR LOCALIDAD - MAYO DE 2024</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ivotFmts>
      <c:pivotFmt>
        <c:idx val="0"/>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
        <c:idx val="3"/>
        <c:spPr>
          <a:solidFill>
            <a:schemeClr val="accent6"/>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'TD ASES'!$X$13</c:f>
              <c:strCache>
                <c:ptCount val="1"/>
                <c:pt idx="0">
                  <c:v>Total</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multiLvlStrRef>
              <c:f>'TD ASES'!$W$14:$W$39</c:f>
              <c:multiLvlStrCache>
                <c:ptCount val="20"/>
                <c:lvl>
                  <c:pt idx="0">
                    <c:v>SUBA</c:v>
                  </c:pt>
                  <c:pt idx="1">
                    <c:v>ENGATIVÁ</c:v>
                  </c:pt>
                  <c:pt idx="2">
                    <c:v>BARRIOS UNIDOS</c:v>
                  </c:pt>
                  <c:pt idx="3">
                    <c:v>KENNEDY</c:v>
                  </c:pt>
                  <c:pt idx="4">
                    <c:v>FONTIBÓN</c:v>
                  </c:pt>
                  <c:pt idx="5">
                    <c:v>BOSA</c:v>
                  </c:pt>
                  <c:pt idx="6">
                    <c:v>LOS MÁRTIRES</c:v>
                  </c:pt>
                  <c:pt idx="7">
                    <c:v>CIUDAD BOLÍVAR</c:v>
                  </c:pt>
                  <c:pt idx="8">
                    <c:v>RAFAEL URIBE URIBE</c:v>
                  </c:pt>
                  <c:pt idx="9">
                    <c:v>TEUSAQUILLO</c:v>
                  </c:pt>
                  <c:pt idx="10">
                    <c:v>PUENTE ARANDA</c:v>
                  </c:pt>
                  <c:pt idx="11">
                    <c:v>ANTONIO NARIÑO</c:v>
                  </c:pt>
                  <c:pt idx="12">
                    <c:v>TUNJUELITO</c:v>
                  </c:pt>
                  <c:pt idx="13">
                    <c:v>SAN CRISTÓBAL</c:v>
                  </c:pt>
                  <c:pt idx="14">
                    <c:v>SANTA FE</c:v>
                  </c:pt>
                  <c:pt idx="15">
                    <c:v>USAQUÉN</c:v>
                  </c:pt>
                  <c:pt idx="16">
                    <c:v>CHAPINERO</c:v>
                  </c:pt>
                  <c:pt idx="17">
                    <c:v>USME</c:v>
                  </c:pt>
                  <c:pt idx="18">
                    <c:v>LA CANDELARIA</c:v>
                  </c:pt>
                  <c:pt idx="19">
                    <c:v>SUMAPAZ</c:v>
                  </c:pt>
                </c:lvl>
                <c:lvl>
                  <c:pt idx="0">
                    <c:v>ÁREA LIMPIA S.A.S. E.S.P.</c:v>
                  </c:pt>
                  <c:pt idx="1">
                    <c:v>BOGOTÁ LIMPIA S.A.S</c:v>
                  </c:pt>
                  <c:pt idx="3">
                    <c:v>CIUDAD LIMPIA S.A. ESP</c:v>
                  </c:pt>
                  <c:pt idx="5">
                    <c:v>LIMPIEZA METROPOLITANA S.A. ESP</c:v>
                  </c:pt>
                  <c:pt idx="13">
                    <c:v>PROMOAMBIENTAL SAS ESP</c:v>
                  </c:pt>
                </c:lvl>
              </c:multiLvlStrCache>
            </c:multiLvlStrRef>
          </c:cat>
          <c:val>
            <c:numRef>
              <c:f>'TD ASES'!$X$14:$X$39</c:f>
              <c:numCache>
                <c:formatCode>General</c:formatCode>
                <c:ptCount val="20"/>
                <c:pt idx="0">
                  <c:v>443</c:v>
                </c:pt>
                <c:pt idx="1">
                  <c:v>396</c:v>
                </c:pt>
                <c:pt idx="2">
                  <c:v>173</c:v>
                </c:pt>
                <c:pt idx="3">
                  <c:v>235</c:v>
                </c:pt>
                <c:pt idx="4">
                  <c:v>224</c:v>
                </c:pt>
                <c:pt idx="5">
                  <c:v>148</c:v>
                </c:pt>
                <c:pt idx="6">
                  <c:v>119</c:v>
                </c:pt>
                <c:pt idx="7">
                  <c:v>101</c:v>
                </c:pt>
                <c:pt idx="8">
                  <c:v>71</c:v>
                </c:pt>
                <c:pt idx="9">
                  <c:v>71</c:v>
                </c:pt>
                <c:pt idx="10">
                  <c:v>65</c:v>
                </c:pt>
                <c:pt idx="11">
                  <c:v>60</c:v>
                </c:pt>
                <c:pt idx="12">
                  <c:v>49</c:v>
                </c:pt>
                <c:pt idx="13">
                  <c:v>146</c:v>
                </c:pt>
                <c:pt idx="14">
                  <c:v>130</c:v>
                </c:pt>
                <c:pt idx="15">
                  <c:v>123</c:v>
                </c:pt>
                <c:pt idx="16">
                  <c:v>120</c:v>
                </c:pt>
                <c:pt idx="17">
                  <c:v>53</c:v>
                </c:pt>
                <c:pt idx="18">
                  <c:v>43</c:v>
                </c:pt>
                <c:pt idx="19">
                  <c:v>2</c:v>
                </c:pt>
              </c:numCache>
            </c:numRef>
          </c:val>
          <c:extLst>
            <c:ext xmlns:c16="http://schemas.microsoft.com/office/drawing/2014/chart" uri="{C3380CC4-5D6E-409C-BE32-E72D297353CC}">
              <c16:uniqueId val="{00000000-0481-4098-A2B8-EB42EA270107}"/>
            </c:ext>
          </c:extLst>
        </c:ser>
        <c:dLbls>
          <c:showLegendKey val="0"/>
          <c:showVal val="0"/>
          <c:showCatName val="0"/>
          <c:showSerName val="0"/>
          <c:showPercent val="0"/>
          <c:showBubbleSize val="0"/>
        </c:dLbls>
        <c:gapWidth val="219"/>
        <c:overlap val="-27"/>
        <c:axId val="1442693647"/>
        <c:axId val="1442690767"/>
      </c:barChart>
      <c:catAx>
        <c:axId val="144269364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1442690767"/>
        <c:crosses val="autoZero"/>
        <c:auto val="1"/>
        <c:lblAlgn val="ctr"/>
        <c:lblOffset val="100"/>
        <c:noMultiLvlLbl val="0"/>
      </c:catAx>
      <c:valAx>
        <c:axId val="144269076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144269364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4">
    <c:autoUpdate val="0"/>
  </c:externalData>
  <c:extLst>
    <c:ext xmlns:c14="http://schemas.microsoft.com/office/drawing/2007/8/2/chart" uri="{781A3756-C4B2-4CAC-9D66-4F8BD8637D16}">
      <c14:pivotOptions>
        <c14:dropZoneFilter val="1"/>
        <c14:dropZoneCategories val="1"/>
        <c14:dropZoneData val="1"/>
        <c14:dropZonesVisible val="1"/>
      </c14:pivotOptions>
    </c:ext>
    <c:ext xmlns:c16="http://schemas.microsoft.com/office/drawing/2014/chart" uri="{E28EC0CA-F0BB-4C9C-879D-F8772B89E7AC}">
      <c16:pivotOptions16>
        <c16:showExpandCollapseFieldButtons val="1"/>
      </c16:pivotOptions16>
    </c:ext>
  </c:extLst>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339954564502966"/>
          <c:y val="4.9158304337353617E-2"/>
          <c:w val="0.83867328348662296"/>
          <c:h val="0.73176359104979927"/>
        </c:manualLayout>
      </c:layout>
      <c:barChart>
        <c:barDir val="col"/>
        <c:grouping val="clustered"/>
        <c:varyColors val="0"/>
        <c:ser>
          <c:idx val="0"/>
          <c:order val="0"/>
          <c:tx>
            <c:strRef>
              <c:f>'Grafico Aprovechamiento'!$B$1</c:f>
              <c:strCache>
                <c:ptCount val="1"/>
                <c:pt idx="0">
                  <c:v>Valor Total Reconocido a mayo de 2024</c:v>
                </c:pt>
              </c:strCache>
            </c:strRef>
          </c:tx>
          <c:spPr>
            <a:solidFill>
              <a:schemeClr val="accent5"/>
            </a:solidFill>
            <a:ln w="25400">
              <a:noFill/>
            </a:ln>
            <a:scene3d>
              <a:camera prst="orthographicFront"/>
              <a:lightRig rig="threePt" dir="t"/>
            </a:scene3d>
            <a:sp3d>
              <a:bevelT w="190500" h="38100"/>
            </a:sp3d>
          </c:spPr>
          <c:invertIfNegative val="0"/>
          <c:dLbls>
            <c:spPr>
              <a:noFill/>
              <a:ln w="25400">
                <a:noFill/>
              </a:ln>
            </c:spPr>
            <c:txPr>
              <a:bodyPr rot="0" vert="horz"/>
              <a:lstStyle/>
              <a:p>
                <a:pPr>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'Grafico Aprovechamiento'!$A$2:$A$6</c:f>
              <c:strCache>
                <c:ptCount val="5"/>
                <c:pt idx="0">
                  <c:v>Promo</c:v>
                </c:pt>
                <c:pt idx="1">
                  <c:v>Lime</c:v>
                </c:pt>
                <c:pt idx="2">
                  <c:v>Ciudad L.</c:v>
                </c:pt>
                <c:pt idx="3">
                  <c:v>Bogotá L.</c:v>
                </c:pt>
                <c:pt idx="4">
                  <c:v>Área L.</c:v>
                </c:pt>
              </c:strCache>
            </c:strRef>
          </c:cat>
          <c:val>
            <c:numRef>
              <c:f>'Grafico Aprovechamiento'!$B$2:$B$6</c:f>
              <c:numCache>
                <c:formatCode>"$"\ #,##0</c:formatCode>
                <c:ptCount val="5"/>
                <c:pt idx="0">
                  <c:v>236381.40088299999</c:v>
                </c:pt>
                <c:pt idx="1">
                  <c:v>305823.66554888926</c:v>
                </c:pt>
                <c:pt idx="2">
                  <c:v>174142.71554595002</c:v>
                </c:pt>
                <c:pt idx="3">
                  <c:v>116553.69675959348</c:v>
                </c:pt>
                <c:pt idx="4">
                  <c:v>135141.80898</c:v>
                </c:pt>
              </c:numCache>
            </c:numRef>
          </c:val>
          <c:extLst>
            <c:ext xmlns:c16="http://schemas.microsoft.com/office/drawing/2014/chart" uri="{C3380CC4-5D6E-409C-BE32-E72D297353CC}">
              <c16:uniqueId val="{00000000-C963-4ADF-9405-DFEC0AF33AA6}"/>
            </c:ext>
          </c:extLst>
        </c:ser>
        <c:dLbls>
          <c:showLegendKey val="0"/>
          <c:showVal val="0"/>
          <c:showCatName val="0"/>
          <c:showSerName val="0"/>
          <c:showPercent val="0"/>
          <c:showBubbleSize val="0"/>
        </c:dLbls>
        <c:gapWidth val="75"/>
        <c:axId val="359910367"/>
        <c:axId val="1"/>
      </c:barChart>
      <c:catAx>
        <c:axId val="3599103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numFmt formatCode="&quot;$&quot;\ #,##0" sourceLinked="1"/>
        <c:majorTickMark val="none"/>
        <c:minorTickMark val="none"/>
        <c:tickLblPos val="nextTo"/>
        <c:spPr>
          <a:ln w="6350">
            <a:noFill/>
          </a:ln>
        </c:spPr>
        <c:txPr>
          <a:bodyPr rot="-60000000" vert="horz"/>
          <a:lstStyle/>
          <a:p>
            <a:pPr>
              <a:defRPr/>
            </a:pPr>
            <a:endParaRPr lang="es-ES"/>
          </a:p>
        </c:txPr>
        <c:crossAx val="359910367"/>
        <c:crosses val="autoZero"/>
        <c:crossBetween val="between"/>
      </c:valAx>
      <c:spPr>
        <a:noFill/>
        <a:ln w="25400">
          <a:noFill/>
        </a:ln>
      </c:spPr>
    </c:plotArea>
    <c:legend>
      <c:legendPos val="b"/>
      <c:overlay val="0"/>
      <c:spPr>
        <a:noFill/>
        <a:ln w="25400">
          <a:noFill/>
        </a:ln>
      </c:spPr>
      <c:txPr>
        <a:bodyPr rot="0" vert="horz"/>
        <a:lstStyle/>
        <a:p>
          <a:pPr>
            <a:defRPr/>
          </a:pPr>
          <a:endParaRPr lang="es-ES"/>
        </a:p>
      </c:txPr>
    </c:legend>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latin typeface="+mn-lt"/>
        </a:defRPr>
      </a:pPr>
      <a:endParaRPr lang="es-E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'PAGOS APROVECHAMIENTO'!$B$2</c:f>
              <c:strCache>
                <c:ptCount val="1"/>
                <c:pt idx="0">
                  <c:v>VALOR BRUTO ($)</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APROVECHAMIENTO'!$Q$2:$Q$6</c:f>
              <c:numCache>
                <c:formatCode>"$"\ #,###,,;[Red]\-"$"\ #,###,,</c:formatCode>
                <c:ptCount val="5"/>
                <c:pt idx="0">
                  <c:v>236346988848</c:v>
                </c:pt>
                <c:pt idx="1">
                  <c:v>311181635572.23871</c:v>
                </c:pt>
                <c:pt idx="2">
                  <c:v>173223565232.98001</c:v>
                </c:pt>
                <c:pt idx="3">
                  <c:v>125567559491.76001</c:v>
                </c:pt>
                <c:pt idx="4">
                  <c:v>146824126168.00003</c:v>
                </c:pt>
              </c:numCache>
            </c:numRef>
          </c:val>
          <c:extLst>
            <c:ext xmlns:c16="http://schemas.microsoft.com/office/drawing/2014/chart" uri="{C3380CC4-5D6E-409C-BE32-E72D297353CC}">
              <c16:uniqueId val="{00000000-84E6-4A5F-A23E-77988F5F94CF}"/>
            </c:ext>
          </c:extLst>
        </c:ser>
        <c:ser>
          <c:idx val="1"/>
          <c:order val="1"/>
          <c:tx>
            <c:strRef>
              <c:f>'PAGOS APROVECHAMIENTO'!$B$3</c:f>
              <c:strCache>
                <c:ptCount val="1"/>
                <c:pt idx="0">
                  <c:v>VALOR NETO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scene3d>
              <a:camera prst="orthographicFront"/>
              <a:lightRig rig="threePt" dir="t"/>
            </a:scene3d>
            <a:sp3d>
              <a:bevelT w="190500" h="38100"/>
            </a:sp3d>
          </c:spPr>
          <c:invertIfNegative val="0"/>
          <c:cat>
            <c:strRef>
              <c:f>'PAGOS APROVECHAMIENTO'!$K$2:$K$6</c:f>
              <c:strCache>
                <c:ptCount val="5"/>
                <c:pt idx="0">
                  <c:v>PROMOAMBIENTAL</c:v>
                </c:pt>
                <c:pt idx="1">
                  <c:v>LIME</c:v>
                </c:pt>
                <c:pt idx="2">
                  <c:v>CIUDAD LIMPIA</c:v>
                </c:pt>
                <c:pt idx="3">
                  <c:v>BOGOTÁ LIMPIA</c:v>
                </c:pt>
                <c:pt idx="4">
                  <c:v>ÁREA LIMPIA</c:v>
                </c:pt>
              </c:strCache>
            </c:strRef>
          </c:cat>
          <c:val>
            <c:numRef>
              <c:f>'PAGOS APROVECHAMIENTO'!$R$2:$R$6</c:f>
              <c:numCache>
                <c:formatCode>"$"\ #,###,,;[Red]\-"$"\ #,###,,</c:formatCode>
                <c:ptCount val="5"/>
                <c:pt idx="0">
                  <c:v>233792605014</c:v>
                </c:pt>
                <c:pt idx="1">
                  <c:v>304327572669.09857</c:v>
                </c:pt>
                <c:pt idx="2">
                  <c:v>171384945260</c:v>
                </c:pt>
                <c:pt idx="3">
                  <c:v>124195951183.06995</c:v>
                </c:pt>
                <c:pt idx="4">
                  <c:v>145210193994.56</c:v>
                </c:pt>
              </c:numCache>
            </c:numRef>
          </c:val>
          <c:extLst>
            <c:ext xmlns:c16="http://schemas.microsoft.com/office/drawing/2014/chart" uri="{C3380CC4-5D6E-409C-BE32-E72D297353CC}">
              <c16:uniqueId val="{00000001-84E6-4A5F-A23E-77988F5F94CF}"/>
            </c:ext>
          </c:extLst>
        </c:ser>
        <c:dLbls>
          <c:showLegendKey val="0"/>
          <c:showVal val="0"/>
          <c:showCatName val="0"/>
          <c:showSerName val="0"/>
          <c:showPercent val="0"/>
          <c:showBubbleSize val="0"/>
        </c:dLbls>
        <c:gapWidth val="100"/>
        <c:overlap val="-24"/>
        <c:axId val="359893087"/>
        <c:axId val="1"/>
      </c:barChart>
      <c:catAx>
        <c:axId val="359893087"/>
        <c:scaling>
          <c:orientation val="minMax"/>
        </c:scaling>
        <c:delete val="1"/>
        <c:axPos val="b"/>
        <c:numFmt formatCode="General" sourceLinked="1"/>
        <c:majorTickMark val="out"/>
        <c:minorTickMark val="none"/>
        <c:tickLblPos val="nextTo"/>
        <c:crossAx val="1"/>
        <c:crosses val="autoZero"/>
        <c:auto val="1"/>
        <c:lblAlgn val="ctr"/>
        <c:lblOffset val="100"/>
        <c:noMultiLvlLbl val="0"/>
      </c:catAx>
      <c:valAx>
        <c:axId val="1"/>
        <c:scaling>
          <c:orientation val="minMax"/>
        </c:scaling>
        <c:delete val="0"/>
        <c:axPos val="l"/>
        <c:majorGridlines>
          <c:spPr>
            <a:ln w="9525" cap="flat" cmpd="sng" algn="ctr">
              <a:solidFill>
                <a:schemeClr val="tx2">
                  <a:lumMod val="15000"/>
                  <a:lumOff val="85000"/>
                </a:schemeClr>
              </a:solidFill>
              <a:round/>
            </a:ln>
            <a:effectLst/>
          </c:spPr>
        </c:majorGridlines>
        <c:numFmt formatCode="&quot;$&quot;\ #,###,,;[Red]\-&quot;$&quot;\ #,###,," sourceLinked="1"/>
        <c:majorTickMark val="none"/>
        <c:minorTickMark val="none"/>
        <c:tickLblPos val="nextTo"/>
        <c:spPr>
          <a:noFill/>
          <a:ln>
            <a:noFill/>
          </a:ln>
          <a:effectLst/>
        </c:spPr>
        <c:txPr>
          <a:bodyPr rot="-60000000" vert="horz"/>
          <a:lstStyle/>
          <a:p>
            <a:pPr>
              <a:defRPr/>
            </a:pPr>
            <a:endParaRPr lang="es-ES"/>
          </a:p>
        </c:txPr>
        <c:crossAx val="359893087"/>
        <c:crosses val="autoZero"/>
        <c:crossBetween val="between"/>
      </c:valAx>
      <c:dTable>
        <c:showHorzBorder val="1"/>
        <c:showVertBorder val="1"/>
        <c:showOutline val="1"/>
        <c:showKeys val="1"/>
        <c:spPr>
          <a:noFill/>
          <a:ln w="9525">
            <a:solidFill>
              <a:schemeClr val="tx2">
                <a:lumMod val="15000"/>
                <a:lumOff val="85000"/>
              </a:schemeClr>
            </a:solidFill>
          </a:ln>
          <a:effectLst/>
        </c:spPr>
      </c:dTable>
      <c:spPr>
        <a:noFill/>
        <a:ln w="25400">
          <a:noFill/>
        </a:ln>
      </c:spPr>
    </c:plotArea>
    <c:legend>
      <c:legendPos val="b"/>
      <c:overlay val="0"/>
      <c:spPr>
        <a:noFill/>
        <a:ln>
          <a:noFill/>
        </a:ln>
        <a:effectLst/>
      </c:spPr>
      <c:txPr>
        <a:bodyPr rot="0" vert="horz"/>
        <a:lstStyle/>
        <a:p>
          <a:pPr>
            <a:defRPr/>
          </a:pPr>
          <a:endParaRPr lang="es-ES"/>
        </a:p>
      </c:txPr>
    </c:legend>
    <c:plotVisOnly val="1"/>
    <c:dispBlanksAs val="gap"/>
    <c:showDLblsOverMax val="0"/>
  </c:chart>
  <c:spPr>
    <a:noFill/>
    <a:ln w="9525" cap="flat" cmpd="sng" algn="ctr">
      <a:noFill/>
      <a:round/>
    </a:ln>
    <a:effectLst/>
    <a:scene3d>
      <a:camera prst="orthographicFront"/>
      <a:lightRig rig="threePt" dir="t"/>
    </a:scene3d>
    <a:sp3d>
      <a:bevelT w="190500" h="38100"/>
    </a:sp3d>
  </c:spPr>
  <c:txPr>
    <a:bodyPr/>
    <a:lstStyle/>
    <a:p>
      <a:pPr>
        <a:defRPr sz="1000">
          <a:solidFill>
            <a:schemeClr val="accent1">
              <a:lumMod val="50000"/>
            </a:schemeClr>
          </a:solidFill>
          <a:latin typeface="+mn-lt"/>
        </a:defRPr>
      </a:pPr>
      <a:endParaRPr lang="es-E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Diapositiva!$B$33</c:f>
              <c:strCache>
                <c:ptCount val="1"/>
                <c:pt idx="0">
                  <c:v>VALOR RECAUDO DEL IAT GIRADO AL DISTRITO</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lightRig rig="threePt" dir="t"/>
            </a:scene3d>
            <a:sp3d>
              <a:bevelT w="190500" h="38100"/>
            </a:sp3d>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Diapositiva!$B$34:$B$38</c:f>
              <c:numCache>
                <c:formatCode>_("$"* #,##0.00_);_("$"* \(#,##0.00\);_("$"* "-"??_);_(@_)</c:formatCode>
                <c:ptCount val="5"/>
                <c:pt idx="0">
                  <c:v>15601.377991909994</c:v>
                </c:pt>
                <c:pt idx="1">
                  <c:v>22364.160314910001</c:v>
                </c:pt>
                <c:pt idx="2">
                  <c:v>14075.287608809998</c:v>
                </c:pt>
                <c:pt idx="3">
                  <c:v>9856.070782069999</c:v>
                </c:pt>
                <c:pt idx="4">
                  <c:v>10187.66174159</c:v>
                </c:pt>
              </c:numCache>
            </c:numRef>
          </c:val>
          <c:extLst>
            <c:ext xmlns:c16="http://schemas.microsoft.com/office/drawing/2014/chart" uri="{C3380CC4-5D6E-409C-BE32-E72D297353CC}">
              <c16:uniqueId val="{00000000-355A-432E-A2D5-8A6D96A69ED4}"/>
            </c:ext>
          </c:extLst>
        </c:ser>
        <c:ser>
          <c:idx val="1"/>
          <c:order val="1"/>
          <c:tx>
            <c:strRef>
              <c:f>Diapositiva!$C$33</c:f>
              <c:strCache>
                <c:ptCount val="1"/>
                <c:pt idx="0">
                  <c:v> RENDIMIENTOS DE LA SUBBOLSA IAT GIRADOS AL DISTRITO </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Diapositiva!$A$34:$A$38</c:f>
              <c:strCache>
                <c:ptCount val="5"/>
                <c:pt idx="0">
                  <c:v>PROMOAMBIENTAL DISTRITO SAS E.S.P.</c:v>
                </c:pt>
                <c:pt idx="1">
                  <c:v>LIMPIEZA METROPOLITANA SA E.S.P.</c:v>
                </c:pt>
                <c:pt idx="2">
                  <c:v>CIUDAD LIMPIA BOGOTÁ SA E.S.P.</c:v>
                </c:pt>
                <c:pt idx="3">
                  <c:v>BOGOTÁ LIMPIA SAS E.S.P.</c:v>
                </c:pt>
                <c:pt idx="4">
                  <c:v>ÁREA LIMPIA DISTRITO CAPITAL SAS E.S.P.</c:v>
                </c:pt>
              </c:strCache>
            </c:strRef>
          </c:cat>
          <c:val>
            <c:numRef>
              <c:f>Diapositiva!$C$34:$C$38</c:f>
              <c:numCache>
                <c:formatCode>_("$"* #,##0.00_);_("$"* \(#,##0.00\);_("$"* "-"??_);_(@_)</c:formatCode>
                <c:ptCount val="5"/>
                <c:pt idx="0">
                  <c:v>61.662548389999991</c:v>
                </c:pt>
                <c:pt idx="1">
                  <c:v>85.454820659999982</c:v>
                </c:pt>
                <c:pt idx="2">
                  <c:v>52.862047900000015</c:v>
                </c:pt>
                <c:pt idx="3">
                  <c:v>37.399222250000001</c:v>
                </c:pt>
                <c:pt idx="4">
                  <c:v>36.562663509999993</c:v>
                </c:pt>
              </c:numCache>
            </c:numRef>
          </c:val>
          <c:extLst>
            <c:ext xmlns:c16="http://schemas.microsoft.com/office/drawing/2014/chart" uri="{C3380CC4-5D6E-409C-BE32-E72D297353CC}">
              <c16:uniqueId val="{00000001-355A-432E-A2D5-8A6D96A69ED4}"/>
            </c:ext>
          </c:extLst>
        </c:ser>
        <c:dLbls>
          <c:showLegendKey val="0"/>
          <c:showVal val="0"/>
          <c:showCatName val="0"/>
          <c:showSerName val="0"/>
          <c:showPercent val="0"/>
          <c:showBubbleSize val="0"/>
        </c:dLbls>
        <c:gapWidth val="100"/>
        <c:overlap val="-24"/>
        <c:axId val="621437888"/>
        <c:axId val="621437056"/>
      </c:barChart>
      <c:catAx>
        <c:axId val="62143788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621437056"/>
        <c:crosses val="autoZero"/>
        <c:auto val="1"/>
        <c:lblAlgn val="ctr"/>
        <c:lblOffset val="100"/>
        <c:noMultiLvlLbl val="0"/>
      </c:catAx>
      <c:valAx>
        <c:axId val="621437056"/>
        <c:scaling>
          <c:orientation val="minMax"/>
        </c:scaling>
        <c:delete val="0"/>
        <c:axPos val="l"/>
        <c:majorGridlines>
          <c:spPr>
            <a:ln w="9525" cap="flat" cmpd="sng" algn="ctr">
              <a:solidFill>
                <a:schemeClr val="tx1">
                  <a:lumMod val="15000"/>
                  <a:lumOff val="85000"/>
                </a:schemeClr>
              </a:solidFill>
              <a:round/>
            </a:ln>
            <a:effectLst/>
          </c:spPr>
        </c:majorGridlines>
        <c:numFmt formatCode="_(&quot;$&quot;* #,##0.00_);_(&quot;$&quot;* \(#,##0.00\);_(&quot;$&quot;* &quot;-&quot;??_);_(@_)"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crossAx val="6214378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accent1">
                  <a:lumMod val="50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sz="1000">
          <a:solidFill>
            <a:schemeClr val="accent1">
              <a:lumMod val="50000"/>
            </a:schemeClr>
          </a:solidFill>
          <a:latin typeface="+mn-lt"/>
        </a:defRPr>
      </a:pPr>
      <a:endParaRPr lang="es-ES"/>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CO" b="1">
                <a:solidFill>
                  <a:schemeClr val="accent1">
                    <a:lumMod val="50000"/>
                  </a:schemeClr>
                </a:solidFill>
              </a:rPr>
              <a:t>CONSOLIDADO</a:t>
            </a:r>
            <a:r>
              <a:rPr lang="es-CO" b="1" baseline="0">
                <a:solidFill>
                  <a:schemeClr val="accent1">
                    <a:lumMod val="50000"/>
                  </a:schemeClr>
                </a:solidFill>
              </a:rPr>
              <a:t> SAC - MAYO 2024</a:t>
            </a:r>
            <a:endParaRPr lang="es-CO" b="1">
              <a:solidFill>
                <a:schemeClr val="accent1">
                  <a:lumMod val="50000"/>
                </a:schemeClr>
              </a:solidFill>
            </a:endParaRPr>
          </a:p>
        </c:rich>
      </c:tx>
      <c:layout>
        <c:manualLayout>
          <c:xMode val="edge"/>
          <c:yMode val="edge"/>
          <c:x val="0.48760932421847847"/>
          <c:y val="2.656957174202883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1607816127824728"/>
          <c:y val="6.0015186028853452E-2"/>
          <c:w val="0.68110295249477537"/>
          <c:h val="0.57252476697815957"/>
        </c:manualLayout>
      </c:layout>
      <c:bar3DChart>
        <c:barDir val="col"/>
        <c:grouping val="clustered"/>
        <c:varyColors val="0"/>
        <c:ser>
          <c:idx val="0"/>
          <c:order val="0"/>
          <c:tx>
            <c:strRef>
              <c:f>'Graf Estados'!$B$15</c:f>
              <c:strCache>
                <c:ptCount val="1"/>
                <c:pt idx="0">
                  <c:v>ABIERTA</c:v>
                </c:pt>
              </c:strCache>
            </c:strRef>
          </c:tx>
          <c:spPr>
            <a:solidFill>
              <a:schemeClr val="accent1"/>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Estados'!$B$16:$B$20</c:f>
              <c:numCache>
                <c:formatCode>General</c:formatCode>
                <c:ptCount val="5"/>
                <c:pt idx="0">
                  <c:v>14</c:v>
                </c:pt>
                <c:pt idx="1">
                  <c:v>5</c:v>
                </c:pt>
                <c:pt idx="2">
                  <c:v>6</c:v>
                </c:pt>
                <c:pt idx="3">
                  <c:v>5</c:v>
                </c:pt>
                <c:pt idx="4">
                  <c:v>8</c:v>
                </c:pt>
              </c:numCache>
            </c:numRef>
          </c:val>
          <c:extLst>
            <c:ext xmlns:c16="http://schemas.microsoft.com/office/drawing/2014/chart" uri="{C3380CC4-5D6E-409C-BE32-E72D297353CC}">
              <c16:uniqueId val="{00000000-D1D4-40F6-B11E-9752215D17ED}"/>
            </c:ext>
          </c:extLst>
        </c:ser>
        <c:ser>
          <c:idx val="1"/>
          <c:order val="1"/>
          <c:tx>
            <c:strRef>
              <c:f>'Graf Estados'!$C$15</c:f>
              <c:strCache>
                <c:ptCount val="1"/>
                <c:pt idx="0">
                  <c:v>ABIERTA CON INFORME DE INCUMPLIMIENTO</c:v>
                </c:pt>
              </c:strCache>
            </c:strRef>
          </c:tx>
          <c:spPr>
            <a:solidFill>
              <a:schemeClr val="accent2"/>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Estados'!$C$16:$C$20</c:f>
              <c:numCache>
                <c:formatCode>General</c:formatCode>
                <c:ptCount val="5"/>
                <c:pt idx="0">
                  <c:v>13</c:v>
                </c:pt>
                <c:pt idx="2">
                  <c:v>3</c:v>
                </c:pt>
                <c:pt idx="3">
                  <c:v>1</c:v>
                </c:pt>
                <c:pt idx="4">
                  <c:v>11</c:v>
                </c:pt>
              </c:numCache>
            </c:numRef>
          </c:val>
          <c:extLst>
            <c:ext xmlns:c16="http://schemas.microsoft.com/office/drawing/2014/chart" uri="{C3380CC4-5D6E-409C-BE32-E72D297353CC}">
              <c16:uniqueId val="{00000001-D1D4-40F6-B11E-9752215D17ED}"/>
            </c:ext>
          </c:extLst>
        </c:ser>
        <c:ser>
          <c:idx val="2"/>
          <c:order val="2"/>
          <c:tx>
            <c:strRef>
              <c:f>'Graf Estados'!$D$15</c:f>
              <c:strCache>
                <c:ptCount val="1"/>
                <c:pt idx="0">
                  <c:v>ANULADA</c:v>
                </c:pt>
              </c:strCache>
            </c:strRef>
          </c:tx>
          <c:spPr>
            <a:solidFill>
              <a:schemeClr val="accent3"/>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Estados'!$D$16:$D$20</c:f>
              <c:numCache>
                <c:formatCode>General</c:formatCode>
                <c:ptCount val="5"/>
                <c:pt idx="0">
                  <c:v>5</c:v>
                </c:pt>
                <c:pt idx="1">
                  <c:v>5</c:v>
                </c:pt>
                <c:pt idx="2">
                  <c:v>1</c:v>
                </c:pt>
                <c:pt idx="3">
                  <c:v>3</c:v>
                </c:pt>
                <c:pt idx="4">
                  <c:v>1</c:v>
                </c:pt>
              </c:numCache>
            </c:numRef>
          </c:val>
          <c:extLst>
            <c:ext xmlns:c16="http://schemas.microsoft.com/office/drawing/2014/chart" uri="{C3380CC4-5D6E-409C-BE32-E72D297353CC}">
              <c16:uniqueId val="{00000002-D1D4-40F6-B11E-9752215D17ED}"/>
            </c:ext>
          </c:extLst>
        </c:ser>
        <c:ser>
          <c:idx val="3"/>
          <c:order val="3"/>
          <c:tx>
            <c:strRef>
              <c:f>'Graf Estados'!$E$15</c:f>
              <c:strCache>
                <c:ptCount val="1"/>
                <c:pt idx="0">
                  <c:v>CERRADA</c:v>
                </c:pt>
              </c:strCache>
            </c:strRef>
          </c:tx>
          <c:spPr>
            <a:solidFill>
              <a:schemeClr val="accent6"/>
            </a:solidFill>
            <a:ln>
              <a:noFill/>
            </a:ln>
            <a:effectLst/>
            <a:scene3d>
              <a:camera prst="orthographicFront"/>
              <a:lightRig rig="threePt" dir="t"/>
            </a:scene3d>
            <a:sp3d>
              <a:bevelT w="152400" h="50800" prst="softRound"/>
            </a:sp3d>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Estados'!$E$16:$E$20</c:f>
              <c:numCache>
                <c:formatCode>General</c:formatCode>
                <c:ptCount val="5"/>
                <c:pt idx="0">
                  <c:v>312</c:v>
                </c:pt>
                <c:pt idx="1">
                  <c:v>185</c:v>
                </c:pt>
                <c:pt idx="2">
                  <c:v>145</c:v>
                </c:pt>
                <c:pt idx="3">
                  <c:v>193</c:v>
                </c:pt>
                <c:pt idx="4">
                  <c:v>152</c:v>
                </c:pt>
              </c:numCache>
            </c:numRef>
          </c:val>
          <c:extLst>
            <c:ext xmlns:c16="http://schemas.microsoft.com/office/drawing/2014/chart" uri="{C3380CC4-5D6E-409C-BE32-E72D297353CC}">
              <c16:uniqueId val="{00000003-D1D4-40F6-B11E-9752215D17ED}"/>
            </c:ext>
          </c:extLst>
        </c:ser>
        <c:ser>
          <c:idx val="4"/>
          <c:order val="4"/>
          <c:tx>
            <c:strRef>
              <c:f>'Graf Estados'!$F$15</c:f>
              <c:strCache>
                <c:ptCount val="1"/>
                <c:pt idx="0">
                  <c:v>ABIERTA CON INFORME DESESTIMADO</c:v>
                </c:pt>
              </c:strCache>
            </c:strRef>
          </c:tx>
          <c:spPr>
            <a:solidFill>
              <a:schemeClr val="accent5"/>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Estados'!$F$16:$F$20</c:f>
              <c:numCache>
                <c:formatCode>General</c:formatCode>
                <c:ptCount val="5"/>
                <c:pt idx="0">
                  <c:v>4</c:v>
                </c:pt>
                <c:pt idx="3">
                  <c:v>1</c:v>
                </c:pt>
                <c:pt idx="4">
                  <c:v>2</c:v>
                </c:pt>
              </c:numCache>
            </c:numRef>
          </c:val>
          <c:extLst>
            <c:ext xmlns:c16="http://schemas.microsoft.com/office/drawing/2014/chart" uri="{C3380CC4-5D6E-409C-BE32-E72D297353CC}">
              <c16:uniqueId val="{00000004-D1D4-40F6-B11E-9752215D17ED}"/>
            </c:ext>
          </c:extLst>
        </c:ser>
        <c:ser>
          <c:idx val="5"/>
          <c:order val="5"/>
          <c:tx>
            <c:strRef>
              <c:f>'Graf Estados'!$G$15</c:f>
              <c:strCache>
                <c:ptCount val="1"/>
                <c:pt idx="0">
                  <c:v>ABIERTA CON INFORME DE CESE INCUMPLIMIENTO</c:v>
                </c:pt>
              </c:strCache>
            </c:strRef>
          </c:tx>
          <c:spPr>
            <a:solidFill>
              <a:schemeClr val="accent6"/>
            </a:solidFill>
            <a:ln>
              <a:noFill/>
            </a:ln>
            <a:effectLst/>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50000"/>
                      </a:schemeClr>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Estados'!$A$16:$A$20</c:f>
              <c:strCache>
                <c:ptCount val="5"/>
                <c:pt idx="0">
                  <c:v>PROMOAMBIENTAL</c:v>
                </c:pt>
                <c:pt idx="1">
                  <c:v>LIME</c:v>
                </c:pt>
                <c:pt idx="2">
                  <c:v>CIUDAD LIMPIA</c:v>
                </c:pt>
                <c:pt idx="3">
                  <c:v>BOGOTÁ LIMPIA</c:v>
                </c:pt>
                <c:pt idx="4">
                  <c:v>ÁREA LIMPIA</c:v>
                </c:pt>
              </c:strCache>
            </c:strRef>
          </c:cat>
          <c:val>
            <c:numRef>
              <c:f>'Graf Estados'!$G$16:$G$20</c:f>
              <c:numCache>
                <c:formatCode>General</c:formatCode>
                <c:ptCount val="5"/>
                <c:pt idx="0">
                  <c:v>3</c:v>
                </c:pt>
              </c:numCache>
            </c:numRef>
          </c:val>
          <c:extLst>
            <c:ext xmlns:c16="http://schemas.microsoft.com/office/drawing/2014/chart" uri="{C3380CC4-5D6E-409C-BE32-E72D297353CC}">
              <c16:uniqueId val="{00000005-D1D4-40F6-B11E-9752215D17ED}"/>
            </c:ext>
          </c:extLst>
        </c:ser>
        <c:dLbls>
          <c:showLegendKey val="0"/>
          <c:showVal val="0"/>
          <c:showCatName val="0"/>
          <c:showSerName val="0"/>
          <c:showPercent val="0"/>
          <c:showBubbleSize val="0"/>
        </c:dLbls>
        <c:gapWidth val="150"/>
        <c:shape val="box"/>
        <c:axId val="986510719"/>
        <c:axId val="986529439"/>
        <c:axId val="0"/>
      </c:bar3DChart>
      <c:catAx>
        <c:axId val="986510719"/>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986529439"/>
        <c:crosses val="autoZero"/>
        <c:auto val="1"/>
        <c:lblAlgn val="ctr"/>
        <c:lblOffset val="100"/>
        <c:noMultiLvlLbl val="0"/>
      </c:catAx>
      <c:valAx>
        <c:axId val="986529439"/>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986510719"/>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900" b="0" i="0" u="none" strike="noStrike" kern="1200" baseline="0">
                <a:solidFill>
                  <a:schemeClr val="tx1">
                    <a:lumMod val="65000"/>
                    <a:lumOff val="35000"/>
                  </a:schemeClr>
                </a:solidFill>
                <a:latin typeface="+mn-lt"/>
                <a:ea typeface="+mn-ea"/>
                <a:cs typeface="+mn-cs"/>
              </a:defRPr>
            </a:pPr>
            <a:endParaRPr lang="es-ES"/>
          </a:p>
        </c:txPr>
      </c:dTable>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[DATOS SAC -Mayo.xlsx]Graf Tipol!TablaDinámica6</c:name>
    <c:fmtId val="82"/>
  </c:pivotSource>
  <c:chart>
    <c:autoTitleDeleted val="1"/>
    <c:pivotFmts>
      <c:pivotFmt>
        <c:idx val="0"/>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
        <c:spPr>
          <a:solidFill>
            <a:srgbClr val="FF0000"/>
          </a:solidFill>
          <a:ln>
            <a:noFill/>
          </a:ln>
          <a:effectLst/>
          <a:scene3d>
            <a:camera prst="orthographicFront"/>
            <a:lightRig rig="threePt" dir="t"/>
          </a:scene3d>
          <a:sp3d>
            <a:bevelT w="152400" h="50800" prst="softRound"/>
          </a:sp3d>
        </c:spPr>
      </c:pivotFmt>
      <c:pivotFmt>
        <c:idx val="3"/>
        <c:spPr>
          <a:solidFill>
            <a:schemeClr val="accent6"/>
          </a:solidFill>
          <a:ln>
            <a:noFill/>
          </a:ln>
          <a:effectLst/>
          <a:scene3d>
            <a:camera prst="orthographicFront"/>
            <a:lightRig rig="threePt" dir="t"/>
          </a:scene3d>
          <a:sp3d>
            <a:bevelT w="152400" h="50800" prst="softRound"/>
          </a:sp3d>
        </c:spPr>
      </c:pivotFmt>
      <c:pivotFmt>
        <c:idx val="4"/>
        <c:spPr>
          <a:solidFill>
            <a:srgbClr val="CC6600"/>
          </a:solidFill>
          <a:ln>
            <a:noFill/>
          </a:ln>
          <a:effectLst/>
          <a:scene3d>
            <a:camera prst="orthographicFront"/>
            <a:lightRig rig="threePt" dir="t"/>
          </a:scene3d>
          <a:sp3d>
            <a:bevelT w="152400" h="50800" prst="softRound"/>
          </a:sp3d>
        </c:spPr>
      </c:pivotFmt>
      <c:pivotFmt>
        <c:idx val="5"/>
        <c:spPr>
          <a:solidFill>
            <a:srgbClr val="7030A0"/>
          </a:solidFill>
          <a:ln>
            <a:noFill/>
          </a:ln>
          <a:effectLst/>
          <a:scene3d>
            <a:camera prst="orthographicFront"/>
            <a:lightRig rig="threePt" dir="t"/>
          </a:scene3d>
          <a:sp3d>
            <a:bevelT w="152400" h="50800" prst="softRound"/>
          </a:sp3d>
        </c:spPr>
      </c:pivotFmt>
      <c:pivotFmt>
        <c:idx val="6"/>
        <c:spPr>
          <a:solidFill>
            <a:srgbClr val="0070C0"/>
          </a:solidFill>
          <a:ln>
            <a:noFill/>
          </a:ln>
          <a:effectLst/>
          <a:scene3d>
            <a:camera prst="orthographicFront"/>
            <a:lightRig rig="threePt" dir="t"/>
          </a:scene3d>
          <a:sp3d>
            <a:bevelT w="152400" h="50800" prst="softRound"/>
          </a:sp3d>
        </c:spPr>
      </c:pivotFmt>
      <c:pivotFmt>
        <c:idx val="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8"/>
        <c:spPr>
          <a:solidFill>
            <a:schemeClr val="accent6">
              <a:lumMod val="50000"/>
            </a:schemeClr>
          </a:solidFill>
          <a:ln>
            <a:noFill/>
          </a:ln>
          <a:effectLst/>
          <a:scene3d>
            <a:camera prst="orthographicFront"/>
            <a:lightRig rig="threePt" dir="t"/>
          </a:scene3d>
          <a:sp3d>
            <a:bevelT w="152400" h="50800" prst="softRound"/>
          </a:sp3d>
        </c:spPr>
      </c:pivotFmt>
      <c:pivotFmt>
        <c:idx val="9"/>
        <c:spPr>
          <a:solidFill>
            <a:schemeClr val="accent3"/>
          </a:solidFill>
          <a:ln>
            <a:noFill/>
          </a:ln>
          <a:effectLst/>
          <a:scene3d>
            <a:camera prst="orthographicFront"/>
            <a:lightRig rig="threePt" dir="t"/>
          </a:scene3d>
          <a:sp3d>
            <a:bevelT w="152400" h="50800" prst="softRound"/>
          </a:sp3d>
        </c:spPr>
      </c:pivotFmt>
      <c:pivotFmt>
        <c:idx val="10"/>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1"/>
        <c:spPr>
          <a:solidFill>
            <a:srgbClr val="FF0000"/>
          </a:solidFill>
          <a:ln>
            <a:noFill/>
          </a:ln>
          <a:effectLst/>
          <a:scene3d>
            <a:camera prst="orthographicFront"/>
            <a:lightRig rig="threePt" dir="t"/>
          </a:scene3d>
          <a:sp3d>
            <a:bevelT w="152400" h="50800" prst="softRound"/>
          </a:sp3d>
        </c:spPr>
      </c:pivotFmt>
      <c:pivotFmt>
        <c:idx val="12"/>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13"/>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14"/>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15"/>
        <c:spPr>
          <a:solidFill>
            <a:schemeClr val="accent3"/>
          </a:solidFill>
          <a:ln>
            <a:noFill/>
          </a:ln>
          <a:effectLst/>
          <a:scene3d>
            <a:camera prst="orthographicFront"/>
            <a:lightRig rig="threePt" dir="t"/>
          </a:scene3d>
          <a:sp3d>
            <a:bevelT w="152400" h="50800" prst="softRound"/>
          </a:sp3d>
        </c:spPr>
      </c:pivotFmt>
      <c:pivotFmt>
        <c:idx val="16"/>
        <c:spPr>
          <a:solidFill>
            <a:schemeClr val="accent6">
              <a:lumMod val="50000"/>
            </a:schemeClr>
          </a:solidFill>
          <a:ln>
            <a:noFill/>
          </a:ln>
          <a:effectLst/>
          <a:scene3d>
            <a:camera prst="orthographicFront"/>
            <a:lightRig rig="threePt" dir="t"/>
          </a:scene3d>
          <a:sp3d>
            <a:bevelT w="152400" h="50800" prst="softRound"/>
          </a:sp3d>
        </c:spPr>
      </c:pivotFmt>
      <c:pivotFmt>
        <c:idx val="17"/>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18"/>
        <c:spPr>
          <a:solidFill>
            <a:srgbClr val="7030A0"/>
          </a:solidFill>
          <a:ln>
            <a:noFill/>
          </a:ln>
          <a:effectLst/>
          <a:scene3d>
            <a:camera prst="orthographicFront"/>
            <a:lightRig rig="threePt" dir="t"/>
          </a:scene3d>
          <a:sp3d>
            <a:bevelT w="152400" h="50800" prst="softRound"/>
          </a:sp3d>
        </c:spPr>
      </c:pivotFmt>
      <c:pivotFmt>
        <c:idx val="19"/>
        <c:spPr>
          <a:solidFill>
            <a:srgbClr val="CC6600"/>
          </a:solidFill>
          <a:ln>
            <a:noFill/>
          </a:ln>
          <a:effectLst/>
          <a:scene3d>
            <a:camera prst="orthographicFront"/>
            <a:lightRig rig="threePt" dir="t"/>
          </a:scene3d>
          <a:sp3d>
            <a:bevelT w="152400" h="50800" prst="softRound"/>
          </a:sp3d>
        </c:spPr>
      </c:pivotFmt>
      <c:pivotFmt>
        <c:idx val="20"/>
        <c:spPr>
          <a:solidFill>
            <a:schemeClr val="accent6"/>
          </a:solidFill>
          <a:ln>
            <a:noFill/>
          </a:ln>
          <a:effectLst/>
          <a:scene3d>
            <a:camera prst="orthographicFront"/>
            <a:lightRig rig="threePt" dir="t"/>
          </a:scene3d>
          <a:sp3d>
            <a:bevelT w="152400" h="50800" prst="softRound"/>
          </a:sp3d>
        </c:spPr>
      </c:pivotFmt>
      <c:pivotFmt>
        <c:idx val="21"/>
        <c:spPr>
          <a:solidFill>
            <a:srgbClr val="FF0000"/>
          </a:solidFill>
          <a:ln>
            <a:noFill/>
          </a:ln>
          <a:effectLst/>
          <a:scene3d>
            <a:camera prst="orthographicFront"/>
            <a:lightRig rig="threePt" dir="t"/>
          </a:scene3d>
          <a:sp3d>
            <a:bevelT w="152400" h="50800" prst="softRound"/>
          </a:sp3d>
        </c:spPr>
      </c:pivotFmt>
      <c:pivotFmt>
        <c:idx val="22"/>
        <c:spPr>
          <a:solidFill>
            <a:srgbClr val="0070C0"/>
          </a:solidFill>
          <a:ln>
            <a:noFill/>
          </a:ln>
          <a:effectLst/>
          <a:scene3d>
            <a:camera prst="orthographicFront"/>
            <a:lightRig rig="threePt" dir="t"/>
          </a:scene3d>
          <a:sp3d>
            <a:bevelT w="152400" h="50800" prst="softRound"/>
          </a:sp3d>
        </c:spPr>
      </c:pivotFmt>
      <c:pivotFmt>
        <c:idx val="23"/>
        <c:spPr>
          <a:solidFill>
            <a:schemeClr val="accent1"/>
          </a:solidFill>
          <a:ln>
            <a:noFill/>
          </a:ln>
          <a:effectLst/>
          <a:scene3d>
            <a:camera prst="orthographicFront"/>
            <a:lightRig rig="threePt" dir="t"/>
          </a:scene3d>
          <a:sp3d>
            <a:bevelT w="152400" h="50800" prst="softRound"/>
          </a:sp3d>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accent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extLst>
            <c:ext xmlns:c15="http://schemas.microsoft.com/office/drawing/2012/chart" uri="{CE6537A1-D6FC-4f65-9D91-7224C49458BB}"/>
          </c:extLst>
        </c:dLbl>
      </c:pivotFmt>
      <c:pivotFmt>
        <c:idx val="24"/>
        <c:spPr>
          <a:solidFill>
            <a:schemeClr val="accent1">
              <a:lumMod val="40000"/>
              <a:lumOff val="60000"/>
            </a:schemeClr>
          </a:solidFill>
          <a:ln>
            <a:noFill/>
          </a:ln>
          <a:effectLst/>
          <a:scene3d>
            <a:camera prst="orthographicFront"/>
            <a:lightRig rig="threePt" dir="t"/>
          </a:scene3d>
          <a:sp3d>
            <a:bevelT w="152400" h="50800" prst="softRound"/>
          </a:sp3d>
        </c:spPr>
      </c:pivotFmt>
      <c:pivotFmt>
        <c:idx val="25"/>
        <c:spPr>
          <a:solidFill>
            <a:schemeClr val="accent2">
              <a:lumMod val="40000"/>
              <a:lumOff val="60000"/>
            </a:schemeClr>
          </a:solidFill>
          <a:ln>
            <a:noFill/>
          </a:ln>
          <a:effectLst/>
          <a:scene3d>
            <a:camera prst="orthographicFront"/>
            <a:lightRig rig="threePt" dir="t"/>
          </a:scene3d>
          <a:sp3d>
            <a:bevelT w="152400" h="50800" prst="softRound"/>
          </a:sp3d>
        </c:spPr>
      </c:pivotFmt>
      <c:pivotFmt>
        <c:idx val="26"/>
        <c:spPr>
          <a:solidFill>
            <a:schemeClr val="accent3"/>
          </a:solidFill>
          <a:ln>
            <a:noFill/>
          </a:ln>
          <a:effectLst/>
          <a:scene3d>
            <a:camera prst="orthographicFront"/>
            <a:lightRig rig="threePt" dir="t"/>
          </a:scene3d>
          <a:sp3d>
            <a:bevelT w="152400" h="50800" prst="softRound"/>
          </a:sp3d>
        </c:spPr>
      </c:pivotFmt>
      <c:pivotFmt>
        <c:idx val="27"/>
        <c:spPr>
          <a:solidFill>
            <a:schemeClr val="accent6">
              <a:lumMod val="50000"/>
            </a:schemeClr>
          </a:solidFill>
          <a:ln>
            <a:noFill/>
          </a:ln>
          <a:effectLst/>
          <a:scene3d>
            <a:camera prst="orthographicFront"/>
            <a:lightRig rig="threePt" dir="t"/>
          </a:scene3d>
          <a:sp3d>
            <a:bevelT w="152400" h="50800" prst="softRound"/>
          </a:sp3d>
        </c:spPr>
      </c:pivotFmt>
      <c:pivotFmt>
        <c:idx val="28"/>
        <c:spPr>
          <a:solidFill>
            <a:schemeClr val="accent4">
              <a:lumMod val="40000"/>
              <a:lumOff val="60000"/>
            </a:schemeClr>
          </a:solidFill>
          <a:ln>
            <a:noFill/>
          </a:ln>
          <a:effectLst/>
          <a:scene3d>
            <a:camera prst="orthographicFront"/>
            <a:lightRig rig="threePt" dir="t"/>
          </a:scene3d>
          <a:sp3d>
            <a:bevelT w="152400" h="50800" prst="softRound"/>
          </a:sp3d>
        </c:spPr>
      </c:pivotFmt>
      <c:pivotFmt>
        <c:idx val="29"/>
        <c:spPr>
          <a:solidFill>
            <a:srgbClr val="7030A0"/>
          </a:solidFill>
          <a:ln>
            <a:noFill/>
          </a:ln>
          <a:effectLst/>
          <a:scene3d>
            <a:camera prst="orthographicFront"/>
            <a:lightRig rig="threePt" dir="t"/>
          </a:scene3d>
          <a:sp3d>
            <a:bevelT w="152400" h="50800" prst="softRound"/>
          </a:sp3d>
        </c:spPr>
      </c:pivotFmt>
      <c:pivotFmt>
        <c:idx val="30"/>
        <c:spPr>
          <a:solidFill>
            <a:srgbClr val="CC6600"/>
          </a:solidFill>
          <a:ln>
            <a:noFill/>
          </a:ln>
          <a:effectLst/>
          <a:scene3d>
            <a:camera prst="orthographicFront"/>
            <a:lightRig rig="threePt" dir="t"/>
          </a:scene3d>
          <a:sp3d>
            <a:bevelT w="152400" h="50800" prst="softRound"/>
          </a:sp3d>
        </c:spPr>
      </c:pivotFmt>
      <c:pivotFmt>
        <c:idx val="31"/>
        <c:spPr>
          <a:solidFill>
            <a:schemeClr val="accent6"/>
          </a:solidFill>
          <a:ln>
            <a:noFill/>
          </a:ln>
          <a:effectLst/>
          <a:scene3d>
            <a:camera prst="orthographicFront"/>
            <a:lightRig rig="threePt" dir="t"/>
          </a:scene3d>
          <a:sp3d>
            <a:bevelT w="152400" h="50800" prst="softRound"/>
          </a:sp3d>
        </c:spPr>
      </c:pivotFmt>
      <c:pivotFmt>
        <c:idx val="32"/>
        <c:spPr>
          <a:solidFill>
            <a:srgbClr val="FF0000"/>
          </a:solidFill>
          <a:ln>
            <a:noFill/>
          </a:ln>
          <a:effectLst/>
          <a:scene3d>
            <a:camera prst="orthographicFront"/>
            <a:lightRig rig="threePt" dir="t"/>
          </a:scene3d>
          <a:sp3d>
            <a:bevelT w="152400" h="50800" prst="softRound"/>
          </a:sp3d>
        </c:spPr>
      </c:pivotFmt>
      <c:pivotFmt>
        <c:idx val="33"/>
        <c:spPr>
          <a:solidFill>
            <a:srgbClr val="0070C0"/>
          </a:solidFill>
          <a:ln>
            <a:noFill/>
          </a:ln>
          <a:effectLst/>
          <a:scene3d>
            <a:camera prst="orthographicFront"/>
            <a:lightRig rig="threePt" dir="t"/>
          </a:scene3d>
          <a:sp3d>
            <a:bevelT w="152400" h="50800" prst="softRound"/>
          </a:sp3d>
        </c:spPr>
      </c:pivotFmt>
    </c:pivotFmts>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0.35036221873018009"/>
          <c:y val="4.6732389455590662E-2"/>
          <c:w val="0.61825471286226286"/>
          <c:h val="0.90011457714776955"/>
        </c:manualLayout>
      </c:layout>
      <c:bar3DChart>
        <c:barDir val="bar"/>
        <c:grouping val="clustered"/>
        <c:varyColors val="0"/>
        <c:ser>
          <c:idx val="0"/>
          <c:order val="0"/>
          <c:tx>
            <c:strRef>
              <c:f>'Graf Tipol'!$B$3</c:f>
              <c:strCache>
                <c:ptCount val="1"/>
                <c:pt idx="0">
                  <c:v>Total</c:v>
                </c:pt>
              </c:strCache>
            </c:strRef>
          </c:tx>
          <c:spPr>
            <a:solidFill>
              <a:schemeClr val="accent1"/>
            </a:solidFill>
            <a:ln>
              <a:noFill/>
            </a:ln>
            <a:effectLst/>
            <a:scene3d>
              <a:camera prst="orthographicFront"/>
              <a:lightRig rig="threePt" dir="t"/>
            </a:scene3d>
            <a:sp3d>
              <a:bevelT w="152400" h="50800" prst="softRound"/>
            </a:sp3d>
          </c:spPr>
          <c:invertIfNegative val="0"/>
          <c:dPt>
            <c:idx val="0"/>
            <c:invertIfNegative val="0"/>
            <c:bubble3D val="0"/>
            <c:spPr>
              <a:solidFill>
                <a:schemeClr val="accent1">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1-DC51-4F57-9ABD-047193403FA7}"/>
              </c:ext>
            </c:extLst>
          </c:dPt>
          <c:dPt>
            <c:idx val="2"/>
            <c:invertIfNegative val="0"/>
            <c:bubble3D val="0"/>
            <c:extLst>
              <c:ext xmlns:c16="http://schemas.microsoft.com/office/drawing/2014/chart" uri="{C3380CC4-5D6E-409C-BE32-E72D297353CC}">
                <c16:uniqueId val="{00000002-DC51-4F57-9ABD-047193403FA7}"/>
              </c:ext>
            </c:extLst>
          </c:dPt>
          <c:dPt>
            <c:idx val="3"/>
            <c:invertIfNegative val="0"/>
            <c:bubble3D val="0"/>
            <c:spPr>
              <a:solidFill>
                <a:schemeClr val="accent2">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4-DC51-4F57-9ABD-047193403FA7}"/>
              </c:ext>
            </c:extLst>
          </c:dPt>
          <c:dPt>
            <c:idx val="4"/>
            <c:invertIfNegative val="0"/>
            <c:bubble3D val="0"/>
            <c:spPr>
              <a:solidFill>
                <a:schemeClr val="accent3"/>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6-DC51-4F57-9ABD-047193403FA7}"/>
              </c:ext>
            </c:extLst>
          </c:dPt>
          <c:dPt>
            <c:idx val="5"/>
            <c:invertIfNegative val="0"/>
            <c:bubble3D val="0"/>
            <c:spPr>
              <a:solidFill>
                <a:schemeClr val="accent6">
                  <a:lumMod val="5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8-DC51-4F57-9ABD-047193403FA7}"/>
              </c:ext>
            </c:extLst>
          </c:dPt>
          <c:dPt>
            <c:idx val="6"/>
            <c:invertIfNegative val="0"/>
            <c:bubble3D val="0"/>
            <c:spPr>
              <a:solidFill>
                <a:schemeClr val="accent4">
                  <a:lumMod val="40000"/>
                  <a:lumOff val="60000"/>
                </a:schemeClr>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A-DC51-4F57-9ABD-047193403FA7}"/>
              </c:ext>
            </c:extLst>
          </c:dPt>
          <c:dPt>
            <c:idx val="7"/>
            <c:invertIfNegative val="0"/>
            <c:bubble3D val="0"/>
            <c:extLst>
              <c:ext xmlns:c16="http://schemas.microsoft.com/office/drawing/2014/chart" uri="{C3380CC4-5D6E-409C-BE32-E72D297353CC}">
                <c16:uniqueId val="{0000000B-DC51-4F57-9ABD-047193403FA7}"/>
              </c:ext>
            </c:extLst>
          </c:dPt>
          <c:dPt>
            <c:idx val="8"/>
            <c:invertIfNegative val="0"/>
            <c:bubble3D val="0"/>
            <c:spPr>
              <a:solidFill>
                <a:srgbClr val="7030A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D-DC51-4F57-9ABD-047193403FA7}"/>
              </c:ext>
            </c:extLst>
          </c:dPt>
          <c:dPt>
            <c:idx val="9"/>
            <c:invertIfNegative val="0"/>
            <c:bubble3D val="0"/>
            <c:spPr>
              <a:solidFill>
                <a:srgbClr val="CC66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0F-DC51-4F57-9ABD-047193403FA7}"/>
              </c:ext>
            </c:extLst>
          </c:dPt>
          <c:dPt>
            <c:idx val="10"/>
            <c:invertIfNegative val="0"/>
            <c:bubble3D val="0"/>
            <c:spPr>
              <a:solidFill>
                <a:schemeClr val="accent6"/>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1-DC51-4F57-9ABD-047193403FA7}"/>
              </c:ext>
            </c:extLst>
          </c:dPt>
          <c:dPt>
            <c:idx val="11"/>
            <c:invertIfNegative val="0"/>
            <c:bubble3D val="0"/>
            <c:extLst>
              <c:ext xmlns:c16="http://schemas.microsoft.com/office/drawing/2014/chart" uri="{C3380CC4-5D6E-409C-BE32-E72D297353CC}">
                <c16:uniqueId val="{00000012-DC51-4F57-9ABD-047193403FA7}"/>
              </c:ext>
            </c:extLst>
          </c:dPt>
          <c:dPt>
            <c:idx val="12"/>
            <c:invertIfNegative val="0"/>
            <c:bubble3D val="0"/>
            <c:extLst>
              <c:ext xmlns:c16="http://schemas.microsoft.com/office/drawing/2014/chart" uri="{C3380CC4-5D6E-409C-BE32-E72D297353CC}">
                <c16:uniqueId val="{00000013-DC51-4F57-9ABD-047193403FA7}"/>
              </c:ext>
            </c:extLst>
          </c:dPt>
          <c:dPt>
            <c:idx val="13"/>
            <c:invertIfNegative val="0"/>
            <c:bubble3D val="0"/>
            <c:extLst>
              <c:ext xmlns:c16="http://schemas.microsoft.com/office/drawing/2014/chart" uri="{C3380CC4-5D6E-409C-BE32-E72D297353CC}">
                <c16:uniqueId val="{00000014-DC51-4F57-9ABD-047193403FA7}"/>
              </c:ext>
            </c:extLst>
          </c:dPt>
          <c:dPt>
            <c:idx val="14"/>
            <c:invertIfNegative val="0"/>
            <c:bubble3D val="0"/>
            <c:spPr>
              <a:solidFill>
                <a:srgbClr val="FF000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6-DC51-4F57-9ABD-047193403FA7}"/>
              </c:ext>
            </c:extLst>
          </c:dPt>
          <c:dPt>
            <c:idx val="15"/>
            <c:invertIfNegative val="0"/>
            <c:bubble3D val="0"/>
            <c:extLst>
              <c:ext xmlns:c16="http://schemas.microsoft.com/office/drawing/2014/chart" uri="{C3380CC4-5D6E-409C-BE32-E72D297353CC}">
                <c16:uniqueId val="{00000017-DC51-4F57-9ABD-047193403FA7}"/>
              </c:ext>
            </c:extLst>
          </c:dPt>
          <c:dPt>
            <c:idx val="16"/>
            <c:invertIfNegative val="0"/>
            <c:bubble3D val="0"/>
            <c:spPr>
              <a:solidFill>
                <a:srgbClr val="0070C0"/>
              </a:solidFill>
              <a:ln>
                <a:noFill/>
              </a:ln>
              <a:effectLst/>
              <a:scene3d>
                <a:camera prst="orthographicFront"/>
                <a:lightRig rig="threePt" dir="t"/>
              </a:scene3d>
              <a:sp3d>
                <a:bevelT w="152400" h="50800" prst="softRound"/>
              </a:sp3d>
            </c:spPr>
            <c:extLst>
              <c:ext xmlns:c16="http://schemas.microsoft.com/office/drawing/2014/chart" uri="{C3380CC4-5D6E-409C-BE32-E72D297353CC}">
                <c16:uniqueId val="{00000019-DC51-4F57-9ABD-047193403FA7}"/>
              </c:ext>
            </c:extLst>
          </c:dPt>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Tipol'!$A$4:$A$21</c:f>
              <c:strCache>
                <c:ptCount val="17"/>
                <c:pt idx="0">
                  <c:v>VEHÍCULOS</c:v>
                </c:pt>
                <c:pt idx="1">
                  <c:v>SIGAB</c:v>
                </c:pt>
                <c:pt idx="2">
                  <c:v>RECOLECCIÓN Y TRANSPORTE</c:v>
                </c:pt>
                <c:pt idx="3">
                  <c:v>PUNTOS CRITICOS Y ARROJOS CLANDESTINOS</c:v>
                </c:pt>
                <c:pt idx="4">
                  <c:v>PAGINA WEB</c:v>
                </c:pt>
                <c:pt idx="5">
                  <c:v>INFORMACIÓN</c:v>
                </c:pt>
                <c:pt idx="6">
                  <c:v>FINANCIERO</c:v>
                </c:pt>
                <c:pt idx="7">
                  <c:v>DOTACIÓN</c:v>
                </c:pt>
                <c:pt idx="8">
                  <c:v>DERRAME DE LIXIVIADOS</c:v>
                </c:pt>
                <c:pt idx="9">
                  <c:v>CONTENERIZACIÓN</c:v>
                </c:pt>
                <c:pt idx="10">
                  <c:v>CLUS</c:v>
                </c:pt>
                <c:pt idx="11">
                  <c:v>CESTAS</c:v>
                </c:pt>
                <c:pt idx="12">
                  <c:v>CARACTERISTICAS DE LAS BASES DE OPERACIÓN </c:v>
                </c:pt>
                <c:pt idx="13">
                  <c:v>CARACTER AMBIENTAL </c:v>
                </c:pt>
                <c:pt idx="14">
                  <c:v>BARRIDO Y LIMPIEZA</c:v>
                </c:pt>
                <c:pt idx="15">
                  <c:v>APLICACIÓN TARIFA RURAL</c:v>
                </c:pt>
                <c:pt idx="16">
                  <c:v>ANULADA</c:v>
                </c:pt>
              </c:strCache>
            </c:strRef>
          </c:cat>
          <c:val>
            <c:numRef>
              <c:f>'Graf Tipol'!$B$4:$B$21</c:f>
              <c:numCache>
                <c:formatCode>General</c:formatCode>
                <c:ptCount val="17"/>
                <c:pt idx="0">
                  <c:v>120</c:v>
                </c:pt>
                <c:pt idx="1">
                  <c:v>30</c:v>
                </c:pt>
                <c:pt idx="2">
                  <c:v>260</c:v>
                </c:pt>
                <c:pt idx="3">
                  <c:v>18</c:v>
                </c:pt>
                <c:pt idx="4">
                  <c:v>8</c:v>
                </c:pt>
                <c:pt idx="5">
                  <c:v>163</c:v>
                </c:pt>
                <c:pt idx="6">
                  <c:v>19</c:v>
                </c:pt>
                <c:pt idx="7">
                  <c:v>1</c:v>
                </c:pt>
                <c:pt idx="8">
                  <c:v>88</c:v>
                </c:pt>
                <c:pt idx="9">
                  <c:v>148</c:v>
                </c:pt>
                <c:pt idx="10">
                  <c:v>49</c:v>
                </c:pt>
                <c:pt idx="11">
                  <c:v>1</c:v>
                </c:pt>
                <c:pt idx="12">
                  <c:v>4</c:v>
                </c:pt>
                <c:pt idx="13">
                  <c:v>5</c:v>
                </c:pt>
                <c:pt idx="14">
                  <c:v>148</c:v>
                </c:pt>
                <c:pt idx="15">
                  <c:v>1</c:v>
                </c:pt>
                <c:pt idx="16">
                  <c:v>15</c:v>
                </c:pt>
              </c:numCache>
            </c:numRef>
          </c:val>
          <c:extLst>
            <c:ext xmlns:c16="http://schemas.microsoft.com/office/drawing/2014/chart" uri="{C3380CC4-5D6E-409C-BE32-E72D297353CC}">
              <c16:uniqueId val="{0000001A-DC51-4F57-9ABD-047193403FA7}"/>
            </c:ext>
          </c:extLst>
        </c:ser>
        <c:dLbls>
          <c:showLegendKey val="0"/>
          <c:showVal val="0"/>
          <c:showCatName val="0"/>
          <c:showSerName val="0"/>
          <c:showPercent val="0"/>
          <c:showBubbleSize val="0"/>
        </c:dLbls>
        <c:gapWidth val="150"/>
        <c:shape val="box"/>
        <c:axId val="1707364975"/>
        <c:axId val="1707366223"/>
        <c:axId val="0"/>
      </c:bar3DChart>
      <c:catAx>
        <c:axId val="170736497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1" i="0" u="none" strike="noStrike" kern="1200" baseline="0">
                <a:solidFill>
                  <a:schemeClr val="tx1"/>
                </a:solidFill>
                <a:latin typeface="Arial" panose="020B0604020202020204" pitchFamily="34" charset="0"/>
                <a:ea typeface="+mn-ea"/>
                <a:cs typeface="Arial" panose="020B0604020202020204" pitchFamily="34" charset="0"/>
              </a:defRPr>
            </a:pPr>
            <a:endParaRPr lang="es-ES"/>
          </a:p>
        </c:txPr>
        <c:crossAx val="1707366223"/>
        <c:crosses val="autoZero"/>
        <c:auto val="1"/>
        <c:lblAlgn val="ctr"/>
        <c:lblOffset val="100"/>
        <c:noMultiLvlLbl val="0"/>
      </c:catAx>
      <c:valAx>
        <c:axId val="1707366223"/>
        <c:scaling>
          <c:orientation val="minMax"/>
        </c:scaling>
        <c:delete val="1"/>
        <c:axPos val="b"/>
        <c:majorGridlines>
          <c:spPr>
            <a:ln w="9525" cap="flat" cmpd="sng" algn="ctr">
              <a:solidFill>
                <a:schemeClr val="accent1">
                  <a:lumMod val="20000"/>
                  <a:lumOff val="80000"/>
                </a:schemeClr>
              </a:solidFill>
              <a:round/>
            </a:ln>
            <a:effectLst/>
          </c:spPr>
        </c:majorGridlines>
        <c:numFmt formatCode="General" sourceLinked="1"/>
        <c:majorTickMark val="none"/>
        <c:minorTickMark val="none"/>
        <c:tickLblPos val="nextTo"/>
        <c:crossAx val="170736497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extLst>
    <c:ext xmlns:c14="http://schemas.microsoft.com/office/drawing/2007/8/2/chart" uri="{781A3756-C4B2-4CAC-9D66-4F8BD8637D16}">
      <c14:pivotOptions>
        <c14:dropZoneFilter val="1"/>
        <c14:dropZoneCategories val="1"/>
        <c14:dropZonesVisible val="1"/>
      </c14:pivotOptions>
    </c:ext>
    <c:ext xmlns:c16="http://schemas.microsoft.com/office/drawing/2014/chart" uri="{E28EC0CA-F0BB-4C9C-879D-F8772B89E7AC}">
      <c16:pivotOptions16>
        <c16:showExpandCollapseFieldButtons val="1"/>
      </c16:pivotOptions16>
    </c:ext>
  </c:extLst>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s-CO" b="1">
                <a:solidFill>
                  <a:schemeClr val="tx1"/>
                </a:solidFill>
              </a:rPr>
              <a:t>CONSOLIDADO</a:t>
            </a:r>
            <a:r>
              <a:rPr lang="es-CO" b="1" baseline="0">
                <a:solidFill>
                  <a:schemeClr val="tx1"/>
                </a:solidFill>
              </a:rPr>
              <a:t> POR AÑO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4.4890563763631208E-2"/>
          <c:y val="0.12670082345327482"/>
          <c:w val="0.93780094717206297"/>
          <c:h val="0.71591077202980935"/>
        </c:manualLayout>
      </c:layout>
      <c:barChart>
        <c:barDir val="col"/>
        <c:grouping val="clustered"/>
        <c:varyColors val="0"/>
        <c:ser>
          <c:idx val="0"/>
          <c:order val="0"/>
          <c:tx>
            <c:strRef>
              <c:f>'CONSOLIDADO POR AÑO'!$B$16</c:f>
              <c:strCache>
                <c:ptCount val="1"/>
                <c:pt idx="0">
                  <c:v>PROMOAMBIENTAL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AÑO'!$B$17:$B$23</c:f>
              <c:numCache>
                <c:formatCode>General</c:formatCode>
                <c:ptCount val="7"/>
                <c:pt idx="0">
                  <c:v>30</c:v>
                </c:pt>
                <c:pt idx="1">
                  <c:v>47</c:v>
                </c:pt>
                <c:pt idx="2">
                  <c:v>36</c:v>
                </c:pt>
                <c:pt idx="3">
                  <c:v>35</c:v>
                </c:pt>
                <c:pt idx="4">
                  <c:v>50</c:v>
                </c:pt>
                <c:pt idx="5">
                  <c:v>100</c:v>
                </c:pt>
                <c:pt idx="6">
                  <c:v>48</c:v>
                </c:pt>
              </c:numCache>
            </c:numRef>
          </c:val>
          <c:extLst>
            <c:ext xmlns:c16="http://schemas.microsoft.com/office/drawing/2014/chart" uri="{C3380CC4-5D6E-409C-BE32-E72D297353CC}">
              <c16:uniqueId val="{00000000-09C7-49FC-90C8-2E876C963204}"/>
            </c:ext>
          </c:extLst>
        </c:ser>
        <c:ser>
          <c:idx val="1"/>
          <c:order val="1"/>
          <c:tx>
            <c:strRef>
              <c:f>'CONSOLIDADO POR AÑO'!$C$16</c:f>
              <c:strCache>
                <c:ptCount val="1"/>
                <c:pt idx="0">
                  <c:v>LIME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AÑO'!$C$17:$C$23</c:f>
              <c:numCache>
                <c:formatCode>General</c:formatCode>
                <c:ptCount val="7"/>
                <c:pt idx="0">
                  <c:v>24</c:v>
                </c:pt>
                <c:pt idx="1">
                  <c:v>33</c:v>
                </c:pt>
                <c:pt idx="2">
                  <c:v>29</c:v>
                </c:pt>
                <c:pt idx="3">
                  <c:v>24</c:v>
                </c:pt>
                <c:pt idx="4">
                  <c:v>22</c:v>
                </c:pt>
                <c:pt idx="5">
                  <c:v>35</c:v>
                </c:pt>
                <c:pt idx="6">
                  <c:v>23</c:v>
                </c:pt>
              </c:numCache>
            </c:numRef>
          </c:val>
          <c:extLst>
            <c:ext xmlns:c16="http://schemas.microsoft.com/office/drawing/2014/chart" uri="{C3380CC4-5D6E-409C-BE32-E72D297353CC}">
              <c16:uniqueId val="{00000001-09C7-49FC-90C8-2E876C963204}"/>
            </c:ext>
          </c:extLst>
        </c:ser>
        <c:ser>
          <c:idx val="2"/>
          <c:order val="2"/>
          <c:tx>
            <c:strRef>
              <c:f>'CONSOLIDADO POR AÑO'!$D$16</c:f>
              <c:strCache>
                <c:ptCount val="1"/>
                <c:pt idx="0">
                  <c:v>CIUDAD LIMPIA</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AÑO'!$D$17:$D$23</c:f>
              <c:numCache>
                <c:formatCode>General</c:formatCode>
                <c:ptCount val="7"/>
                <c:pt idx="0">
                  <c:v>14</c:v>
                </c:pt>
                <c:pt idx="1">
                  <c:v>23</c:v>
                </c:pt>
                <c:pt idx="2">
                  <c:v>22</c:v>
                </c:pt>
                <c:pt idx="3">
                  <c:v>23</c:v>
                </c:pt>
                <c:pt idx="4">
                  <c:v>24</c:v>
                </c:pt>
                <c:pt idx="5">
                  <c:v>34</c:v>
                </c:pt>
                <c:pt idx="6">
                  <c:v>14</c:v>
                </c:pt>
              </c:numCache>
            </c:numRef>
          </c:val>
          <c:extLst>
            <c:ext xmlns:c16="http://schemas.microsoft.com/office/drawing/2014/chart" uri="{C3380CC4-5D6E-409C-BE32-E72D297353CC}">
              <c16:uniqueId val="{00000002-09C7-49FC-90C8-2E876C963204}"/>
            </c:ext>
          </c:extLst>
        </c:ser>
        <c:ser>
          <c:idx val="3"/>
          <c:order val="3"/>
          <c:tx>
            <c:strRef>
              <c:f>'CONSOLIDADO POR AÑO'!$E$16</c:f>
              <c:strCache>
                <c:ptCount val="1"/>
                <c:pt idx="0">
                  <c:v>BOGOTÁ LIMPIA</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AÑO'!$E$17:$E$23</c:f>
              <c:numCache>
                <c:formatCode>General</c:formatCode>
                <c:ptCount val="7"/>
                <c:pt idx="0">
                  <c:v>18</c:v>
                </c:pt>
                <c:pt idx="1">
                  <c:v>35</c:v>
                </c:pt>
                <c:pt idx="2">
                  <c:v>48</c:v>
                </c:pt>
                <c:pt idx="3">
                  <c:v>30</c:v>
                </c:pt>
                <c:pt idx="4">
                  <c:v>16</c:v>
                </c:pt>
                <c:pt idx="5">
                  <c:v>36</c:v>
                </c:pt>
                <c:pt idx="6">
                  <c:v>17</c:v>
                </c:pt>
              </c:numCache>
            </c:numRef>
          </c:val>
          <c:extLst>
            <c:ext xmlns:c16="http://schemas.microsoft.com/office/drawing/2014/chart" uri="{C3380CC4-5D6E-409C-BE32-E72D297353CC}">
              <c16:uniqueId val="{00000003-09C7-49FC-90C8-2E876C963204}"/>
            </c:ext>
          </c:extLst>
        </c:ser>
        <c:ser>
          <c:idx val="4"/>
          <c:order val="4"/>
          <c:tx>
            <c:strRef>
              <c:f>'CONSOLIDADO POR AÑO'!$F$16</c:f>
              <c:strCache>
                <c:ptCount val="1"/>
                <c:pt idx="0">
                  <c:v>ÁREA LIMPIA</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accent1">
                        <a:lumMod val="50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'CONSOLIDADO POR AÑO'!$A$17:$A$23</c:f>
              <c:numCache>
                <c:formatCode>General</c:formatCode>
                <c:ptCount val="7"/>
                <c:pt idx="0">
                  <c:v>2018</c:v>
                </c:pt>
                <c:pt idx="1">
                  <c:v>2019</c:v>
                </c:pt>
                <c:pt idx="2">
                  <c:v>2020</c:v>
                </c:pt>
                <c:pt idx="3">
                  <c:v>2021</c:v>
                </c:pt>
                <c:pt idx="4">
                  <c:v>2022</c:v>
                </c:pt>
                <c:pt idx="5">
                  <c:v>2023</c:v>
                </c:pt>
                <c:pt idx="6">
                  <c:v>2024</c:v>
                </c:pt>
              </c:numCache>
            </c:numRef>
          </c:cat>
          <c:val>
            <c:numRef>
              <c:f>'CONSOLIDADO POR AÑO'!$F$17:$F$23</c:f>
              <c:numCache>
                <c:formatCode>General</c:formatCode>
                <c:ptCount val="7"/>
                <c:pt idx="0">
                  <c:v>29</c:v>
                </c:pt>
                <c:pt idx="1">
                  <c:v>26</c:v>
                </c:pt>
                <c:pt idx="2">
                  <c:v>24</c:v>
                </c:pt>
                <c:pt idx="3">
                  <c:v>15</c:v>
                </c:pt>
                <c:pt idx="4">
                  <c:v>24</c:v>
                </c:pt>
                <c:pt idx="5">
                  <c:v>32</c:v>
                </c:pt>
                <c:pt idx="6">
                  <c:v>23</c:v>
                </c:pt>
              </c:numCache>
            </c:numRef>
          </c:val>
          <c:extLst>
            <c:ext xmlns:c16="http://schemas.microsoft.com/office/drawing/2014/chart" uri="{C3380CC4-5D6E-409C-BE32-E72D297353CC}">
              <c16:uniqueId val="{00000004-09C7-49FC-90C8-2E876C963204}"/>
            </c:ext>
          </c:extLst>
        </c:ser>
        <c:dLbls>
          <c:showLegendKey val="0"/>
          <c:showVal val="0"/>
          <c:showCatName val="0"/>
          <c:showSerName val="0"/>
          <c:showPercent val="0"/>
          <c:showBubbleSize val="0"/>
        </c:dLbls>
        <c:gapWidth val="219"/>
        <c:overlap val="-27"/>
        <c:axId val="2004897743"/>
        <c:axId val="2004885263"/>
      </c:barChart>
      <c:catAx>
        <c:axId val="200489774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ES"/>
          </a:p>
        </c:txPr>
        <c:crossAx val="2004885263"/>
        <c:crosses val="autoZero"/>
        <c:auto val="1"/>
        <c:lblAlgn val="ctr"/>
        <c:lblOffset val="100"/>
        <c:noMultiLvlLbl val="0"/>
      </c:catAx>
      <c:valAx>
        <c:axId val="2004885263"/>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200489774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ESTADO</a:t>
            </a:r>
            <a:r>
              <a:rPr lang="es-CO" b="1" baseline="0">
                <a:solidFill>
                  <a:schemeClr val="tx1"/>
                </a:solidFill>
              </a:rPr>
              <a:t> DE INFORMES DE INCUMPLIMIENTO POR CONCEPTO DE MULTAS - MAYO</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barChart>
        <c:barDir val="col"/>
        <c:grouping val="clustered"/>
        <c:varyColors val="0"/>
        <c:ser>
          <c:idx val="0"/>
          <c:order val="0"/>
          <c:tx>
            <c:strRef>
              <c:f>'Graf Mult'!$C$75</c:f>
              <c:strCache>
                <c:ptCount val="1"/>
                <c:pt idx="0">
                  <c:v>AB. INFORME DE POSIBLE INCUMPLIMIENTO</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accent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Mult'!$C$76:$C$80</c:f>
              <c:numCache>
                <c:formatCode>General</c:formatCode>
                <c:ptCount val="5"/>
                <c:pt idx="0">
                  <c:v>13</c:v>
                </c:pt>
                <c:pt idx="2">
                  <c:v>3</c:v>
                </c:pt>
                <c:pt idx="3">
                  <c:v>1</c:v>
                </c:pt>
                <c:pt idx="4">
                  <c:v>11</c:v>
                </c:pt>
              </c:numCache>
            </c:numRef>
          </c:val>
          <c:extLst>
            <c:ext xmlns:c16="http://schemas.microsoft.com/office/drawing/2014/chart" uri="{C3380CC4-5D6E-409C-BE32-E72D297353CC}">
              <c16:uniqueId val="{00000000-0106-486A-9C59-54329468ACD9}"/>
            </c:ext>
          </c:extLst>
        </c:ser>
        <c:ser>
          <c:idx val="1"/>
          <c:order val="1"/>
          <c:tx>
            <c:strRef>
              <c:f>'Graf Mult'!$D$75</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Mult'!$D$76:$D$80</c:f>
              <c:numCache>
                <c:formatCode>General</c:formatCode>
                <c:ptCount val="5"/>
                <c:pt idx="0">
                  <c:v>9</c:v>
                </c:pt>
                <c:pt idx="1">
                  <c:v>1</c:v>
                </c:pt>
                <c:pt idx="4">
                  <c:v>1</c:v>
                </c:pt>
              </c:numCache>
            </c:numRef>
          </c:val>
          <c:extLst>
            <c:ext xmlns:c16="http://schemas.microsoft.com/office/drawing/2014/chart" uri="{C3380CC4-5D6E-409C-BE32-E72D297353CC}">
              <c16:uniqueId val="{00000001-0106-486A-9C59-54329468ACD9}"/>
            </c:ext>
          </c:extLst>
        </c:ser>
        <c:ser>
          <c:idx val="2"/>
          <c:order val="2"/>
          <c:tx>
            <c:strRef>
              <c:f>'Graf Mult'!$E$75</c:f>
              <c:strCache>
                <c:ptCount val="1"/>
                <c:pt idx="0">
                  <c:v> CESE INCUMPLIMIENTO</c:v>
                </c:pt>
              </c:strCache>
            </c:strRef>
          </c:tx>
          <c:spPr>
            <a:solidFill>
              <a:schemeClr val="accent3"/>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Mult'!$E$76:$E$80</c:f>
              <c:numCache>
                <c:formatCode>General</c:formatCode>
                <c:ptCount val="5"/>
                <c:pt idx="0">
                  <c:v>16</c:v>
                </c:pt>
                <c:pt idx="3">
                  <c:v>6</c:v>
                </c:pt>
              </c:numCache>
            </c:numRef>
          </c:val>
          <c:extLst>
            <c:ext xmlns:c16="http://schemas.microsoft.com/office/drawing/2014/chart" uri="{C3380CC4-5D6E-409C-BE32-E72D297353CC}">
              <c16:uniqueId val="{00000002-0106-486A-9C59-54329468ACD9}"/>
            </c:ext>
          </c:extLst>
        </c:ser>
        <c:ser>
          <c:idx val="3"/>
          <c:order val="3"/>
          <c:tx>
            <c:strRef>
              <c:f>'Graf Mult'!$F$75</c:f>
              <c:strCache>
                <c:ptCount val="1"/>
                <c:pt idx="0">
                  <c:v>DESESTIMADO</c:v>
                </c:pt>
              </c:strCache>
            </c:strRef>
          </c:tx>
          <c:spPr>
            <a:solidFill>
              <a:schemeClr val="accent4"/>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1"/>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Mult'!$B$76:$B$80</c:f>
              <c:strCache>
                <c:ptCount val="5"/>
                <c:pt idx="0">
                  <c:v>PROMOAMBIENTAL</c:v>
                </c:pt>
                <c:pt idx="1">
                  <c:v>LIME</c:v>
                </c:pt>
                <c:pt idx="2">
                  <c:v>CIUDAD LIMPIA</c:v>
                </c:pt>
                <c:pt idx="3">
                  <c:v>BOGOTÁ LIMPIA</c:v>
                </c:pt>
                <c:pt idx="4">
                  <c:v>ÁREA LIMPIA</c:v>
                </c:pt>
              </c:strCache>
            </c:strRef>
          </c:cat>
          <c:val>
            <c:numRef>
              <c:f>'Graf Mult'!$F$76:$F$80</c:f>
              <c:numCache>
                <c:formatCode>General</c:formatCode>
                <c:ptCount val="5"/>
                <c:pt idx="0">
                  <c:v>7</c:v>
                </c:pt>
                <c:pt idx="3">
                  <c:v>1</c:v>
                </c:pt>
                <c:pt idx="4">
                  <c:v>3</c:v>
                </c:pt>
              </c:numCache>
            </c:numRef>
          </c:val>
          <c:extLst>
            <c:ext xmlns:c16="http://schemas.microsoft.com/office/drawing/2014/chart" uri="{C3380CC4-5D6E-409C-BE32-E72D297353CC}">
              <c16:uniqueId val="{00000003-0106-486A-9C59-54329468ACD9}"/>
            </c:ext>
          </c:extLst>
        </c:ser>
        <c:dLbls>
          <c:showLegendKey val="0"/>
          <c:showVal val="0"/>
          <c:showCatName val="0"/>
          <c:showSerName val="0"/>
          <c:showPercent val="0"/>
          <c:showBubbleSize val="0"/>
        </c:dLbls>
        <c:gapWidth val="219"/>
        <c:overlap val="-27"/>
        <c:axId val="362570223"/>
        <c:axId val="365765087"/>
      </c:barChart>
      <c:catAx>
        <c:axId val="3625702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crossAx val="365765087"/>
        <c:crosses val="autoZero"/>
        <c:auto val="1"/>
        <c:lblAlgn val="ctr"/>
        <c:lblOffset val="100"/>
        <c:noMultiLvlLbl val="0"/>
      </c:catAx>
      <c:valAx>
        <c:axId val="365765087"/>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36257022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s-ES"/>
    </a:p>
  </c:txPr>
  <c:externalData r:id="rId3">
    <c:autoUpdate val="0"/>
  </c:externalData>
  <c:userShapes r:id="rId4"/>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r>
              <a:rPr lang="es-CO" b="1">
                <a:solidFill>
                  <a:schemeClr val="tx1"/>
                </a:solidFill>
              </a:rPr>
              <a:t>PENAL</a:t>
            </a:r>
            <a:r>
              <a:rPr lang="es-CO" b="1" baseline="0">
                <a:solidFill>
                  <a:schemeClr val="tx1"/>
                </a:solidFill>
              </a:rPr>
              <a:t> PECUNIARIA MAYO 2024</a:t>
            </a:r>
            <a:endParaRPr lang="es-CO" b="1">
              <a:solidFill>
                <a:schemeClr val="tx1"/>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solidFill>
              <a:latin typeface="+mn-lt"/>
              <a:ea typeface="+mn-ea"/>
              <a:cs typeface="+mn-cs"/>
            </a:defRPr>
          </a:pPr>
          <a:endParaRPr lang="es-ES"/>
        </a:p>
      </c:txPr>
    </c:title>
    <c:autoTitleDeleted val="0"/>
    <c:plotArea>
      <c:layout>
        <c:manualLayout>
          <c:layoutTarget val="inner"/>
          <c:xMode val="edge"/>
          <c:yMode val="edge"/>
          <c:x val="8.7604041871145073E-3"/>
          <c:y val="0.13031179576500429"/>
          <c:w val="0.96145422157669613"/>
          <c:h val="0.7078142316261925"/>
        </c:manualLayout>
      </c:layout>
      <c:barChart>
        <c:barDir val="col"/>
        <c:grouping val="clustered"/>
        <c:varyColors val="0"/>
        <c:ser>
          <c:idx val="0"/>
          <c:order val="0"/>
          <c:tx>
            <c:strRef>
              <c:f>'Graf PP'!$B$13</c:f>
              <c:strCache>
                <c:ptCount val="1"/>
                <c:pt idx="0">
                  <c:v>ABIERTA</c:v>
                </c:pt>
              </c:strCache>
            </c:strRef>
          </c:tx>
          <c:spPr>
            <a:solidFill>
              <a:schemeClr val="accent1"/>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1">
                        <a:lumMod val="7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PP'!$B$14:$B$18</c:f>
              <c:numCache>
                <c:formatCode>General</c:formatCode>
                <c:ptCount val="5"/>
                <c:pt idx="0">
                  <c:v>25</c:v>
                </c:pt>
                <c:pt idx="1">
                  <c:v>5</c:v>
                </c:pt>
                <c:pt idx="2">
                  <c:v>11</c:v>
                </c:pt>
                <c:pt idx="3">
                  <c:v>19</c:v>
                </c:pt>
                <c:pt idx="4">
                  <c:v>21</c:v>
                </c:pt>
              </c:numCache>
            </c:numRef>
          </c:val>
          <c:extLst>
            <c:ext xmlns:c16="http://schemas.microsoft.com/office/drawing/2014/chart" uri="{C3380CC4-5D6E-409C-BE32-E72D297353CC}">
              <c16:uniqueId val="{00000000-01DE-420D-9F15-55BDE3707A1D}"/>
            </c:ext>
          </c:extLst>
        </c:ser>
        <c:ser>
          <c:idx val="1"/>
          <c:order val="1"/>
          <c:tx>
            <c:strRef>
              <c:f>'Graf PP'!$C$13</c:f>
              <c:strCache>
                <c:ptCount val="1"/>
                <c:pt idx="0">
                  <c:v>CERRADA POR ACTO ADMINISTRATIVO</c:v>
                </c:pt>
              </c:strCache>
            </c:strRef>
          </c:tx>
          <c:spPr>
            <a:solidFill>
              <a:schemeClr val="accent2"/>
            </a:solidFill>
            <a:ln>
              <a:noFill/>
            </a:ln>
            <a:effectLst/>
            <a:scene3d>
              <a:camera prst="orthographicFront"/>
              <a:lightRig rig="threePt" dir="t"/>
            </a:scene3d>
            <a:sp3d>
              <a:bevelT/>
              <a:bevelB/>
            </a:sp3d>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accent1">
                        <a:lumMod val="7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'Graf PP'!$A$14:$A$18</c:f>
              <c:strCache>
                <c:ptCount val="5"/>
                <c:pt idx="0">
                  <c:v>Promoambiental</c:v>
                </c:pt>
                <c:pt idx="1">
                  <c:v>LIME</c:v>
                </c:pt>
                <c:pt idx="2">
                  <c:v>Ciudad Limpia</c:v>
                </c:pt>
                <c:pt idx="3">
                  <c:v>Bogotá Limpia</c:v>
                </c:pt>
                <c:pt idx="4">
                  <c:v>Área Limpia</c:v>
                </c:pt>
              </c:strCache>
            </c:strRef>
          </c:cat>
          <c:val>
            <c:numRef>
              <c:f>'Graf PP'!$C$14:$C$18</c:f>
              <c:numCache>
                <c:formatCode>General</c:formatCode>
                <c:ptCount val="5"/>
                <c:pt idx="0">
                  <c:v>4</c:v>
                </c:pt>
                <c:pt idx="2">
                  <c:v>14</c:v>
                </c:pt>
              </c:numCache>
            </c:numRef>
          </c:val>
          <c:extLst>
            <c:ext xmlns:c16="http://schemas.microsoft.com/office/drawing/2014/chart" uri="{C3380CC4-5D6E-409C-BE32-E72D297353CC}">
              <c16:uniqueId val="{00000001-01DE-420D-9F15-55BDE3707A1D}"/>
            </c:ext>
          </c:extLst>
        </c:ser>
        <c:dLbls>
          <c:showLegendKey val="0"/>
          <c:showVal val="0"/>
          <c:showCatName val="0"/>
          <c:showSerName val="0"/>
          <c:showPercent val="0"/>
          <c:showBubbleSize val="0"/>
        </c:dLbls>
        <c:gapWidth val="219"/>
        <c:overlap val="-27"/>
        <c:axId val="133058095"/>
        <c:axId val="1961375231"/>
      </c:barChart>
      <c:catAx>
        <c:axId val="13305809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es-ES"/>
          </a:p>
        </c:txPr>
        <c:crossAx val="1961375231"/>
        <c:crosses val="autoZero"/>
        <c:auto val="1"/>
        <c:lblAlgn val="ctr"/>
        <c:lblOffset val="100"/>
        <c:noMultiLvlLbl val="0"/>
      </c:catAx>
      <c:valAx>
        <c:axId val="1961375231"/>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3305809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ysClr val="windowText" lastClr="000000"/>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userShapes r:id="rId4"/>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Hoja3!$A$3</c:f>
              <c:strCache>
                <c:ptCount val="1"/>
                <c:pt idx="0">
                  <c:v>ABIERTO - ESCALADO A LA UNIDAD Y LA SSPD</c:v>
                </c:pt>
              </c:strCache>
            </c:strRef>
          </c:tx>
          <c:spPr>
            <a:solidFill>
              <a:schemeClr val="accent6"/>
            </a:solidFill>
            <a:ln>
              <a:noFill/>
            </a:ln>
            <a:effectLst/>
            <a:sp3d/>
          </c:spPr>
          <c:invertIfNegative val="0"/>
          <c:dLbls>
            <c:dLbl>
              <c:idx val="2"/>
              <c:layout>
                <c:manualLayout>
                  <c:x val="1.3078305685931459E-3"/>
                  <c:y val="-5.92592500423059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FC3-4B86-B8E6-A6BF6D404E92}"/>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Hoja3!$B$2:$F$2</c:f>
              <c:strCache>
                <c:ptCount val="5"/>
                <c:pt idx="0">
                  <c:v>PROMOAMBIENTAL
 13.030</c:v>
                </c:pt>
                <c:pt idx="1">
                  <c:v>LIME
 4</c:v>
                </c:pt>
                <c:pt idx="2">
                  <c:v>CIUDAD LIMPIA
 367</c:v>
                </c:pt>
                <c:pt idx="3">
                  <c:v>BOGOTÁ LIMPIA
 131</c:v>
                </c:pt>
                <c:pt idx="4">
                  <c:v>ÁREA LIMPIA
 148</c:v>
                </c:pt>
              </c:strCache>
            </c:strRef>
          </c:cat>
          <c:val>
            <c:numRef>
              <c:f>Hoja3!$B$3:$F$3</c:f>
              <c:numCache>
                <c:formatCode>#,##0</c:formatCode>
                <c:ptCount val="5"/>
                <c:pt idx="0">
                  <c:v>12789</c:v>
                </c:pt>
                <c:pt idx="1">
                  <c:v>1</c:v>
                </c:pt>
                <c:pt idx="2">
                  <c:v>218</c:v>
                </c:pt>
                <c:pt idx="3">
                  <c:v>35</c:v>
                </c:pt>
                <c:pt idx="4">
                  <c:v>23</c:v>
                </c:pt>
              </c:numCache>
            </c:numRef>
          </c:val>
          <c:extLst>
            <c:ext xmlns:c16="http://schemas.microsoft.com/office/drawing/2014/chart" uri="{C3380CC4-5D6E-409C-BE32-E72D297353CC}">
              <c16:uniqueId val="{00000001-DFC3-4B86-B8E6-A6BF6D404E92}"/>
            </c:ext>
          </c:extLst>
        </c:ser>
        <c:ser>
          <c:idx val="1"/>
          <c:order val="1"/>
          <c:tx>
            <c:strRef>
              <c:f>Hoja3!$A$4</c:f>
              <c:strCache>
                <c:ptCount val="1"/>
                <c:pt idx="0">
                  <c:v>ABIERTO - REVISIÓN INTERVENTORÍA</c:v>
                </c:pt>
              </c:strCache>
            </c:strRef>
          </c:tx>
          <c:spPr>
            <a:solidFill>
              <a:schemeClr val="accent5"/>
            </a:solidFill>
            <a:ln>
              <a:noFill/>
            </a:ln>
            <a:effectLst/>
            <a:sp3d/>
          </c:spPr>
          <c:invertIfNegative val="0"/>
          <c:dLbls>
            <c:dLbl>
              <c:idx val="0"/>
              <c:layout>
                <c:manualLayout>
                  <c:x val="1.438613625452566E-2"/>
                  <c:y val="-7.9012333389741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FC3-4B86-B8E6-A6BF6D404E92}"/>
                </c:ext>
              </c:extLst>
            </c:dLbl>
            <c:dLbl>
              <c:idx val="2"/>
              <c:layout>
                <c:manualLayout>
                  <c:x val="3.9234917057797258E-3"/>
                  <c:y val="-0.1303703500930728"/>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FC3-4B86-B8E6-A6BF6D404E92}"/>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Hoja3!$B$2:$F$2</c:f>
              <c:strCache>
                <c:ptCount val="5"/>
                <c:pt idx="0">
                  <c:v>PROMOAMBIENTAL
 13.030</c:v>
                </c:pt>
                <c:pt idx="1">
                  <c:v>LIME
 4</c:v>
                </c:pt>
                <c:pt idx="2">
                  <c:v>CIUDAD LIMPIA
 367</c:v>
                </c:pt>
                <c:pt idx="3">
                  <c:v>BOGOTÁ LIMPIA
 131</c:v>
                </c:pt>
                <c:pt idx="4">
                  <c:v>ÁREA LIMPIA
 148</c:v>
                </c:pt>
              </c:strCache>
            </c:strRef>
          </c:cat>
          <c:val>
            <c:numRef>
              <c:f>Hoja3!$B$4:$F$4</c:f>
              <c:numCache>
                <c:formatCode>General</c:formatCode>
                <c:ptCount val="5"/>
                <c:pt idx="0" formatCode="#,##0">
                  <c:v>94</c:v>
                </c:pt>
                <c:pt idx="2" formatCode="#,##0">
                  <c:v>113</c:v>
                </c:pt>
                <c:pt idx="4" formatCode="#,##0">
                  <c:v>6</c:v>
                </c:pt>
              </c:numCache>
            </c:numRef>
          </c:val>
          <c:extLst>
            <c:ext xmlns:c16="http://schemas.microsoft.com/office/drawing/2014/chart" uri="{C3380CC4-5D6E-409C-BE32-E72D297353CC}">
              <c16:uniqueId val="{00000004-DFC3-4B86-B8E6-A6BF6D404E92}"/>
            </c:ext>
          </c:extLst>
        </c:ser>
        <c:ser>
          <c:idx val="2"/>
          <c:order val="2"/>
          <c:tx>
            <c:strRef>
              <c:f>Hoja3!$A$5</c:f>
              <c:strCache>
                <c:ptCount val="1"/>
                <c:pt idx="0">
                  <c:v>CERRADO</c:v>
                </c:pt>
              </c:strCache>
            </c:strRef>
          </c:tx>
          <c:spPr>
            <a:solidFill>
              <a:schemeClr val="accent4"/>
            </a:solidFill>
            <a:ln>
              <a:noFill/>
            </a:ln>
            <a:effectLst/>
            <a:sp3d/>
          </c:spPr>
          <c:invertIfNegative val="0"/>
          <c:dLbls>
            <c:dLbl>
              <c:idx val="0"/>
              <c:layout>
                <c:manualLayout>
                  <c:x val="2.6156611371864837E-2"/>
                  <c:y val="-8.296295005922821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FC3-4B86-B8E6-A6BF6D404E92}"/>
                </c:ext>
              </c:extLst>
            </c:dLbl>
            <c:spPr>
              <a:noFill/>
              <a:ln>
                <a:noFill/>
              </a:ln>
              <a:effectLst/>
            </c:spPr>
            <c:txPr>
              <a:bodyPr rot="0" spcFirstLastPara="1" vertOverflow="overflow" horzOverflow="overflow"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Hoja3!$B$2:$F$2</c:f>
              <c:strCache>
                <c:ptCount val="5"/>
                <c:pt idx="0">
                  <c:v>PROMOAMBIENTAL
 13.030</c:v>
                </c:pt>
                <c:pt idx="1">
                  <c:v>LIME
 4</c:v>
                </c:pt>
                <c:pt idx="2">
                  <c:v>CIUDAD LIMPIA
 367</c:v>
                </c:pt>
                <c:pt idx="3">
                  <c:v>BOGOTÁ LIMPIA
 131</c:v>
                </c:pt>
                <c:pt idx="4">
                  <c:v>ÁREA LIMPIA
 148</c:v>
                </c:pt>
              </c:strCache>
            </c:strRef>
          </c:cat>
          <c:val>
            <c:numRef>
              <c:f>Hoja3!$B$5:$F$5</c:f>
              <c:numCache>
                <c:formatCode>#,##0</c:formatCode>
                <c:ptCount val="5"/>
                <c:pt idx="0">
                  <c:v>127</c:v>
                </c:pt>
                <c:pt idx="1">
                  <c:v>3</c:v>
                </c:pt>
                <c:pt idx="2">
                  <c:v>1</c:v>
                </c:pt>
                <c:pt idx="3">
                  <c:v>1</c:v>
                </c:pt>
                <c:pt idx="4">
                  <c:v>119</c:v>
                </c:pt>
              </c:numCache>
            </c:numRef>
          </c:val>
          <c:extLst>
            <c:ext xmlns:c16="http://schemas.microsoft.com/office/drawing/2014/chart" uri="{C3380CC4-5D6E-409C-BE32-E72D297353CC}">
              <c16:uniqueId val="{00000006-DFC3-4B86-B8E6-A6BF6D404E92}"/>
            </c:ext>
          </c:extLst>
        </c:ser>
        <c:ser>
          <c:idx val="3"/>
          <c:order val="3"/>
          <c:tx>
            <c:strRef>
              <c:f>Hoja3!$A$6</c:f>
              <c:strCache>
                <c:ptCount val="1"/>
                <c:pt idx="0">
                  <c:v>ABIERTO - GESTION CONCESIONARIO</c:v>
                </c:pt>
              </c:strCache>
            </c:strRef>
          </c:tx>
          <c:spPr>
            <a:solidFill>
              <a:schemeClr val="accent6">
                <a:lumMod val="60000"/>
              </a:schemeClr>
            </a:solidFill>
            <a:ln>
              <a:noFill/>
            </a:ln>
            <a:effectLst/>
            <a:sp3d/>
          </c:spPr>
          <c:invertIfNegative val="0"/>
          <c:dLbls>
            <c:dLbl>
              <c:idx val="0"/>
              <c:layout>
                <c:manualLayout>
                  <c:x val="4.0542747626390499E-2"/>
                  <c:y val="-6.716048338128000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FC3-4B86-B8E6-A6BF6D404E92}"/>
                </c:ext>
              </c:extLst>
            </c:dLbl>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Hoja3!$B$2:$F$2</c:f>
              <c:strCache>
                <c:ptCount val="5"/>
                <c:pt idx="0">
                  <c:v>PROMOAMBIENTAL
 13.030</c:v>
                </c:pt>
                <c:pt idx="1">
                  <c:v>LIME
 4</c:v>
                </c:pt>
                <c:pt idx="2">
                  <c:v>CIUDAD LIMPIA
 367</c:v>
                </c:pt>
                <c:pt idx="3">
                  <c:v>BOGOTÁ LIMPIA
 131</c:v>
                </c:pt>
                <c:pt idx="4">
                  <c:v>ÁREA LIMPIA
 148</c:v>
                </c:pt>
              </c:strCache>
            </c:strRef>
          </c:cat>
          <c:val>
            <c:numRef>
              <c:f>Hoja3!$B$6:$F$6</c:f>
              <c:numCache>
                <c:formatCode>General</c:formatCode>
                <c:ptCount val="5"/>
                <c:pt idx="0" formatCode="#,##0">
                  <c:v>20</c:v>
                </c:pt>
                <c:pt idx="2" formatCode="#,##0">
                  <c:v>35</c:v>
                </c:pt>
                <c:pt idx="3" formatCode="#,##0">
                  <c:v>95</c:v>
                </c:pt>
              </c:numCache>
            </c:numRef>
          </c:val>
          <c:extLst>
            <c:ext xmlns:c16="http://schemas.microsoft.com/office/drawing/2014/chart" uri="{C3380CC4-5D6E-409C-BE32-E72D297353CC}">
              <c16:uniqueId val="{00000008-DFC3-4B86-B8E6-A6BF6D404E92}"/>
            </c:ext>
          </c:extLst>
        </c:ser>
        <c:dLbls>
          <c:showLegendKey val="0"/>
          <c:showVal val="1"/>
          <c:showCatName val="0"/>
          <c:showSerName val="0"/>
          <c:showPercent val="0"/>
          <c:showBubbleSize val="0"/>
        </c:dLbls>
        <c:gapWidth val="150"/>
        <c:shape val="box"/>
        <c:axId val="1003503920"/>
        <c:axId val="1003507280"/>
        <c:axId val="0"/>
      </c:bar3DChart>
      <c:catAx>
        <c:axId val="100350392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1003507280"/>
        <c:crosses val="autoZero"/>
        <c:auto val="1"/>
        <c:lblAlgn val="ctr"/>
        <c:lblOffset val="100"/>
        <c:noMultiLvlLbl val="0"/>
      </c:catAx>
      <c:valAx>
        <c:axId val="100350728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100350392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Grafica1!$D$29</c:f>
              <c:strCache>
                <c:ptCount val="1"/>
                <c:pt idx="0">
                  <c:v>vr. total facturación a mayo de 2024</c:v>
                </c:pt>
              </c:strCache>
            </c:strRef>
          </c:tx>
          <c:spPr>
            <a:solidFill>
              <a:schemeClr val="accent1"/>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Grafica1!$D$40:$D$44</c:f>
              <c:numCache>
                <c:formatCode>"$"#,##0_);[Red]\("$"#,##0\)</c:formatCode>
                <c:ptCount val="5"/>
                <c:pt idx="0">
                  <c:v>2291499.05132169</c:v>
                </c:pt>
                <c:pt idx="1">
                  <c:v>1946075.4812672401</c:v>
                </c:pt>
                <c:pt idx="2">
                  <c:v>1148928.52720527</c:v>
                </c:pt>
                <c:pt idx="3">
                  <c:v>1012192.7033350499</c:v>
                </c:pt>
                <c:pt idx="4">
                  <c:v>1036965.4996429699</c:v>
                </c:pt>
              </c:numCache>
            </c:numRef>
          </c:val>
          <c:extLst>
            <c:ext xmlns:c16="http://schemas.microsoft.com/office/drawing/2014/chart" uri="{C3380CC4-5D6E-409C-BE32-E72D297353CC}">
              <c16:uniqueId val="{00000000-FA66-48D0-A2C3-7F9C62A7E1D5}"/>
            </c:ext>
          </c:extLst>
        </c:ser>
        <c:ser>
          <c:idx val="1"/>
          <c:order val="1"/>
          <c:tx>
            <c:strRef>
              <c:f>Grafica1!$E$29</c:f>
              <c:strCache>
                <c:ptCount val="1"/>
                <c:pt idx="0">
                  <c:v>vr. total recaudo a mayo de 2024</c:v>
                </c:pt>
              </c:strCache>
            </c:strRef>
          </c:tx>
          <c:spPr>
            <a:solidFill>
              <a:schemeClr val="accent2"/>
            </a:solidFill>
            <a:ln>
              <a:noFill/>
            </a:ln>
            <a:effectLst/>
            <a:scene3d>
              <a:camera prst="orthographicFront"/>
              <a:lightRig rig="threePt" dir="t"/>
            </a:scene3d>
            <a:sp3d>
              <a:bevelT w="190500" h="38100"/>
            </a:sp3d>
          </c:spPr>
          <c:invertIfNegative val="0"/>
          <c:cat>
            <c:strRef>
              <c:f>Grafica1!$C$40:$C$44</c:f>
              <c:strCache>
                <c:ptCount val="5"/>
                <c:pt idx="0">
                  <c:v>Promoambiental</c:v>
                </c:pt>
                <c:pt idx="1">
                  <c:v>Lime</c:v>
                </c:pt>
                <c:pt idx="2">
                  <c:v>Ciudad limpia</c:v>
                </c:pt>
                <c:pt idx="3">
                  <c:v>Bogotá limpia</c:v>
                </c:pt>
                <c:pt idx="4">
                  <c:v>Área limpia</c:v>
                </c:pt>
              </c:strCache>
            </c:strRef>
          </c:cat>
          <c:val>
            <c:numRef>
              <c:f>Grafica1!$E$40:$E$44</c:f>
              <c:numCache>
                <c:formatCode>"$"#,##0_);[Red]\("$"#,##0\)</c:formatCode>
                <c:ptCount val="5"/>
                <c:pt idx="0">
                  <c:v>1256318.599435</c:v>
                </c:pt>
                <c:pt idx="1">
                  <c:v>1224807.5817420001</c:v>
                </c:pt>
                <c:pt idx="2">
                  <c:v>872273.86757999996</c:v>
                </c:pt>
                <c:pt idx="3">
                  <c:v>668651.87816600001</c:v>
                </c:pt>
                <c:pt idx="4">
                  <c:v>784043.02371199999</c:v>
                </c:pt>
              </c:numCache>
            </c:numRef>
          </c:val>
          <c:extLst>
            <c:ext xmlns:c16="http://schemas.microsoft.com/office/drawing/2014/chart" uri="{C3380CC4-5D6E-409C-BE32-E72D297353CC}">
              <c16:uniqueId val="{00000001-FA66-48D0-A2C3-7F9C62A7E1D5}"/>
            </c:ext>
          </c:extLst>
        </c:ser>
        <c:ser>
          <c:idx val="2"/>
          <c:order val="2"/>
          <c:tx>
            <c:strRef>
              <c:f>Grafica1!$F$29</c:f>
              <c:strCache>
                <c:ptCount val="1"/>
                <c:pt idx="0">
                  <c:v>% recaudo</c:v>
                </c:pt>
              </c:strCache>
            </c:strRef>
          </c:tx>
          <c:spPr>
            <a:solidFill>
              <a:schemeClr val="accent3"/>
            </a:solidFill>
            <a:ln>
              <a:noFill/>
            </a:ln>
            <a:effectLst/>
          </c:spPr>
          <c:invertIfNegative val="0"/>
          <c:cat>
            <c:strRef>
              <c:f>Grafica1!$C$40:$C$44</c:f>
              <c:strCache>
                <c:ptCount val="5"/>
                <c:pt idx="0">
                  <c:v>Promoambiental</c:v>
                </c:pt>
                <c:pt idx="1">
                  <c:v>Lime</c:v>
                </c:pt>
                <c:pt idx="2">
                  <c:v>Ciudad limpia</c:v>
                </c:pt>
                <c:pt idx="3">
                  <c:v>Bogotá limpia</c:v>
                </c:pt>
                <c:pt idx="4">
                  <c:v>Área limpia</c:v>
                </c:pt>
              </c:strCache>
            </c:strRef>
          </c:cat>
          <c:val>
            <c:numRef>
              <c:f>Grafica1!$F$40:$F$44</c:f>
              <c:numCache>
                <c:formatCode>0.00%</c:formatCode>
                <c:ptCount val="5"/>
                <c:pt idx="0">
                  <c:v>0.54825185230182882</c:v>
                </c:pt>
                <c:pt idx="1">
                  <c:v>0.62937311195372192</c:v>
                </c:pt>
                <c:pt idx="2">
                  <c:v>0.7592063796185623</c:v>
                </c:pt>
                <c:pt idx="3">
                  <c:v>0.66059740992290761</c:v>
                </c:pt>
                <c:pt idx="4">
                  <c:v>0.75609364437095372</c:v>
                </c:pt>
              </c:numCache>
            </c:numRef>
          </c:val>
          <c:extLst>
            <c:ext xmlns:c16="http://schemas.microsoft.com/office/drawing/2014/chart" uri="{C3380CC4-5D6E-409C-BE32-E72D297353CC}">
              <c16:uniqueId val="{00000002-FA66-48D0-A2C3-7F9C62A7E1D5}"/>
            </c:ext>
          </c:extLst>
        </c:ser>
        <c:dLbls>
          <c:showLegendKey val="0"/>
          <c:showVal val="0"/>
          <c:showCatName val="0"/>
          <c:showSerName val="0"/>
          <c:showPercent val="0"/>
          <c:showBubbleSize val="0"/>
        </c:dLbls>
        <c:gapWidth val="247"/>
        <c:axId val="359909407"/>
        <c:axId val="1"/>
      </c:barChart>
      <c:catAx>
        <c:axId val="359909407"/>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out"/>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scaling>
        <c:delete val="0"/>
        <c:axPos val="l"/>
        <c:majorGridlines>
          <c:spPr>
            <a:ln w="9525" cap="flat" cmpd="sng" algn="ctr">
              <a:solidFill>
                <a:schemeClr val="dk1">
                  <a:lumMod val="15000"/>
                  <a:lumOff val="85000"/>
                </a:schemeClr>
              </a:solidFill>
              <a:round/>
            </a:ln>
            <a:effectLst/>
          </c:spPr>
        </c:majorGridlines>
        <c:numFmt formatCode="&quot;$&quot;#,##0_);[Red]\(&quot;$&quot;#,##0\)" sourceLinked="1"/>
        <c:majorTickMark val="none"/>
        <c:minorTickMark val="none"/>
        <c:tickLblPos val="nextTo"/>
        <c:spPr>
          <a:noFill/>
          <a:ln>
            <a:noFill/>
          </a:ln>
          <a:effectLst/>
        </c:spPr>
        <c:txPr>
          <a:bodyPr rot="-60000000" vert="horz"/>
          <a:lstStyle/>
          <a:p>
            <a:pPr>
              <a:defRPr/>
            </a:pPr>
            <a:endParaRPr lang="es-ES"/>
          </a:p>
        </c:txPr>
        <c:crossAx val="35990940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chemeClr val="dk1">
              <a:lumMod val="15000"/>
              <a:lumOff val="85000"/>
            </a:schemeClr>
          </a:fgClr>
          <a:bgClr>
            <a:schemeClr val="lt1"/>
          </a:bgClr>
        </a:pattFill>
        <a:ln>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Grafica2!$K$13</c:f>
              <c:strCache>
                <c:ptCount val="1"/>
                <c:pt idx="0">
                  <c:v> 2.018 </c:v>
                </c:pt>
              </c:strCache>
            </c:strRef>
          </c:tx>
          <c:spPr>
            <a:solidFill>
              <a:schemeClr val="accent1"/>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Grafica2!$K$14:$K$18</c:f>
              <c:numCache>
                <c:formatCode>_(* #,##0_);_(* \(#,##0\);_(* "-"_);_(@_)</c:formatCode>
                <c:ptCount val="5"/>
                <c:pt idx="0">
                  <c:v>108506.055594</c:v>
                </c:pt>
                <c:pt idx="1">
                  <c:v>110432.71239099999</c:v>
                </c:pt>
                <c:pt idx="2">
                  <c:v>73218.188118999999</c:v>
                </c:pt>
                <c:pt idx="3">
                  <c:v>60330.645611</c:v>
                </c:pt>
                <c:pt idx="4">
                  <c:v>71228.914147000003</c:v>
                </c:pt>
              </c:numCache>
            </c:numRef>
          </c:val>
          <c:extLst>
            <c:ext xmlns:c16="http://schemas.microsoft.com/office/drawing/2014/chart" uri="{C3380CC4-5D6E-409C-BE32-E72D297353CC}">
              <c16:uniqueId val="{00000000-4F9B-45E2-8970-CEF45EEC9270}"/>
            </c:ext>
          </c:extLst>
        </c:ser>
        <c:ser>
          <c:idx val="1"/>
          <c:order val="1"/>
          <c:tx>
            <c:strRef>
              <c:f>Grafica2!$L$13</c:f>
              <c:strCache>
                <c:ptCount val="1"/>
                <c:pt idx="0">
                  <c:v> 2.019 </c:v>
                </c:pt>
              </c:strCache>
            </c:strRef>
          </c:tx>
          <c:spPr>
            <a:solidFill>
              <a:srgbClr val="FFC000"/>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Grafica2!$L$14:$L$18</c:f>
              <c:numCache>
                <c:formatCode>_(* #,##0_);_(* \(#,##0\);_(* "-"_);_(@_)</c:formatCode>
                <c:ptCount val="5"/>
                <c:pt idx="0">
                  <c:v>243709.84134099999</c:v>
                </c:pt>
                <c:pt idx="1">
                  <c:v>233040.420962</c:v>
                </c:pt>
                <c:pt idx="2">
                  <c:v>140380.26575600001</c:v>
                </c:pt>
                <c:pt idx="3">
                  <c:v>111528.029068</c:v>
                </c:pt>
                <c:pt idx="4">
                  <c:v>141492.087573</c:v>
                </c:pt>
              </c:numCache>
            </c:numRef>
          </c:val>
          <c:extLst>
            <c:ext xmlns:c16="http://schemas.microsoft.com/office/drawing/2014/chart" uri="{C3380CC4-5D6E-409C-BE32-E72D297353CC}">
              <c16:uniqueId val="{00000001-4F9B-45E2-8970-CEF45EEC9270}"/>
            </c:ext>
          </c:extLst>
        </c:ser>
        <c:ser>
          <c:idx val="2"/>
          <c:order val="2"/>
          <c:tx>
            <c:strRef>
              <c:f>Grafica2!$M$13</c:f>
              <c:strCache>
                <c:ptCount val="1"/>
                <c:pt idx="0">
                  <c:v> 2.020 </c:v>
                </c:pt>
              </c:strCache>
            </c:strRef>
          </c:tx>
          <c:spPr>
            <a:solidFill>
              <a:schemeClr val="accent3"/>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Grafica2!$M$14:$M$18</c:f>
              <c:numCache>
                <c:formatCode>_(* #,##0_);_(* \(#,##0\);_(* "-"_);_(@_)</c:formatCode>
                <c:ptCount val="5"/>
                <c:pt idx="0">
                  <c:v>416872.94853885006</c:v>
                </c:pt>
                <c:pt idx="1">
                  <c:v>296489.27691754</c:v>
                </c:pt>
                <c:pt idx="2">
                  <c:v>173729.01391499999</c:v>
                </c:pt>
                <c:pt idx="3">
                  <c:v>152586.41966122997</c:v>
                </c:pt>
                <c:pt idx="4">
                  <c:v>178325.00704497</c:v>
                </c:pt>
              </c:numCache>
            </c:numRef>
          </c:val>
          <c:extLst>
            <c:ext xmlns:c16="http://schemas.microsoft.com/office/drawing/2014/chart" uri="{C3380CC4-5D6E-409C-BE32-E72D297353CC}">
              <c16:uniqueId val="{00000002-4F9B-45E2-8970-CEF45EEC9270}"/>
            </c:ext>
          </c:extLst>
        </c:ser>
        <c:ser>
          <c:idx val="3"/>
          <c:order val="3"/>
          <c:tx>
            <c:strRef>
              <c:f>Grafica2!$N$13</c:f>
              <c:strCache>
                <c:ptCount val="1"/>
                <c:pt idx="0">
                  <c:v> 2.021 </c:v>
                </c:pt>
              </c:strCache>
            </c:strRef>
          </c:tx>
          <c:spPr>
            <a:solidFill>
              <a:schemeClr val="accent2"/>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Grafica2!$N$14:$N$18</c:f>
              <c:numCache>
                <c:formatCode>_(* #,##0_);_(* \(#,##0\);_(* "-"_);_(@_)</c:formatCode>
                <c:ptCount val="5"/>
                <c:pt idx="0">
                  <c:v>488525.59421873</c:v>
                </c:pt>
                <c:pt idx="1">
                  <c:v>347501.42841599998</c:v>
                </c:pt>
                <c:pt idx="2">
                  <c:v>208388.18179229999</c:v>
                </c:pt>
                <c:pt idx="3">
                  <c:v>176246.65628400003</c:v>
                </c:pt>
                <c:pt idx="4">
                  <c:v>180872.57161099999</c:v>
                </c:pt>
              </c:numCache>
            </c:numRef>
          </c:val>
          <c:extLst>
            <c:ext xmlns:c16="http://schemas.microsoft.com/office/drawing/2014/chart" uri="{C3380CC4-5D6E-409C-BE32-E72D297353CC}">
              <c16:uniqueId val="{00000003-4F9B-45E2-8970-CEF45EEC9270}"/>
            </c:ext>
          </c:extLst>
        </c:ser>
        <c:ser>
          <c:idx val="4"/>
          <c:order val="4"/>
          <c:tx>
            <c:strRef>
              <c:f>Grafica2!$O$13</c:f>
              <c:strCache>
                <c:ptCount val="1"/>
                <c:pt idx="0">
                  <c:v> 2.022 </c:v>
                </c:pt>
              </c:strCache>
            </c:strRef>
          </c:tx>
          <c:spPr>
            <a:solidFill>
              <a:schemeClr val="accent6"/>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Grafica2!$O$14:$O$18</c:f>
              <c:numCache>
                <c:formatCode>_(* #,##0_);_(* \(#,##0\);_(* "-"_);_(@_)</c:formatCode>
                <c:ptCount val="5"/>
                <c:pt idx="0">
                  <c:v>418972.23351043998</c:v>
                </c:pt>
                <c:pt idx="1">
                  <c:v>360104.75060825003</c:v>
                </c:pt>
                <c:pt idx="2">
                  <c:v>198121.08123520997</c:v>
                </c:pt>
                <c:pt idx="3">
                  <c:v>194208.19382200006</c:v>
                </c:pt>
                <c:pt idx="4">
                  <c:v>167344.22190999999</c:v>
                </c:pt>
              </c:numCache>
            </c:numRef>
          </c:val>
          <c:extLst>
            <c:ext xmlns:c16="http://schemas.microsoft.com/office/drawing/2014/chart" uri="{C3380CC4-5D6E-409C-BE32-E72D297353CC}">
              <c16:uniqueId val="{00000004-4F9B-45E2-8970-CEF45EEC9270}"/>
            </c:ext>
          </c:extLst>
        </c:ser>
        <c:ser>
          <c:idx val="5"/>
          <c:order val="5"/>
          <c:tx>
            <c:strRef>
              <c:f>Grafica2!$P$13</c:f>
              <c:strCache>
                <c:ptCount val="1"/>
                <c:pt idx="0">
                  <c:v> 2.023 </c:v>
                </c:pt>
              </c:strCache>
            </c:strRef>
          </c:tx>
          <c:spPr>
            <a:solidFill>
              <a:schemeClr val="tx1">
                <a:lumMod val="65000"/>
                <a:lumOff val="35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Grafica2!$P$14:$P$18</c:f>
              <c:numCache>
                <c:formatCode>_(* #,##0_);_(* \(#,##0\);_(* "-"_);_(@_)</c:formatCode>
                <c:ptCount val="5"/>
                <c:pt idx="0">
                  <c:v>419809.71775576001</c:v>
                </c:pt>
                <c:pt idx="1">
                  <c:v>397772.78791845002</c:v>
                </c:pt>
                <c:pt idx="2">
                  <c:v>239850.49880577999</c:v>
                </c:pt>
                <c:pt idx="3">
                  <c:v>214444.60037781997</c:v>
                </c:pt>
                <c:pt idx="4">
                  <c:v>200897.28215399999</c:v>
                </c:pt>
              </c:numCache>
            </c:numRef>
          </c:val>
          <c:extLst>
            <c:ext xmlns:c16="http://schemas.microsoft.com/office/drawing/2014/chart" uri="{C3380CC4-5D6E-409C-BE32-E72D297353CC}">
              <c16:uniqueId val="{00000005-4F9B-45E2-8970-CEF45EEC9270}"/>
            </c:ext>
          </c:extLst>
        </c:ser>
        <c:ser>
          <c:idx val="6"/>
          <c:order val="6"/>
          <c:tx>
            <c:strRef>
              <c:f>Grafica2!$Q$13</c:f>
              <c:strCache>
                <c:ptCount val="1"/>
                <c:pt idx="0">
                  <c:v> 2.024 </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Grafica2!$J$14:$J$18</c:f>
              <c:strCache>
                <c:ptCount val="5"/>
                <c:pt idx="0">
                  <c:v>ASE1</c:v>
                </c:pt>
                <c:pt idx="1">
                  <c:v>ASE2</c:v>
                </c:pt>
                <c:pt idx="2">
                  <c:v>ASE3</c:v>
                </c:pt>
                <c:pt idx="3">
                  <c:v>ASE4</c:v>
                </c:pt>
                <c:pt idx="4">
                  <c:v>ASE5</c:v>
                </c:pt>
              </c:strCache>
            </c:strRef>
          </c:cat>
          <c:val>
            <c:numRef>
              <c:f>Grafica2!$Q$14:$Q$18</c:f>
              <c:numCache>
                <c:formatCode>_(* #,##0_);_(* \(#,##0\);_(* "-"_);_(@_)</c:formatCode>
                <c:ptCount val="5"/>
                <c:pt idx="0">
                  <c:v>195102.66036291001</c:v>
                </c:pt>
                <c:pt idx="1">
                  <c:v>200734.10405400002</c:v>
                </c:pt>
                <c:pt idx="2">
                  <c:v>115241.29758198</c:v>
                </c:pt>
                <c:pt idx="3">
                  <c:v>102848.158511</c:v>
                </c:pt>
                <c:pt idx="4">
                  <c:v>96805.415203000011</c:v>
                </c:pt>
              </c:numCache>
            </c:numRef>
          </c:val>
          <c:extLst>
            <c:ext xmlns:c16="http://schemas.microsoft.com/office/drawing/2014/chart" uri="{C3380CC4-5D6E-409C-BE32-E72D297353CC}">
              <c16:uniqueId val="{00000006-4F9B-45E2-8970-CEF45EEC9270}"/>
            </c:ext>
          </c:extLst>
        </c:ser>
        <c:dLbls>
          <c:showLegendKey val="0"/>
          <c:showVal val="0"/>
          <c:showCatName val="0"/>
          <c:showSerName val="0"/>
          <c:showPercent val="0"/>
          <c:showBubbleSize val="0"/>
        </c:dLbls>
        <c:gapWidth val="291"/>
        <c:overlap val="-43"/>
        <c:axId val="359913727"/>
        <c:axId val="1"/>
      </c:barChart>
      <c:catAx>
        <c:axId val="359913727"/>
        <c:scaling>
          <c:orientation val="minMax"/>
        </c:scaling>
        <c:delete val="0"/>
        <c:axPos val="b"/>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vert="horz"/>
          <a:lstStyle/>
          <a:p>
            <a:pPr>
              <a:defRPr/>
            </a:pPr>
            <a:endParaRPr lang="es-ES"/>
          </a:p>
        </c:txPr>
        <c:crossAx val="1"/>
        <c:crosses val="autoZero"/>
        <c:auto val="1"/>
        <c:lblAlgn val="ctr"/>
        <c:lblOffset val="100"/>
        <c:noMultiLvlLbl val="0"/>
      </c:catAx>
      <c:valAx>
        <c:axId val="1"/>
        <c:scaling>
          <c:orientation val="minMax"/>
          <c:max val="500000"/>
        </c:scaling>
        <c:delete val="0"/>
        <c:axPos val="l"/>
        <c:majorGridlines>
          <c:spPr>
            <a:ln w="9525" cap="flat" cmpd="sng" algn="ctr">
              <a:solidFill>
                <a:schemeClr val="dk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vert="horz"/>
          <a:lstStyle/>
          <a:p>
            <a:pPr>
              <a:defRPr/>
            </a:pPr>
            <a:endParaRPr lang="es-ES"/>
          </a:p>
        </c:txPr>
        <c:crossAx val="359913727"/>
        <c:crosses val="autoZero"/>
        <c:crossBetween val="between"/>
      </c:valAx>
      <c:dTable>
        <c:showHorzBorder val="1"/>
        <c:showVertBorder val="1"/>
        <c:showOutline val="1"/>
        <c:showKeys val="1"/>
        <c:spPr>
          <a:noFill/>
          <a:ln w="9525" cap="flat" cmpd="sng" algn="ctr">
            <a:solidFill>
              <a:schemeClr val="dk1">
                <a:lumMod val="15000"/>
                <a:lumOff val="85000"/>
              </a:schemeClr>
            </a:solidFill>
            <a:round/>
          </a:ln>
          <a:effectLst/>
        </c:spPr>
      </c:dTable>
      <c:spPr>
        <a:pattFill prst="ltDnDiag">
          <a:fgClr>
            <a:srgbClr val="000000">
              <a:alpha val="0"/>
            </a:srgbClr>
          </a:fgClr>
          <a:bgClr>
            <a:srgbClr val="FFFFFF"/>
          </a:bgClr>
        </a:pattFill>
        <a:ln w="25400">
          <a:noFill/>
        </a:ln>
        <a:effectLst/>
      </c:spPr>
    </c:plotArea>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mayo 2024 final.xlsx]Grafica3b (2)!TablaDinámica1</c:name>
    <c:fmtId val="201"/>
  </c:pivotSource>
  <c:chart>
    <c:autoTitleDeleted val="0"/>
    <c:pivotFmts>
      <c:pivotFmt>
        <c:idx val="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8"/>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9"/>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0"/>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1"/>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2"/>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3"/>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5"/>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6"/>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
        <c:idx val="17"/>
        <c:spPr>
          <a:solidFill>
            <a:schemeClr val="accent1"/>
          </a:solidFill>
          <a:ln>
            <a:noFill/>
          </a:ln>
          <a:effectLst/>
        </c:spPr>
        <c:marker>
          <c:symbol val="none"/>
        </c:marker>
        <c:dLbl>
          <c:idx val="0"/>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accent5">
                      <a:lumMod val="50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extLst>
        </c:dLbl>
      </c:pivotFmt>
    </c:pivotFmts>
    <c:plotArea>
      <c:layout/>
      <c:barChart>
        <c:barDir val="col"/>
        <c:grouping val="clustered"/>
        <c:varyColors val="0"/>
        <c:ser>
          <c:idx val="0"/>
          <c:order val="0"/>
          <c:tx>
            <c:strRef>
              <c:f>'Grafica3b (2)'!$B$3</c:f>
              <c:strCache>
                <c:ptCount val="1"/>
                <c:pt idx="0">
                  <c:v> Facturación</c:v>
                </c:pt>
              </c:strCache>
            </c:strRef>
          </c:tx>
          <c:spPr>
            <a:solidFill>
              <a:schemeClr val="accent1"/>
            </a:solidFill>
            <a:ln>
              <a:noFill/>
            </a:ln>
            <a:effectLst/>
            <a:scene3d>
              <a:camera prst="orthographicFront"/>
              <a:lightRig rig="threePt" dir="t"/>
            </a:scene3d>
            <a:sp3d>
              <a:bevelT w="190500" h="38100"/>
            </a:sp3d>
          </c:spPr>
          <c:invertIfNegative val="0"/>
          <c:cat>
            <c:multiLvlStrRef>
              <c:f>'Grafica3b (2)'!$A$4:$A$44</c:f>
              <c:multiLvlStrCache>
                <c:ptCount val="30"/>
                <c:lvl>
                  <c:pt idx="0">
                    <c:v>dic-23</c:v>
                  </c:pt>
                  <c:pt idx="1">
                    <c:v>ene-24</c:v>
                  </c:pt>
                  <c:pt idx="2">
                    <c:v>feb-24</c:v>
                  </c:pt>
                  <c:pt idx="3">
                    <c:v>mar-24</c:v>
                  </c:pt>
                  <c:pt idx="4">
                    <c:v>abr-24</c:v>
                  </c:pt>
                  <c:pt idx="5">
                    <c:v>may-24</c:v>
                  </c:pt>
                  <c:pt idx="6">
                    <c:v>dic-23</c:v>
                  </c:pt>
                  <c:pt idx="7">
                    <c:v>ene-24</c:v>
                  </c:pt>
                  <c:pt idx="8">
                    <c:v>feb-24</c:v>
                  </c:pt>
                  <c:pt idx="9">
                    <c:v>mar-24</c:v>
                  </c:pt>
                  <c:pt idx="10">
                    <c:v>abr-24</c:v>
                  </c:pt>
                  <c:pt idx="11">
                    <c:v>may-24</c:v>
                  </c:pt>
                  <c:pt idx="12">
                    <c:v>dic-23</c:v>
                  </c:pt>
                  <c:pt idx="13">
                    <c:v>ene-24</c:v>
                  </c:pt>
                  <c:pt idx="14">
                    <c:v>feb-24</c:v>
                  </c:pt>
                  <c:pt idx="15">
                    <c:v>mar-24</c:v>
                  </c:pt>
                  <c:pt idx="16">
                    <c:v>abr-24</c:v>
                  </c:pt>
                  <c:pt idx="17">
                    <c:v>may-24</c:v>
                  </c:pt>
                  <c:pt idx="18">
                    <c:v>dic-23</c:v>
                  </c:pt>
                  <c:pt idx="19">
                    <c:v>ene-24</c:v>
                  </c:pt>
                  <c:pt idx="20">
                    <c:v>feb-24</c:v>
                  </c:pt>
                  <c:pt idx="21">
                    <c:v>mar-24</c:v>
                  </c:pt>
                  <c:pt idx="22">
                    <c:v>abr-24</c:v>
                  </c:pt>
                  <c:pt idx="23">
                    <c:v>may-24</c:v>
                  </c:pt>
                  <c:pt idx="24">
                    <c:v>dic-23</c:v>
                  </c:pt>
                  <c:pt idx="25">
                    <c:v>ene-24</c:v>
                  </c:pt>
                  <c:pt idx="26">
                    <c:v>feb-24</c:v>
                  </c:pt>
                  <c:pt idx="27">
                    <c:v>mar-24</c:v>
                  </c:pt>
                  <c:pt idx="28">
                    <c:v>abr-24</c:v>
                  </c:pt>
                  <c:pt idx="29">
                    <c:v>may-24</c:v>
                  </c:pt>
                </c:lvl>
                <c:lvl>
                  <c:pt idx="0">
                    <c:v>ASE1</c:v>
                  </c:pt>
                  <c:pt idx="6">
                    <c:v>ASE2</c:v>
                  </c:pt>
                  <c:pt idx="12">
                    <c:v>ASE3</c:v>
                  </c:pt>
                  <c:pt idx="18">
                    <c:v>ASE4</c:v>
                  </c:pt>
                  <c:pt idx="24">
                    <c:v>ASE5</c:v>
                  </c:pt>
                </c:lvl>
              </c:multiLvlStrCache>
            </c:multiLvlStrRef>
          </c:cat>
          <c:val>
            <c:numRef>
              <c:f>'Grafica3b (2)'!$B$4:$B$44</c:f>
              <c:numCache>
                <c:formatCode>"$"\ #,##0</c:formatCode>
                <c:ptCount val="30"/>
                <c:pt idx="0">
                  <c:v>34100.831058000003</c:v>
                </c:pt>
                <c:pt idx="1">
                  <c:v>39313.723769999997</c:v>
                </c:pt>
                <c:pt idx="2">
                  <c:v>38913.282953000002</c:v>
                </c:pt>
                <c:pt idx="3">
                  <c:v>33730.596619999997</c:v>
                </c:pt>
                <c:pt idx="4">
                  <c:v>43654.039936910005</c:v>
                </c:pt>
                <c:pt idx="5">
                  <c:v>39491.017082999999</c:v>
                </c:pt>
                <c:pt idx="6">
                  <c:v>32014.056</c:v>
                </c:pt>
                <c:pt idx="7">
                  <c:v>38615.685054000001</c:v>
                </c:pt>
                <c:pt idx="8">
                  <c:v>40854.172423000004</c:v>
                </c:pt>
                <c:pt idx="9">
                  <c:v>33641.307660999999</c:v>
                </c:pt>
                <c:pt idx="10">
                  <c:v>40955.668418000001</c:v>
                </c:pt>
                <c:pt idx="11">
                  <c:v>46667.270497999998</c:v>
                </c:pt>
                <c:pt idx="12">
                  <c:v>20793.294180470002</c:v>
                </c:pt>
                <c:pt idx="13">
                  <c:v>22734.137090440003</c:v>
                </c:pt>
                <c:pt idx="14">
                  <c:v>22865.12325407</c:v>
                </c:pt>
                <c:pt idx="15">
                  <c:v>22181.830672470001</c:v>
                </c:pt>
                <c:pt idx="16">
                  <c:v>23882.138791000001</c:v>
                </c:pt>
                <c:pt idx="17">
                  <c:v>23578.067773999999</c:v>
                </c:pt>
                <c:pt idx="18">
                  <c:v>19284.388299999999</c:v>
                </c:pt>
                <c:pt idx="19">
                  <c:v>19936.490328</c:v>
                </c:pt>
                <c:pt idx="20">
                  <c:v>23365.499425999998</c:v>
                </c:pt>
                <c:pt idx="21">
                  <c:v>18151.874422000001</c:v>
                </c:pt>
                <c:pt idx="22">
                  <c:v>22875.895142000001</c:v>
                </c:pt>
                <c:pt idx="23">
                  <c:v>18518.399193000001</c:v>
                </c:pt>
                <c:pt idx="24">
                  <c:v>18143.321695999995</c:v>
                </c:pt>
                <c:pt idx="25">
                  <c:v>18228.056060000003</c:v>
                </c:pt>
                <c:pt idx="26">
                  <c:v>19518.012864000004</c:v>
                </c:pt>
                <c:pt idx="27">
                  <c:v>18940.970939999999</c:v>
                </c:pt>
                <c:pt idx="28">
                  <c:v>20373.533329000002</c:v>
                </c:pt>
                <c:pt idx="29">
                  <c:v>19744.84201</c:v>
                </c:pt>
              </c:numCache>
            </c:numRef>
          </c:val>
          <c:extLst>
            <c:ext xmlns:c16="http://schemas.microsoft.com/office/drawing/2014/chart" uri="{C3380CC4-5D6E-409C-BE32-E72D297353CC}">
              <c16:uniqueId val="{00000000-B865-43C3-A8D5-EAEF203B970E}"/>
            </c:ext>
          </c:extLst>
        </c:ser>
        <c:ser>
          <c:idx val="1"/>
          <c:order val="1"/>
          <c:tx>
            <c:strRef>
              <c:f>'Grafica3b (2)'!$C$3</c:f>
              <c:strCache>
                <c:ptCount val="1"/>
                <c:pt idx="0">
                  <c:v> Recaudo</c:v>
                </c:pt>
              </c:strCache>
            </c:strRef>
          </c:tx>
          <c:spPr>
            <a:solidFill>
              <a:schemeClr val="accent2"/>
            </a:solidFill>
            <a:ln>
              <a:noFill/>
            </a:ln>
            <a:effectLst/>
            <a:scene3d>
              <a:camera prst="orthographicFront"/>
              <a:lightRig rig="threePt" dir="t"/>
            </a:scene3d>
            <a:sp3d>
              <a:bevelT w="190500" h="38100"/>
            </a:sp3d>
          </c:spPr>
          <c:invertIfNegative val="0"/>
          <c:cat>
            <c:multiLvlStrRef>
              <c:f>'Grafica3b (2)'!$A$4:$A$44</c:f>
              <c:multiLvlStrCache>
                <c:ptCount val="30"/>
                <c:lvl>
                  <c:pt idx="0">
                    <c:v>dic-23</c:v>
                  </c:pt>
                  <c:pt idx="1">
                    <c:v>ene-24</c:v>
                  </c:pt>
                  <c:pt idx="2">
                    <c:v>feb-24</c:v>
                  </c:pt>
                  <c:pt idx="3">
                    <c:v>mar-24</c:v>
                  </c:pt>
                  <c:pt idx="4">
                    <c:v>abr-24</c:v>
                  </c:pt>
                  <c:pt idx="5">
                    <c:v>may-24</c:v>
                  </c:pt>
                  <c:pt idx="6">
                    <c:v>dic-23</c:v>
                  </c:pt>
                  <c:pt idx="7">
                    <c:v>ene-24</c:v>
                  </c:pt>
                  <c:pt idx="8">
                    <c:v>feb-24</c:v>
                  </c:pt>
                  <c:pt idx="9">
                    <c:v>mar-24</c:v>
                  </c:pt>
                  <c:pt idx="10">
                    <c:v>abr-24</c:v>
                  </c:pt>
                  <c:pt idx="11">
                    <c:v>may-24</c:v>
                  </c:pt>
                  <c:pt idx="12">
                    <c:v>dic-23</c:v>
                  </c:pt>
                  <c:pt idx="13">
                    <c:v>ene-24</c:v>
                  </c:pt>
                  <c:pt idx="14">
                    <c:v>feb-24</c:v>
                  </c:pt>
                  <c:pt idx="15">
                    <c:v>mar-24</c:v>
                  </c:pt>
                  <c:pt idx="16">
                    <c:v>abr-24</c:v>
                  </c:pt>
                  <c:pt idx="17">
                    <c:v>may-24</c:v>
                  </c:pt>
                  <c:pt idx="18">
                    <c:v>dic-23</c:v>
                  </c:pt>
                  <c:pt idx="19">
                    <c:v>ene-24</c:v>
                  </c:pt>
                  <c:pt idx="20">
                    <c:v>feb-24</c:v>
                  </c:pt>
                  <c:pt idx="21">
                    <c:v>mar-24</c:v>
                  </c:pt>
                  <c:pt idx="22">
                    <c:v>abr-24</c:v>
                  </c:pt>
                  <c:pt idx="23">
                    <c:v>may-24</c:v>
                  </c:pt>
                  <c:pt idx="24">
                    <c:v>dic-23</c:v>
                  </c:pt>
                  <c:pt idx="25">
                    <c:v>ene-24</c:v>
                  </c:pt>
                  <c:pt idx="26">
                    <c:v>feb-24</c:v>
                  </c:pt>
                  <c:pt idx="27">
                    <c:v>mar-24</c:v>
                  </c:pt>
                  <c:pt idx="28">
                    <c:v>abr-24</c:v>
                  </c:pt>
                  <c:pt idx="29">
                    <c:v>may-24</c:v>
                  </c:pt>
                </c:lvl>
                <c:lvl>
                  <c:pt idx="0">
                    <c:v>ASE1</c:v>
                  </c:pt>
                  <c:pt idx="6">
                    <c:v>ASE2</c:v>
                  </c:pt>
                  <c:pt idx="12">
                    <c:v>ASE3</c:v>
                  </c:pt>
                  <c:pt idx="18">
                    <c:v>ASE4</c:v>
                  </c:pt>
                  <c:pt idx="24">
                    <c:v>ASE5</c:v>
                  </c:pt>
                </c:lvl>
              </c:multiLvlStrCache>
            </c:multiLvlStrRef>
          </c:cat>
          <c:val>
            <c:numRef>
              <c:f>'Grafica3b (2)'!$C$4:$C$44</c:f>
              <c:numCache>
                <c:formatCode>"$"\ #,##0</c:formatCode>
                <c:ptCount val="30"/>
                <c:pt idx="0">
                  <c:v>21127.983211999999</c:v>
                </c:pt>
                <c:pt idx="1">
                  <c:v>22114.267108</c:v>
                </c:pt>
                <c:pt idx="2">
                  <c:v>23785.979873</c:v>
                </c:pt>
                <c:pt idx="3">
                  <c:v>22892.639295000001</c:v>
                </c:pt>
                <c:pt idx="4">
                  <c:v>23900.109919999999</c:v>
                </c:pt>
                <c:pt idx="5">
                  <c:v>24808.469878</c:v>
                </c:pt>
                <c:pt idx="6">
                  <c:v>24512.283771999999</c:v>
                </c:pt>
                <c:pt idx="7">
                  <c:v>21161.630850000001</c:v>
                </c:pt>
                <c:pt idx="8">
                  <c:v>25887.140771999999</c:v>
                </c:pt>
                <c:pt idx="9">
                  <c:v>20429.214988</c:v>
                </c:pt>
                <c:pt idx="10">
                  <c:v>27285.929078000001</c:v>
                </c:pt>
                <c:pt idx="11">
                  <c:v>23323.826825</c:v>
                </c:pt>
                <c:pt idx="12">
                  <c:v>16285.789782</c:v>
                </c:pt>
                <c:pt idx="13">
                  <c:v>16183.612412</c:v>
                </c:pt>
                <c:pt idx="14">
                  <c:v>17554.945102000001</c:v>
                </c:pt>
                <c:pt idx="15">
                  <c:v>15941.147627</c:v>
                </c:pt>
                <c:pt idx="16">
                  <c:v>17871.943723</c:v>
                </c:pt>
                <c:pt idx="17">
                  <c:v>17799.791643</c:v>
                </c:pt>
                <c:pt idx="18">
                  <c:v>11316.868404999999</c:v>
                </c:pt>
                <c:pt idx="19">
                  <c:v>13748.24545</c:v>
                </c:pt>
                <c:pt idx="20">
                  <c:v>13050.692725000001</c:v>
                </c:pt>
                <c:pt idx="21">
                  <c:v>12290.263994000001</c:v>
                </c:pt>
                <c:pt idx="22">
                  <c:v>13186.90567</c:v>
                </c:pt>
                <c:pt idx="23">
                  <c:v>14616.440891</c:v>
                </c:pt>
                <c:pt idx="24">
                  <c:v>13416.726626</c:v>
                </c:pt>
                <c:pt idx="25">
                  <c:v>13736.609062</c:v>
                </c:pt>
                <c:pt idx="26">
                  <c:v>15364.056898999999</c:v>
                </c:pt>
                <c:pt idx="27">
                  <c:v>13976.89738</c:v>
                </c:pt>
                <c:pt idx="28">
                  <c:v>15637.798461</c:v>
                </c:pt>
                <c:pt idx="29">
                  <c:v>15052.956221</c:v>
                </c:pt>
              </c:numCache>
            </c:numRef>
          </c:val>
          <c:extLst>
            <c:ext xmlns:c16="http://schemas.microsoft.com/office/drawing/2014/chart" uri="{C3380CC4-5D6E-409C-BE32-E72D297353CC}">
              <c16:uniqueId val="{00000001-B865-43C3-A8D5-EAEF203B970E}"/>
            </c:ext>
          </c:extLst>
        </c:ser>
        <c:dLbls>
          <c:showLegendKey val="0"/>
          <c:showVal val="0"/>
          <c:showCatName val="0"/>
          <c:showSerName val="0"/>
          <c:showPercent val="0"/>
          <c:showBubbleSize val="0"/>
        </c:dLbls>
        <c:gapWidth val="219"/>
        <c:overlap val="-27"/>
        <c:axId val="523166352"/>
        <c:axId val="423551120"/>
      </c:barChart>
      <c:catAx>
        <c:axId val="5231663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423551120"/>
        <c:crosses val="autoZero"/>
        <c:auto val="1"/>
        <c:lblAlgn val="ctr"/>
        <c:lblOffset val="100"/>
        <c:noMultiLvlLbl val="0"/>
      </c:catAx>
      <c:valAx>
        <c:axId val="423551120"/>
        <c:scaling>
          <c:orientation val="minMax"/>
        </c:scaling>
        <c:delete val="0"/>
        <c:axPos val="l"/>
        <c:majorGridlines>
          <c:spPr>
            <a:ln w="9525" cap="flat" cmpd="sng" algn="ctr">
              <a:solidFill>
                <a:schemeClr val="tx1">
                  <a:lumMod val="15000"/>
                  <a:lumOff val="85000"/>
                </a:schemeClr>
              </a:solidFill>
              <a:round/>
            </a:ln>
            <a:effectLst/>
          </c:spPr>
        </c:majorGridlines>
        <c:numFmt formatCode="&quot;$&quot;\ #,##0"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crossAx val="523166352"/>
        <c:crosses val="autoZero"/>
        <c:crossBetween val="between"/>
        <c:minorUnit val="1"/>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accent1">
                  <a:lumMod val="50000"/>
                </a:schemeClr>
              </a:solidFill>
              <a:latin typeface="+mn-lt"/>
              <a:ea typeface="+mn-ea"/>
              <a:cs typeface="+mn-cs"/>
            </a:defRPr>
          </a:pPr>
          <a:endParaRPr lang="es-E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accent1">
              <a:lumMod val="50000"/>
            </a:schemeClr>
          </a:solidFill>
        </a:defRPr>
      </a:pPr>
      <a:endParaRPr lang="es-ES"/>
    </a:p>
  </c:txPr>
  <c:externalData r:id="rId3">
    <c:autoUpdate val="0"/>
  </c:externalData>
  <c:extLst>
    <c:ext xmlns:c14="http://schemas.microsoft.com/office/drawing/2007/8/2/chart" uri="{781A3756-C4B2-4CAC-9D66-4F8BD8637D16}">
      <c14:pivotOptions>
        <c14:dropZoneFilter val="1"/>
        <c14:dropZoneCategories val="1"/>
        <c14:dropZoneData val="1"/>
        <c14:dropZoneSeries val="1"/>
        <c14:dropZonesVisible val="1"/>
      </c14:pivotOptions>
    </c:ext>
    <c:ext xmlns:c16="http://schemas.microsoft.com/office/drawing/2014/chart" uri="{E28EC0CA-F0BB-4C9C-879D-F8772B89E7AC}">
      <c16:pivotOptions16>
        <c16:showExpandCollapseFieldButtons val="1"/>
      </c16:pivotOptions16>
    </c:ext>
  </c:extLst>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pivotSource>
    <c:name>[Tablas presentacion - mayo 2024 final.xlsx]Grafica4!TablaDinámica4</c:name>
    <c:fmtId val="19"/>
  </c:pivotSource>
  <c:chart>
    <c:autoTitleDeleted val="0"/>
    <c:pivotFmts>
      <c:pivotFmt>
        <c:idx val="0"/>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2"/>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3"/>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4"/>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5"/>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6"/>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7"/>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8"/>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9"/>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0"/>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1"/>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2"/>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13"/>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
        <c:idx val="14"/>
        <c:spPr>
          <a:solidFill>
            <a:schemeClr val="accent1"/>
          </a:solidFill>
          <a:ln>
            <a:noFill/>
          </a:ln>
          <a:effectLst/>
        </c:spPr>
        <c:marker>
          <c:symbol val="none"/>
        </c:marker>
        <c:dLbl>
          <c:idx val="0"/>
          <c:delete val="1"/>
          <c:extLst>
            <c:ext xmlns:c15="http://schemas.microsoft.com/office/drawing/2012/chart" uri="{CE6537A1-D6FC-4f65-9D91-7224C49458BB}"/>
          </c:extLst>
        </c:dLbl>
      </c:pivotFmt>
      <c:pivotFmt>
        <c:idx val="15"/>
        <c:spPr>
          <a:solidFill>
            <a:schemeClr val="accent2"/>
          </a:solidFill>
          <a:ln>
            <a:noFill/>
          </a:ln>
          <a:effectLst/>
        </c:spPr>
        <c:marker>
          <c:symbol val="none"/>
        </c:marker>
        <c:dLbl>
          <c:idx val="0"/>
          <c:delete val="1"/>
          <c:extLst>
            <c:ext xmlns:c15="http://schemas.microsoft.com/office/drawing/2012/chart" uri="{CE6537A1-D6FC-4f65-9D91-7224C49458BB}"/>
          </c:extLst>
        </c:dLbl>
      </c:pivotFmt>
      <c:pivotFmt>
        <c:idx val="16"/>
        <c:spPr>
          <a:solidFill>
            <a:schemeClr val="accent3"/>
          </a:solidFill>
          <a:ln>
            <a:noFill/>
          </a:ln>
          <a:effectLst/>
        </c:spPr>
        <c:marker>
          <c:symbol val="none"/>
        </c:marker>
        <c:dLbl>
          <c:idx val="0"/>
          <c:delete val="1"/>
          <c:extLst>
            <c:ext xmlns:c15="http://schemas.microsoft.com/office/drawing/2012/chart" uri="{CE6537A1-D6FC-4f65-9D91-7224C49458BB}"/>
          </c:extLst>
        </c:dLbl>
      </c:pivotFmt>
      <c:pivotFmt>
        <c:idx val="17"/>
        <c:spPr>
          <a:solidFill>
            <a:schemeClr val="accent4"/>
          </a:solidFill>
          <a:ln>
            <a:noFill/>
          </a:ln>
          <a:effectLst/>
        </c:spPr>
        <c:marker>
          <c:symbol val="none"/>
        </c:marker>
        <c:dLbl>
          <c:idx val="0"/>
          <c:delete val="1"/>
          <c:extLst>
            <c:ext xmlns:c15="http://schemas.microsoft.com/office/drawing/2012/chart" uri="{CE6537A1-D6FC-4f65-9D91-7224C49458BB}"/>
          </c:extLst>
        </c:dLbl>
      </c:pivotFmt>
      <c:pivotFmt>
        <c:idx val="18"/>
        <c:spPr>
          <a:solidFill>
            <a:schemeClr val="accent5"/>
          </a:solidFill>
          <a:ln>
            <a:noFill/>
          </a:ln>
          <a:effectLst/>
        </c:spPr>
        <c:marker>
          <c:symbol val="none"/>
        </c:marker>
        <c:dLbl>
          <c:idx val="0"/>
          <c:delete val="1"/>
          <c:extLst>
            <c:ext xmlns:c15="http://schemas.microsoft.com/office/drawing/2012/chart" uri="{CE6537A1-D6FC-4f65-9D91-7224C49458BB}"/>
          </c:extLst>
        </c:dLbl>
      </c:pivotFmt>
      <c:pivotFmt>
        <c:idx val="19"/>
        <c:spPr>
          <a:solidFill>
            <a:schemeClr val="accent6"/>
          </a:solidFill>
          <a:ln>
            <a:noFill/>
          </a:ln>
          <a:effectLst/>
        </c:spPr>
        <c:marker>
          <c:symbol val="none"/>
        </c:marker>
        <c:dLbl>
          <c:idx val="0"/>
          <c:delete val="1"/>
          <c:extLst>
            <c:ext xmlns:c15="http://schemas.microsoft.com/office/drawing/2012/chart" uri="{CE6537A1-D6FC-4f65-9D91-7224C49458BB}"/>
          </c:extLst>
        </c:dLbl>
      </c:pivotFmt>
      <c:pivotFmt>
        <c:idx val="20"/>
        <c:spPr>
          <a:solidFill>
            <a:schemeClr val="accent1">
              <a:lumMod val="60000"/>
            </a:schemeClr>
          </a:solidFill>
          <a:ln>
            <a:noFill/>
          </a:ln>
          <a:effectLst/>
        </c:spPr>
        <c:marker>
          <c:symbol val="none"/>
        </c:marker>
        <c:dLbl>
          <c:idx val="0"/>
          <c:delete val="1"/>
          <c:extLst>
            <c:ext xmlns:c15="http://schemas.microsoft.com/office/drawing/2012/chart" uri="{CE6537A1-D6FC-4f65-9D91-7224C49458BB}"/>
          </c:extLst>
        </c:dLbl>
      </c:pivotFmt>
    </c:pivotFmts>
    <c:plotArea>
      <c:layout/>
      <c:barChart>
        <c:barDir val="col"/>
        <c:grouping val="clustered"/>
        <c:varyColors val="0"/>
        <c:ser>
          <c:idx val="0"/>
          <c:order val="0"/>
          <c:tx>
            <c:strRef>
              <c:f>Grafica4!$C$8:$C$9</c:f>
              <c:strCache>
                <c:ptCount val="1"/>
                <c:pt idx="0">
                  <c:v>2018</c:v>
                </c:pt>
              </c:strCache>
            </c:strRef>
          </c:tx>
          <c:spPr>
            <a:solidFill>
              <a:schemeClr val="accent1"/>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Grafica4!$C$10:$C$15</c:f>
              <c:numCache>
                <c:formatCode>#,##0</c:formatCode>
                <c:ptCount val="5"/>
                <c:pt idx="0">
                  <c:v>3758.7705139999998</c:v>
                </c:pt>
                <c:pt idx="1">
                  <c:v>-18580.143186000001</c:v>
                </c:pt>
                <c:pt idx="2">
                  <c:v>-5811.4044430000004</c:v>
                </c:pt>
                <c:pt idx="3">
                  <c:v>-1026.8579804999999</c:v>
                </c:pt>
                <c:pt idx="4">
                  <c:v>-3043.0094400000003</c:v>
                </c:pt>
              </c:numCache>
            </c:numRef>
          </c:val>
          <c:extLst>
            <c:ext xmlns:c16="http://schemas.microsoft.com/office/drawing/2014/chart" uri="{C3380CC4-5D6E-409C-BE32-E72D297353CC}">
              <c16:uniqueId val="{00000000-13CB-42A9-8110-028D210CBC9A}"/>
            </c:ext>
          </c:extLst>
        </c:ser>
        <c:ser>
          <c:idx val="1"/>
          <c:order val="1"/>
          <c:tx>
            <c:strRef>
              <c:f>Grafica4!$D$8:$D$9</c:f>
              <c:strCache>
                <c:ptCount val="1"/>
                <c:pt idx="0">
                  <c:v>2019</c:v>
                </c:pt>
              </c:strCache>
            </c:strRef>
          </c:tx>
          <c:spPr>
            <a:solidFill>
              <a:schemeClr val="accent2"/>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Grafica4!$D$10:$D$15</c:f>
              <c:numCache>
                <c:formatCode>#,##0</c:formatCode>
                <c:ptCount val="5"/>
                <c:pt idx="0">
                  <c:v>4782.0741260700006</c:v>
                </c:pt>
                <c:pt idx="1">
                  <c:v>-33593.661076620003</c:v>
                </c:pt>
                <c:pt idx="2">
                  <c:v>-10074.61419468</c:v>
                </c:pt>
                <c:pt idx="3">
                  <c:v>-1423.6404196400001</c:v>
                </c:pt>
                <c:pt idx="4">
                  <c:v>-3524.4603404899999</c:v>
                </c:pt>
              </c:numCache>
            </c:numRef>
          </c:val>
          <c:extLst>
            <c:ext xmlns:c16="http://schemas.microsoft.com/office/drawing/2014/chart" uri="{C3380CC4-5D6E-409C-BE32-E72D297353CC}">
              <c16:uniqueId val="{00000001-13CB-42A9-8110-028D210CBC9A}"/>
            </c:ext>
          </c:extLst>
        </c:ser>
        <c:ser>
          <c:idx val="2"/>
          <c:order val="2"/>
          <c:tx>
            <c:strRef>
              <c:f>Grafica4!$E$8:$E$9</c:f>
              <c:strCache>
                <c:ptCount val="1"/>
                <c:pt idx="0">
                  <c:v>2020</c:v>
                </c:pt>
              </c:strCache>
            </c:strRef>
          </c:tx>
          <c:spPr>
            <a:solidFill>
              <a:schemeClr val="accent3"/>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Grafica4!$E$10:$E$15</c:f>
              <c:numCache>
                <c:formatCode>#,##0</c:formatCode>
                <c:ptCount val="5"/>
                <c:pt idx="0">
                  <c:v>3079.0322525900001</c:v>
                </c:pt>
                <c:pt idx="1">
                  <c:v>-41821.099161409998</c:v>
                </c:pt>
                <c:pt idx="2">
                  <c:v>-12903.534111430001</c:v>
                </c:pt>
                <c:pt idx="3">
                  <c:v>-2298.90243242</c:v>
                </c:pt>
                <c:pt idx="4">
                  <c:v>-4997.8289221900004</c:v>
                </c:pt>
              </c:numCache>
            </c:numRef>
          </c:val>
          <c:extLst>
            <c:ext xmlns:c16="http://schemas.microsoft.com/office/drawing/2014/chart" uri="{C3380CC4-5D6E-409C-BE32-E72D297353CC}">
              <c16:uniqueId val="{00000002-13CB-42A9-8110-028D210CBC9A}"/>
            </c:ext>
          </c:extLst>
        </c:ser>
        <c:ser>
          <c:idx val="3"/>
          <c:order val="3"/>
          <c:tx>
            <c:strRef>
              <c:f>Grafica4!$F$8:$F$9</c:f>
              <c:strCache>
                <c:ptCount val="1"/>
                <c:pt idx="0">
                  <c:v>2021</c:v>
                </c:pt>
              </c:strCache>
            </c:strRef>
          </c:tx>
          <c:spPr>
            <a:solidFill>
              <a:schemeClr val="accent4"/>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Grafica4!$F$10:$F$15</c:f>
              <c:numCache>
                <c:formatCode>#,##0</c:formatCode>
                <c:ptCount val="5"/>
                <c:pt idx="0">
                  <c:v>-9.0483527399985633</c:v>
                </c:pt>
                <c:pt idx="1">
                  <c:v>-46302.262963449997</c:v>
                </c:pt>
                <c:pt idx="2">
                  <c:v>-15145.95596282</c:v>
                </c:pt>
                <c:pt idx="3">
                  <c:v>-2353.4590596599996</c:v>
                </c:pt>
                <c:pt idx="4">
                  <c:v>-6945.3676525599994</c:v>
                </c:pt>
              </c:numCache>
            </c:numRef>
          </c:val>
          <c:extLst>
            <c:ext xmlns:c16="http://schemas.microsoft.com/office/drawing/2014/chart" uri="{C3380CC4-5D6E-409C-BE32-E72D297353CC}">
              <c16:uniqueId val="{00000003-13CB-42A9-8110-028D210CBC9A}"/>
            </c:ext>
          </c:extLst>
        </c:ser>
        <c:ser>
          <c:idx val="4"/>
          <c:order val="4"/>
          <c:tx>
            <c:strRef>
              <c:f>Grafica4!$G$8:$G$9</c:f>
              <c:strCache>
                <c:ptCount val="1"/>
                <c:pt idx="0">
                  <c:v>2022</c:v>
                </c:pt>
              </c:strCache>
            </c:strRef>
          </c:tx>
          <c:spPr>
            <a:solidFill>
              <a:schemeClr val="accent5"/>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Grafica4!$G$10:$G$15</c:f>
              <c:numCache>
                <c:formatCode>#,##0</c:formatCode>
                <c:ptCount val="5"/>
                <c:pt idx="0">
                  <c:v>-291.69124008999955</c:v>
                </c:pt>
                <c:pt idx="1">
                  <c:v>-46915.331710660001</c:v>
                </c:pt>
                <c:pt idx="2">
                  <c:v>-11897.006906539998</c:v>
                </c:pt>
                <c:pt idx="3">
                  <c:v>-2319.8018612100004</c:v>
                </c:pt>
                <c:pt idx="4">
                  <c:v>-7226.715757070001</c:v>
                </c:pt>
              </c:numCache>
            </c:numRef>
          </c:val>
          <c:extLst>
            <c:ext xmlns:c16="http://schemas.microsoft.com/office/drawing/2014/chart" uri="{C3380CC4-5D6E-409C-BE32-E72D297353CC}">
              <c16:uniqueId val="{00000004-13CB-42A9-8110-028D210CBC9A}"/>
            </c:ext>
          </c:extLst>
        </c:ser>
        <c:ser>
          <c:idx val="5"/>
          <c:order val="5"/>
          <c:tx>
            <c:strRef>
              <c:f>Grafica4!$H$8:$H$9</c:f>
              <c:strCache>
                <c:ptCount val="1"/>
                <c:pt idx="0">
                  <c:v>2023</c:v>
                </c:pt>
              </c:strCache>
            </c:strRef>
          </c:tx>
          <c:spPr>
            <a:solidFill>
              <a:schemeClr val="accent6"/>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Grafica4!$H$10:$H$15</c:f>
              <c:numCache>
                <c:formatCode>#,##0</c:formatCode>
                <c:ptCount val="5"/>
                <c:pt idx="0">
                  <c:v>-5642.5483217800002</c:v>
                </c:pt>
                <c:pt idx="1">
                  <c:v>-56160.507096470006</c:v>
                </c:pt>
                <c:pt idx="2">
                  <c:v>-14239.685130579996</c:v>
                </c:pt>
                <c:pt idx="3">
                  <c:v>-2541.3318708199986</c:v>
                </c:pt>
                <c:pt idx="4">
                  <c:v>-9096.9582339799999</c:v>
                </c:pt>
              </c:numCache>
            </c:numRef>
          </c:val>
          <c:extLst>
            <c:ext xmlns:c16="http://schemas.microsoft.com/office/drawing/2014/chart" uri="{C3380CC4-5D6E-409C-BE32-E72D297353CC}">
              <c16:uniqueId val="{00000005-13CB-42A9-8110-028D210CBC9A}"/>
            </c:ext>
          </c:extLst>
        </c:ser>
        <c:ser>
          <c:idx val="6"/>
          <c:order val="6"/>
          <c:tx>
            <c:strRef>
              <c:f>Grafica4!$I$8:$I$9</c:f>
              <c:strCache>
                <c:ptCount val="1"/>
                <c:pt idx="0">
                  <c:v>2024</c:v>
                </c:pt>
              </c:strCache>
            </c:strRef>
          </c:tx>
          <c:spPr>
            <a:solidFill>
              <a:schemeClr val="accent1">
                <a:lumMod val="60000"/>
              </a:schemeClr>
            </a:solidFill>
            <a:ln>
              <a:noFill/>
            </a:ln>
            <a:effectLst/>
            <a:scene3d>
              <a:camera prst="orthographicFront"/>
              <a:lightRig rig="threePt" dir="t"/>
            </a:scene3d>
            <a:sp3d>
              <a:bevelT w="190500" h="38100"/>
            </a:sp3d>
          </c:spPr>
          <c:invertIfNegative val="0"/>
          <c:cat>
            <c:strRef>
              <c:f>Grafica4!$B$10:$B$15</c:f>
              <c:strCache>
                <c:ptCount val="5"/>
                <c:pt idx="0">
                  <c:v>ASE1</c:v>
                </c:pt>
                <c:pt idx="1">
                  <c:v>ASE2</c:v>
                </c:pt>
                <c:pt idx="2">
                  <c:v>ASE3</c:v>
                </c:pt>
                <c:pt idx="3">
                  <c:v>ASE4</c:v>
                </c:pt>
                <c:pt idx="4">
                  <c:v>ASE5</c:v>
                </c:pt>
              </c:strCache>
            </c:strRef>
          </c:cat>
          <c:val>
            <c:numRef>
              <c:f>Grafica4!$I$10:$I$15</c:f>
              <c:numCache>
                <c:formatCode>#,##0</c:formatCode>
                <c:ptCount val="5"/>
                <c:pt idx="0">
                  <c:v>-3429.9373254299999</c:v>
                </c:pt>
                <c:pt idx="1">
                  <c:v>-23106.028073739999</c:v>
                </c:pt>
                <c:pt idx="2">
                  <c:v>-6380.9765108500005</c:v>
                </c:pt>
                <c:pt idx="3">
                  <c:v>-1727.3980315100005</c:v>
                </c:pt>
                <c:pt idx="4">
                  <c:v>-3431.9304630299998</c:v>
                </c:pt>
              </c:numCache>
            </c:numRef>
          </c:val>
          <c:extLst>
            <c:ext xmlns:c16="http://schemas.microsoft.com/office/drawing/2014/chart" uri="{C3380CC4-5D6E-409C-BE32-E72D297353CC}">
              <c16:uniqueId val="{00000006-13CB-42A9-8110-028D210CBC9A}"/>
            </c:ext>
          </c:extLst>
        </c:ser>
        <c:dLbls>
          <c:showLegendKey val="0"/>
          <c:showVal val="0"/>
          <c:showCatName val="0"/>
          <c:showSerName val="0"/>
          <c:showPercent val="0"/>
          <c:showBubbleSize val="0"/>
        </c:dLbls>
        <c:gapWidth val="150"/>
        <c:axId val="359890687"/>
        <c:axId val="1"/>
      </c:barChart>
      <c:catAx>
        <c:axId val="35989068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es-ES"/>
          </a:p>
        </c:txPr>
        <c:crossAx val="1"/>
        <c:crosses val="autoZero"/>
        <c:auto val="0"/>
        <c:lblAlgn val="ctr"/>
        <c:lblOffset val="100"/>
        <c:noMultiLvlLbl val="0"/>
      </c:catAx>
      <c:valAx>
        <c:axId val="1"/>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pPr>
            <a:endParaRPr lang="es-ES"/>
          </a:p>
        </c:txPr>
        <c:crossAx val="359890687"/>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dTable>
      <c:spPr>
        <a:pattFill prst="ltDnDiag">
          <a:fgClr>
            <a:schemeClr val="bg1">
              <a:lumMod val="85000"/>
            </a:schemeClr>
          </a:fgClr>
          <a:bgClr>
            <a:schemeClr val="bg1"/>
          </a:bgClr>
        </a:pattFill>
        <a:ln>
          <a:noFill/>
        </a:ln>
        <a:effectLst/>
      </c:spPr>
    </c:plotArea>
    <c:plotVisOnly val="1"/>
    <c:dispBlanksAs val="gap"/>
    <c:showDLblsOverMax val="0"/>
  </c:chart>
  <c:spPr>
    <a:solidFill>
      <a:schemeClr val="bg1"/>
    </a:solidFill>
    <a:ln w="9525" cap="flat" cmpd="sng" algn="ctr">
      <a:solidFill>
        <a:schemeClr val="tx1">
          <a:lumMod val="15000"/>
          <a:lumOff val="85000"/>
        </a:schemeClr>
      </a:solidFill>
      <a:round/>
    </a:ln>
    <a:effectLst/>
  </c:spPr>
  <c:txPr>
    <a:bodyPr/>
    <a:lstStyle/>
    <a:p>
      <a:pPr>
        <a:defRPr sz="1100">
          <a:solidFill>
            <a:schemeClr val="accent1">
              <a:lumMod val="50000"/>
            </a:schemeClr>
          </a:solidFill>
        </a:defRPr>
      </a:pPr>
      <a:endParaRPr lang="es-ES"/>
    </a:p>
  </c:txPr>
  <c:externalData r:id="rId1">
    <c:autoUpdate val="0"/>
  </c:externalData>
  <c:extLst>
    <c:ext xmlns:c14="http://schemas.microsoft.com/office/drawing/2007/8/2/chart" uri="{781A3756-C4B2-4CAC-9D66-4F8BD8637D16}">
      <c14:pivotOptions>
        <c14:dropZoneFilter val="1"/>
        <c14:dropZoneCategories val="1"/>
        <c14:dropZoneData val="1"/>
        <c14:dropZonesVisible val="1"/>
      </c14:pivotOptions>
    </c:ext>
  </c:extLst>
</c:chartSpace>
</file>

<file path=ppt/charts/colors1.xml><?xml version="1.0" encoding="utf-8"?>
<cs:colorStyle xmlns:cs="http://schemas.microsoft.com/office/drawing/2012/chartStyle" xmlns:a="http://schemas.openxmlformats.org/drawingml/2006/main" meth="withinLinear" id="19">
  <a:schemeClr val="accent6"/>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withinLinear" id="19">
  <a:schemeClr val="accent6"/>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withinLinear" id="19">
  <a:schemeClr val="accent6"/>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withinLinear" id="19">
  <a:schemeClr val="accent6"/>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4.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6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1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2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30.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39.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xml><?xml version="1.0" encoding="utf-8"?>
<cs:chartStyle xmlns:cs="http://schemas.microsoft.com/office/drawing/2012/chartStyle" xmlns:a="http://schemas.openxmlformats.org/drawingml/2006/main" id="211">
  <cs:axisTitle>
    <cs:lnRef idx="0"/>
    <cs:fillRef idx="0"/>
    <cs:effectRef idx="0"/>
    <cs:fontRef idx="minor">
      <a:schemeClr val="tx1">
        <a:lumMod val="50000"/>
        <a:lumOff val="50000"/>
      </a:schemeClr>
    </cs:fontRef>
    <cs:defRPr sz="900" kern="1200"/>
  </cs:axisTitle>
  <cs:categoryAxis>
    <cs:lnRef idx="0"/>
    <cs:fillRef idx="0"/>
    <cs:effectRef idx="0"/>
    <cs:fontRef idx="minor">
      <a:schemeClr val="tx1">
        <a:lumMod val="50000"/>
        <a:lumOff val="50000"/>
      </a:schemeClr>
    </cs:fontRef>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65000"/>
        <a:lumOff val="35000"/>
      </a:schemeClr>
    </cs:fontRef>
    <cs:defRPr sz="900" kern="1200"/>
  </cs:dataLabel>
  <cs:dataLabelCallout>
    <cs:lnRef idx="0"/>
    <cs:fillRef idx="0"/>
    <cs:effectRef idx="0"/>
    <cs:fontRef idx="minor">
      <a:schemeClr val="bg1"/>
    </cs:fontRef>
    <cs:spPr>
      <a:solidFill>
        <a:schemeClr val="tx1">
          <a:lumMod val="35000"/>
          <a:lumOff val="65000"/>
        </a:schemeClr>
      </a:solidFill>
    </cs:spPr>
    <cs:defRPr sz="900"/>
    <cs:bodyPr rot="0" spcFirstLastPara="1" vertOverflow="clip" horzOverflow="clip" vert="horz" wrap="square" lIns="36576" tIns="18288" rIns="36576" bIns="18288" anchor="ctr" anchorCtr="1">
      <a:spAutoFit/>
    </cs:bodyPr>
  </cs:dataLabelCallout>
  <cs:dataPoint>
    <cs:lnRef idx="0">
      <cs:styleClr val="auto"/>
    </cs:lnRef>
    <cs:fillRef idx="0"/>
    <cs:effectRef idx="0"/>
    <cs:fontRef idx="minor">
      <a:schemeClr val="dk1"/>
    </cs:fontRef>
    <cs:spPr>
      <a:noFill/>
      <a:ln w="25400" cap="flat" cmpd="sng" algn="ctr">
        <a:solidFill>
          <a:schemeClr val="phClr"/>
        </a:solidFill>
        <a:miter lim="800000"/>
      </a:ln>
    </cs:spPr>
  </cs:dataPoint>
  <cs:dataPoint3D>
    <cs:lnRef idx="0">
      <cs:styleClr val="auto"/>
    </cs:lnRef>
    <cs:fillRef idx="0">
      <cs:styleClr val="auto"/>
    </cs:fillRef>
    <cs:effectRef idx="0"/>
    <cs:fontRef idx="minor">
      <a:schemeClr val="dk1"/>
    </cs:fontRef>
    <cs:spPr>
      <a:ln w="19050" cap="flat" cmpd="sng" algn="ctr">
        <a:solidFill>
          <a:schemeClr val="phClr"/>
        </a:solidFill>
        <a:miter lim="800000"/>
      </a:ln>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ln w="19050" cap="rnd">
        <a:solidFill>
          <a:schemeClr val="phClr"/>
        </a:solidFill>
        <a:round/>
      </a:ln>
    </cs:spPr>
  </cs:dataPointMarker>
  <cs:dataPointMarkerLayout symbol="circle" size="6"/>
  <cs:dataPointWireframe>
    <cs:lnRef idx="0">
      <cs:styleClr val="auto"/>
    </cs:lnRef>
    <cs:fillRef idx="1"/>
    <cs:effectRef idx="0"/>
    <cs:fontRef idx="minor">
      <a:schemeClr val="tx1"/>
    </cs:fontRef>
    <cs:spPr>
      <a:ln w="9525">
        <a:solidFill>
          <a:schemeClr val="phClr"/>
        </a:solidFill>
      </a:ln>
    </cs:spPr>
  </cs:dataPointWireframe>
  <cs:dataTable>
    <cs:lnRef idx="0"/>
    <cs:fillRef idx="0"/>
    <cs:effectRef idx="0"/>
    <cs:fontRef idx="minor">
      <a:schemeClr val="tx1">
        <a:lumMod val="50000"/>
        <a:lumOff val="50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cap="flat" cmpd="sng" algn="ctr">
        <a:solidFill>
          <a:schemeClr val="tx1">
            <a:lumMod val="50000"/>
            <a:lumOff val="50000"/>
          </a:schemeClr>
        </a:solidFill>
        <a:round/>
      </a:ln>
    </cs:spPr>
  </cs:downBar>
  <cs:dropLine>
    <cs:lnRef idx="0"/>
    <cs:fillRef idx="0"/>
    <cs:effectRef idx="0"/>
    <cs:fontRef idx="minor">
      <a:schemeClr val="dk1"/>
    </cs:fontRef>
    <cs:spPr>
      <a:ln w="9525" cap="flat" cmpd="sng" algn="ctr">
        <a:solidFill>
          <a:schemeClr val="tx1">
            <a:lumMod val="35000"/>
            <a:lumOff val="65000"/>
          </a:schemeClr>
        </a:solidFill>
        <a:round/>
      </a:ln>
    </cs:spPr>
  </cs:dropLine>
  <cs:errorBar>
    <cs:lnRef idx="0"/>
    <cs:fillRef idx="0"/>
    <cs:effectRef idx="0"/>
    <cs:fontRef idx="minor">
      <a:schemeClr val="dk1"/>
    </cs:fontRef>
    <cs:spPr>
      <a:ln w="9525" cap="flat" cmpd="sng" algn="ctr">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a:solidFill>
          <a:schemeClr val="tx1">
            <a:lumMod val="15000"/>
            <a:lumOff val="85000"/>
          </a:schemeClr>
        </a:solidFill>
      </a:ln>
    </cs:spPr>
  </cs:gridlineMajor>
  <cs:gridlineMinor>
    <cs:lnRef idx="0"/>
    <cs:fillRef idx="0"/>
    <cs:effectRef idx="0"/>
    <cs:fontRef idx="minor">
      <a:schemeClr val="dk1"/>
    </cs:fontRef>
    <cs:spPr>
      <a:ln w="9525">
        <a:solidFill>
          <a:schemeClr val="tx1">
            <a:lumMod val="5000"/>
            <a:lumOff val="95000"/>
          </a:schemeClr>
        </a:solidFill>
      </a:ln>
    </cs:spPr>
  </cs:gridlineMinor>
  <cs:hiLoLine>
    <cs:lnRef idx="0"/>
    <cs:fillRef idx="0"/>
    <cs:effectRef idx="0"/>
    <cs:fontRef idx="minor">
      <a:schemeClr val="dk1"/>
    </cs:fontRef>
    <cs:spPr>
      <a:ln w="9525" cap="flat" cmpd="sng" algn="ctr">
        <a:solidFill>
          <a:schemeClr val="tx1">
            <a:lumMod val="35000"/>
            <a:lumOff val="65000"/>
          </a:schemeClr>
        </a:solidFill>
        <a:round/>
      </a:ln>
    </cs:spPr>
  </cs:hiLoLine>
  <cs:leaderLine>
    <cs:lnRef idx="0"/>
    <cs:fillRef idx="0"/>
    <cs:effectRef idx="0"/>
    <cs:fontRef idx="minor">
      <a:schemeClr val="dk1"/>
    </cs:fontRef>
    <cs:spPr>
      <a:ln w="9525" cap="flat" cmpd="sng" algn="ctr">
        <a:solidFill>
          <a:schemeClr val="tx1">
            <a:lumMod val="35000"/>
            <a:lumOff val="65000"/>
          </a:schemeClr>
        </a:solidFill>
        <a:round/>
      </a:ln>
    </cs:spPr>
  </cs:leaderLine>
  <cs:legend>
    <cs:lnRef idx="0"/>
    <cs:fillRef idx="0"/>
    <cs:effectRef idx="0"/>
    <cs:fontRef idx="minor">
      <a:schemeClr val="tx1">
        <a:lumMod val="50000"/>
        <a:lumOff val="50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50000"/>
        <a:lumOff val="50000"/>
      </a:schemeClr>
    </cs:fontRef>
    <cs:defRPr sz="900" kern="1200"/>
  </cs:seriesAxis>
  <cs:seriesLine>
    <cs:lnRef idx="0"/>
    <cs:fillRef idx="0"/>
    <cs:effectRef idx="0"/>
    <cs:fontRef idx="minor">
      <a:schemeClr val="dk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00" b="0" kern="1200" cap="none" spc="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50000"/>
        <a:lumOff val="50000"/>
      </a:schemeClr>
    </cs:fontRef>
    <cs:defRPr sz="900" kern="1200"/>
  </cs:trendlineLabel>
  <cs:upBar>
    <cs:lnRef idx="0"/>
    <cs:fillRef idx="0"/>
    <cs:effectRef idx="0"/>
    <cs:fontRef idx="minor">
      <a:schemeClr val="dk1"/>
    </cs:fontRef>
    <cs:spPr>
      <a:solidFill>
        <a:schemeClr val="lt1"/>
      </a:solidFill>
      <a:ln w="9525" cap="flat" cmpd="sng" algn="ctr">
        <a:solidFill>
          <a:schemeClr val="tx1">
            <a:lumMod val="50000"/>
            <a:lumOff val="50000"/>
          </a:schemeClr>
        </a:solidFill>
        <a:round/>
      </a:ln>
    </cs:spPr>
  </cs:upBar>
  <cs:valueAxis>
    <cs:lnRef idx="0"/>
    <cs:fillRef idx="0"/>
    <cs:effectRef idx="0"/>
    <cs:fontRef idx="minor">
      <a:schemeClr val="tx1">
        <a:lumMod val="50000"/>
        <a:lumOff val="50000"/>
      </a:schemeClr>
    </cs:fontRef>
    <cs:defRPr sz="900" kern="1200"/>
  </cs:valueAxis>
  <cs:wall>
    <cs:lnRef idx="0"/>
    <cs:fillRef idx="0"/>
    <cs:effectRef idx="0"/>
    <cs:fontRef idx="minor">
      <a:schemeClr val="dk1"/>
    </cs:fontRef>
  </cs:wall>
</cs:chartStyle>
</file>

<file path=ppt/charts/style40.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2.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43.xml><?xml version="1.0" encoding="utf-8"?>
<cs:chartStyle xmlns:cs="http://schemas.microsoft.com/office/drawing/2012/chartStyle" xmlns:a="http://schemas.openxmlformats.org/drawingml/2006/main" id="208">
  <cs:axisTitle>
    <cs:lnRef idx="0"/>
    <cs:fillRef idx="0"/>
    <cs:effectRef idx="0"/>
    <cs:fontRef idx="minor">
      <a:schemeClr val="dk1">
        <a:lumMod val="65000"/>
        <a:lumOff val="35000"/>
      </a:schemeClr>
    </cs:fontRef>
    <cs:defRPr sz="900"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900"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800"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defRPr sz="900"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1600"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defRPr sz="900"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44.xml><?xml version="1.0" encoding="utf-8"?>
<cs:chartStyle xmlns:cs="http://schemas.microsoft.com/office/drawing/2012/chartStyle" xmlns:a="http://schemas.openxmlformats.org/drawingml/2006/main" id="340">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lt1"/>
    </cs:fontRef>
  </cs:dataPoint>
  <cs:dataPoint3D>
    <cs:lnRef idx="0"/>
    <cs:fillRef idx="3">
      <cs:styleClr val="auto"/>
    </cs:fillRef>
    <cs:effectRef idx="3"/>
    <cs:fontRef idx="minor">
      <a:schemeClr val="lt1"/>
    </cs:fontRef>
  </cs:dataPoint3D>
  <cs:dataPointLine>
    <cs:lnRef idx="0">
      <cs:styleClr val="auto"/>
    </cs:lnRef>
    <cs:fillRef idx="3"/>
    <cs:effectRef idx="3"/>
    <cs:fontRef idx="minor">
      <a:schemeClr val="lt1"/>
    </cs:fontRef>
    <cs:spPr>
      <a:ln w="34925" cap="rnd">
        <a:solidFill>
          <a:schemeClr val="phClr"/>
        </a:solidFill>
        <a:round/>
      </a:ln>
    </cs:spPr>
  </cs:dataPointLine>
  <cs:dataPointMarker>
    <cs:lnRef idx="0">
      <cs:styleClr val="auto"/>
    </cs:lnRef>
    <cs:fillRef idx="3">
      <cs:styleClr val="auto"/>
    </cs:fillRef>
    <cs:effectRef idx="3"/>
    <cs:fontRef idx="minor">
      <a:schemeClr val="lt1"/>
    </cs:fontRef>
    <cs:spPr>
      <a:ln w="9525">
        <a:solidFill>
          <a:schemeClr val="phClr"/>
        </a:solidFill>
        <a:round/>
      </a:ln>
    </cs:spPr>
  </cs:dataPointMarker>
  <cs:dataPointMarkerLayout symbol="circle" size="6"/>
  <cs:dataPointWireframe>
    <cs:lnRef idx="0">
      <cs:styleClr val="auto"/>
    </cs:lnRef>
    <cs:fillRef idx="3"/>
    <cs:effectRef idx="3"/>
    <cs:fontRef idx="minor">
      <a:schemeClr val="lt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45.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0.67692</cdr:x>
      <cdr:y>0.93343</cdr:y>
    </cdr:from>
    <cdr:to>
      <cdr:x>1</cdr:x>
      <cdr:y>1</cdr:y>
    </cdr:to>
    <cdr:sp macro="" textlink="">
      <cdr:nvSpPr>
        <cdr:cNvPr id="2" name="CuadroTexto 1">
          <a:extLst xmlns:a="http://schemas.openxmlformats.org/drawingml/2006/main">
            <a:ext uri="{FF2B5EF4-FFF2-40B4-BE49-F238E27FC236}">
              <a16:creationId xmlns:a16="http://schemas.microsoft.com/office/drawing/2014/main" id="{63FA895A-B801-459B-8C70-CE3F77147554}"/>
            </a:ext>
          </a:extLst>
        </cdr:cNvPr>
        <cdr:cNvSpPr txBox="1"/>
      </cdr:nvSpPr>
      <cdr:spPr>
        <a:xfrm xmlns:a="http://schemas.openxmlformats.org/drawingml/2006/main">
          <a:off x="5867400" y="5876925"/>
          <a:ext cx="2800350" cy="4191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s-CO" sz="1000" dirty="0"/>
            <a:t>                                    </a:t>
          </a:r>
          <a:endParaRPr lang="es-CO"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0.07886</cdr:x>
      <cdr:y>0</cdr:y>
    </cdr:from>
    <cdr:to>
      <cdr:x>0.39299</cdr:x>
      <cdr:y>1</cdr:y>
    </cdr:to>
    <cdr:sp macro="" textlink="">
      <cdr:nvSpPr>
        <cdr:cNvPr id="2" name="11 Rectángulo"/>
        <cdr:cNvSpPr/>
      </cdr:nvSpPr>
      <cdr:spPr>
        <a:xfrm xmlns:a="http://schemas.openxmlformats.org/drawingml/2006/main">
          <a:off x="827761" y="0"/>
          <a:ext cx="3297441" cy="523220"/>
        </a:xfrm>
        <a:prstGeom xmlns:a="http://schemas.openxmlformats.org/drawingml/2006/main" prst="rect">
          <a:avLst/>
        </a:prstGeom>
      </cdr:spPr>
      <cdr:txBody>
        <a:bodyPr xmlns:a="http://schemas.openxmlformats.org/drawingml/2006/main" wrap="none">
          <a:spAutoFit/>
        </a:bodyPr>
        <a:lstStyle xmlns:a="http://schemas.openxmlformats.org/drawingml/2006/main">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10.151</a:t>
          </a:r>
          <a:endParaRPr lang="es-CO" sz="1400" b="1" kern="0" dirty="0">
            <a:solidFill>
              <a:schemeClr val="accent1">
                <a:lumMod val="50000"/>
              </a:schemeClr>
            </a:solidFill>
            <a:latin typeface="+mn-lt"/>
            <a:cs typeface="Arial" panose="020B0604020202020204" pitchFamily="34" charset="0"/>
          </a:endParaRPr>
        </a:p>
      </cdr:txBody>
    </cdr:sp>
  </cdr:relSizeAnchor>
  <cdr:relSizeAnchor xmlns:cdr="http://schemas.openxmlformats.org/drawingml/2006/chartDrawing">
    <cdr:from>
      <cdr:x>0.64346</cdr:x>
      <cdr:y>0</cdr:y>
    </cdr:from>
    <cdr:to>
      <cdr:x>0.94296</cdr:x>
      <cdr:y>1</cdr:y>
    </cdr:to>
    <cdr:sp macro="" textlink="">
      <cdr:nvSpPr>
        <cdr:cNvPr id="4" name="11 Rectángulo"/>
        <cdr:cNvSpPr/>
      </cdr:nvSpPr>
      <cdr:spPr>
        <a:xfrm xmlns:a="http://schemas.openxmlformats.org/drawingml/2006/main">
          <a:off x="6754341" y="0"/>
          <a:ext cx="3143809" cy="523220"/>
        </a:xfrm>
        <a:prstGeom xmlns:a="http://schemas.openxmlformats.org/drawingml/2006/main" prst="rect">
          <a:avLst/>
        </a:prstGeom>
      </cdr:spPr>
      <cdr:txBody>
        <a:bodyPr xmlns:a="http://schemas.openxmlformats.org/drawingml/2006/main" wrap="none">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1" algn="ct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a:t>
          </a:r>
          <a:r>
            <a:rPr lang="es-CO" sz="1400" b="1" dirty="0">
              <a:solidFill>
                <a:schemeClr val="accent1">
                  <a:lumMod val="50000"/>
                </a:schemeClr>
              </a:solidFill>
              <a:cs typeface="Arial" panose="020B0604020202020204" pitchFamily="34" charset="0"/>
            </a:rPr>
            <a:t>1.430</a:t>
          </a:r>
          <a:endParaRPr lang="es-CO" sz="1400" b="1" kern="0" dirty="0">
            <a:solidFill>
              <a:schemeClr val="accent1">
                <a:lumMod val="50000"/>
              </a:schemeClr>
            </a:solidFill>
            <a:latin typeface="+mn-lt"/>
            <a:cs typeface="Arial" panose="020B0604020202020204" pitchFamily="34" charset="0"/>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0.34216</cdr:x>
      <cdr:y>0.41914</cdr:y>
    </cdr:from>
    <cdr:to>
      <cdr:x>0.40558</cdr:x>
      <cdr:y>0.48747</cdr:y>
    </cdr:to>
    <cdr:sp macro="" textlink="">
      <cdr:nvSpPr>
        <cdr:cNvPr id="2" name="CuadroTexto 1">
          <a:extLst xmlns:a="http://schemas.openxmlformats.org/drawingml/2006/main">
            <a:ext uri="{FF2B5EF4-FFF2-40B4-BE49-F238E27FC236}">
              <a16:creationId xmlns:a16="http://schemas.microsoft.com/office/drawing/2014/main" id="{0945CA85-5C77-C165-9079-FF907610CAA5}"/>
            </a:ext>
          </a:extLst>
        </cdr:cNvPr>
        <cdr:cNvSpPr txBox="1"/>
      </cdr:nvSpPr>
      <cdr:spPr>
        <a:xfrm xmlns:a="http://schemas.openxmlformats.org/drawingml/2006/main">
          <a:off x="2766971" y="1752615"/>
          <a:ext cx="512860"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346</a:t>
          </a:r>
        </a:p>
      </cdr:txBody>
    </cdr:sp>
  </cdr:relSizeAnchor>
  <cdr:relSizeAnchor xmlns:cdr="http://schemas.openxmlformats.org/drawingml/2006/chartDrawing">
    <cdr:from>
      <cdr:x>0.47871</cdr:x>
      <cdr:y>0.42824</cdr:y>
    </cdr:from>
    <cdr:to>
      <cdr:x>0.53724</cdr:x>
      <cdr:y>0.49658</cdr:y>
    </cdr:to>
    <cdr:sp macro="" textlink="">
      <cdr:nvSpPr>
        <cdr:cNvPr id="3" name="CuadroTexto 1">
          <a:extLst xmlns:a="http://schemas.openxmlformats.org/drawingml/2006/main">
            <a:ext uri="{FF2B5EF4-FFF2-40B4-BE49-F238E27FC236}">
              <a16:creationId xmlns:a16="http://schemas.microsoft.com/office/drawing/2014/main" id="{EE3E8C05-9B20-123C-5978-6252941CC9FE}"/>
            </a:ext>
          </a:extLst>
        </cdr:cNvPr>
        <cdr:cNvSpPr txBox="1"/>
      </cdr:nvSpPr>
      <cdr:spPr>
        <a:xfrm xmlns:a="http://schemas.openxmlformats.org/drawingml/2006/main">
          <a:off x="3871202" y="1790690"/>
          <a:ext cx="473316" cy="28576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190</a:t>
          </a:r>
        </a:p>
      </cdr:txBody>
    </cdr:sp>
  </cdr:relSizeAnchor>
  <cdr:relSizeAnchor xmlns:cdr="http://schemas.openxmlformats.org/drawingml/2006/chartDrawing">
    <cdr:from>
      <cdr:x>0.59441</cdr:x>
      <cdr:y>0.44647</cdr:y>
    </cdr:from>
    <cdr:to>
      <cdr:x>0.65392</cdr:x>
      <cdr:y>0.52848</cdr:y>
    </cdr:to>
    <cdr:sp macro="" textlink="">
      <cdr:nvSpPr>
        <cdr:cNvPr id="4" name="CuadroTexto 1">
          <a:extLst xmlns:a="http://schemas.openxmlformats.org/drawingml/2006/main">
            <a:ext uri="{FF2B5EF4-FFF2-40B4-BE49-F238E27FC236}">
              <a16:creationId xmlns:a16="http://schemas.microsoft.com/office/drawing/2014/main" id="{F5D3AB29-0D75-A43E-C881-16FC86B54D55}"/>
            </a:ext>
          </a:extLst>
        </cdr:cNvPr>
        <cdr:cNvSpPr txBox="1"/>
      </cdr:nvSpPr>
      <cdr:spPr>
        <a:xfrm xmlns:a="http://schemas.openxmlformats.org/drawingml/2006/main">
          <a:off x="4806813" y="1866889"/>
          <a:ext cx="481241" cy="34292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154</a:t>
          </a:r>
        </a:p>
      </cdr:txBody>
    </cdr:sp>
  </cdr:relSizeAnchor>
  <cdr:relSizeAnchor xmlns:cdr="http://schemas.openxmlformats.org/drawingml/2006/chartDrawing">
    <cdr:from>
      <cdr:x>0.72078</cdr:x>
      <cdr:y>0.46924</cdr:y>
    </cdr:from>
    <cdr:to>
      <cdr:x>0.78694</cdr:x>
      <cdr:y>0.53303</cdr:y>
    </cdr:to>
    <cdr:sp macro="" textlink="">
      <cdr:nvSpPr>
        <cdr:cNvPr id="5" name="CuadroTexto 1">
          <a:extLst xmlns:a="http://schemas.openxmlformats.org/drawingml/2006/main">
            <a:ext uri="{FF2B5EF4-FFF2-40B4-BE49-F238E27FC236}">
              <a16:creationId xmlns:a16="http://schemas.microsoft.com/office/drawing/2014/main" id="{A65E978D-E09C-A048-787F-7D3390972456}"/>
            </a:ext>
          </a:extLst>
        </cdr:cNvPr>
        <cdr:cNvSpPr txBox="1"/>
      </cdr:nvSpPr>
      <cdr:spPr>
        <a:xfrm xmlns:a="http://schemas.openxmlformats.org/drawingml/2006/main">
          <a:off x="5828721" y="1962132"/>
          <a:ext cx="535018" cy="26673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200</a:t>
          </a:r>
        </a:p>
      </cdr:txBody>
    </cdr:sp>
  </cdr:relSizeAnchor>
  <cdr:relSizeAnchor xmlns:cdr="http://schemas.openxmlformats.org/drawingml/2006/chartDrawing">
    <cdr:from>
      <cdr:x>0.84736</cdr:x>
      <cdr:y>0.45558</cdr:y>
    </cdr:from>
    <cdr:to>
      <cdr:x>0.9127</cdr:x>
      <cdr:y>0.52619</cdr:y>
    </cdr:to>
    <cdr:sp macro="" textlink="">
      <cdr:nvSpPr>
        <cdr:cNvPr id="6" name="CuadroTexto 1">
          <a:extLst xmlns:a="http://schemas.openxmlformats.org/drawingml/2006/main">
            <a:ext uri="{FF2B5EF4-FFF2-40B4-BE49-F238E27FC236}">
              <a16:creationId xmlns:a16="http://schemas.microsoft.com/office/drawing/2014/main" id="{3D2CE68E-E71B-44AA-848C-A5C2F8CAF769}"/>
            </a:ext>
          </a:extLst>
        </cdr:cNvPr>
        <cdr:cNvSpPr txBox="1"/>
      </cdr:nvSpPr>
      <cdr:spPr>
        <a:xfrm xmlns:a="http://schemas.openxmlformats.org/drawingml/2006/main">
          <a:off x="6852368" y="1905015"/>
          <a:ext cx="528387" cy="29525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rgbClr val="FF0000"/>
              </a:solidFill>
            </a:rPr>
            <a:t>173</a:t>
          </a:r>
        </a:p>
      </cdr:txBody>
    </cdr:sp>
  </cdr:relSizeAnchor>
</c:userShapes>
</file>

<file path=ppt/drawings/drawing4.xml><?xml version="1.0" encoding="utf-8"?>
<c:userShapes xmlns:c="http://schemas.openxmlformats.org/drawingml/2006/chart">
  <cdr:relSizeAnchor xmlns:cdr="http://schemas.openxmlformats.org/drawingml/2006/chartDrawing">
    <cdr:from>
      <cdr:x>0.89449</cdr:x>
      <cdr:y>0.5881</cdr:y>
    </cdr:from>
    <cdr:to>
      <cdr:x>0.95672</cdr:x>
      <cdr:y>0.66495</cdr:y>
    </cdr:to>
    <cdr:sp macro="" textlink="">
      <cdr:nvSpPr>
        <cdr:cNvPr id="2"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7219616" y="218640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125</a:t>
          </a:r>
          <a:endParaRPr lang="es-CO" sz="1400" b="1">
            <a:solidFill>
              <a:schemeClr val="accent2">
                <a:lumMod val="50000"/>
              </a:schemeClr>
            </a:solidFill>
          </a:endParaRPr>
        </a:p>
      </cdr:txBody>
    </cdr:sp>
  </cdr:relSizeAnchor>
  <cdr:relSizeAnchor xmlns:cdr="http://schemas.openxmlformats.org/drawingml/2006/chartDrawing">
    <cdr:from>
      <cdr:x>0.0858</cdr:x>
      <cdr:y>0.47753</cdr:y>
    </cdr:from>
    <cdr:to>
      <cdr:x>0.14802</cdr:x>
      <cdr:y>0.55438</cdr:y>
    </cdr:to>
    <cdr:sp macro="" textlink="">
      <cdr:nvSpPr>
        <cdr:cNvPr id="3"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92485" y="1775326"/>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15</a:t>
          </a:r>
        </a:p>
      </cdr:txBody>
    </cdr:sp>
  </cdr:relSizeAnchor>
  <cdr:relSizeAnchor xmlns:cdr="http://schemas.openxmlformats.org/drawingml/2006/chartDrawing">
    <cdr:from>
      <cdr:x>0.22493</cdr:x>
      <cdr:y>0.43168</cdr:y>
    </cdr:from>
    <cdr:to>
      <cdr:x>0.28715</cdr:x>
      <cdr:y>0.50853</cdr:y>
    </cdr:to>
    <cdr:sp macro="" textlink="">
      <cdr:nvSpPr>
        <cdr:cNvPr id="4" name="CuadroTexto 1">
          <a:extLst xmlns:a="http://schemas.openxmlformats.org/drawingml/2006/main">
            <a:ext uri="{FF2B5EF4-FFF2-40B4-BE49-F238E27FC236}">
              <a16:creationId xmlns:a16="http://schemas.microsoft.com/office/drawing/2014/main" id="{C1E85D45-362A-4D39-A496-28D21A15A438}"/>
            </a:ext>
          </a:extLst>
        </cdr:cNvPr>
        <cdr:cNvSpPr txBox="1"/>
      </cdr:nvSpPr>
      <cdr:spPr>
        <a:xfrm xmlns:a="http://schemas.openxmlformats.org/drawingml/2006/main">
          <a:off x="1815432" y="1604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indent="0"/>
          <a:r>
            <a:rPr lang="es-MX" sz="1400" b="1">
              <a:solidFill>
                <a:schemeClr val="accent2">
                  <a:lumMod val="50000"/>
                </a:schemeClr>
              </a:solidFill>
              <a:latin typeface="+mn-lt"/>
              <a:ea typeface="+mn-ea"/>
              <a:cs typeface="+mn-cs"/>
            </a:rPr>
            <a:t>1</a:t>
          </a:r>
          <a:r>
            <a:rPr lang="es-CO" sz="1400" b="1">
              <a:solidFill>
                <a:schemeClr val="accent2">
                  <a:lumMod val="50000"/>
                </a:schemeClr>
              </a:solidFill>
              <a:latin typeface="+mn-lt"/>
              <a:ea typeface="+mn-ea"/>
              <a:cs typeface="+mn-cs"/>
            </a:rPr>
            <a:t>64</a:t>
          </a:r>
        </a:p>
      </cdr:txBody>
    </cdr:sp>
  </cdr:relSizeAnchor>
  <cdr:relSizeAnchor xmlns:cdr="http://schemas.openxmlformats.org/drawingml/2006/chartDrawing">
    <cdr:from>
      <cdr:x>0.35288</cdr:x>
      <cdr:y>0.35886</cdr:y>
    </cdr:from>
    <cdr:to>
      <cdr:x>0.4151</cdr:x>
      <cdr:y>0.43572</cdr:y>
    </cdr:to>
    <cdr:sp macro="" textlink="">
      <cdr:nvSpPr>
        <cdr:cNvPr id="5" name="CuadroTexto 1">
          <a:extLst xmlns:a="http://schemas.openxmlformats.org/drawingml/2006/main">
            <a:ext uri="{FF2B5EF4-FFF2-40B4-BE49-F238E27FC236}">
              <a16:creationId xmlns:a16="http://schemas.microsoft.com/office/drawing/2014/main" id="{2863CFA4-6F9D-435E-BDB9-747992A4B95C}"/>
            </a:ext>
          </a:extLst>
        </cdr:cNvPr>
        <cdr:cNvSpPr txBox="1"/>
      </cdr:nvSpPr>
      <cdr:spPr>
        <a:xfrm xmlns:a="http://schemas.openxmlformats.org/drawingml/2006/main">
          <a:off x="2848142" y="1334168"/>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a:t>
          </a:r>
          <a:r>
            <a:rPr lang="es-CO" sz="1400" b="1">
              <a:solidFill>
                <a:schemeClr val="accent2">
                  <a:lumMod val="50000"/>
                </a:schemeClr>
              </a:solidFill>
            </a:rPr>
            <a:t>59</a:t>
          </a:r>
        </a:p>
      </cdr:txBody>
    </cdr:sp>
  </cdr:relSizeAnchor>
  <cdr:relSizeAnchor xmlns:cdr="http://schemas.openxmlformats.org/drawingml/2006/chartDrawing">
    <cdr:from>
      <cdr:x>0.48083</cdr:x>
      <cdr:y>0.39662</cdr:y>
    </cdr:from>
    <cdr:to>
      <cdr:x>0.54305</cdr:x>
      <cdr:y>0.47347</cdr:y>
    </cdr:to>
    <cdr:sp macro="" textlink="">
      <cdr:nvSpPr>
        <cdr:cNvPr id="6" name="CuadroTexto 1">
          <a:extLst xmlns:a="http://schemas.openxmlformats.org/drawingml/2006/main">
            <a:ext uri="{FF2B5EF4-FFF2-40B4-BE49-F238E27FC236}">
              <a16:creationId xmlns:a16="http://schemas.microsoft.com/office/drawing/2014/main" id="{BCF01E07-E94E-4450-A061-F129EAE67A6F}"/>
            </a:ext>
          </a:extLst>
        </cdr:cNvPr>
        <cdr:cNvSpPr txBox="1"/>
      </cdr:nvSpPr>
      <cdr:spPr>
        <a:xfrm xmlns:a="http://schemas.openxmlformats.org/drawingml/2006/main">
          <a:off x="3880852" y="1474537"/>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127</a:t>
          </a:r>
          <a:endParaRPr lang="es-CO" sz="1400" b="1">
            <a:solidFill>
              <a:schemeClr val="accent2">
                <a:lumMod val="50000"/>
              </a:schemeClr>
            </a:solidFill>
          </a:endParaRPr>
        </a:p>
      </cdr:txBody>
    </cdr:sp>
  </cdr:relSizeAnchor>
  <cdr:relSizeAnchor xmlns:cdr="http://schemas.openxmlformats.org/drawingml/2006/chartDrawing">
    <cdr:from>
      <cdr:x>0.62865</cdr:x>
      <cdr:y>0.36965</cdr:y>
    </cdr:from>
    <cdr:to>
      <cdr:x>0.69088</cdr:x>
      <cdr:y>0.4465</cdr:y>
    </cdr:to>
    <cdr:sp macro="" textlink="">
      <cdr:nvSpPr>
        <cdr:cNvPr id="7" name="CuadroTexto 1">
          <a:extLst xmlns:a="http://schemas.openxmlformats.org/drawingml/2006/main">
            <a:ext uri="{FF2B5EF4-FFF2-40B4-BE49-F238E27FC236}">
              <a16:creationId xmlns:a16="http://schemas.microsoft.com/office/drawing/2014/main" id="{1C3744AB-D8E8-4E69-8BA8-950A2CBF7A30}"/>
            </a:ext>
          </a:extLst>
        </cdr:cNvPr>
        <cdr:cNvSpPr txBox="1"/>
      </cdr:nvSpPr>
      <cdr:spPr>
        <a:xfrm xmlns:a="http://schemas.openxmlformats.org/drawingml/2006/main">
          <a:off x="5073984" y="1374273"/>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136</a:t>
          </a:r>
          <a:endParaRPr lang="es-CO" sz="1400" b="1">
            <a:solidFill>
              <a:schemeClr val="accent2">
                <a:lumMod val="50000"/>
              </a:schemeClr>
            </a:solidFill>
          </a:endParaRPr>
        </a:p>
      </cdr:txBody>
    </cdr:sp>
  </cdr:relSizeAnchor>
  <cdr:relSizeAnchor xmlns:cdr="http://schemas.openxmlformats.org/drawingml/2006/chartDrawing">
    <cdr:from>
      <cdr:x>0.76778</cdr:x>
      <cdr:y>0.3292</cdr:y>
    </cdr:from>
    <cdr:to>
      <cdr:x>0.83001</cdr:x>
      <cdr:y>0.40605</cdr:y>
    </cdr:to>
    <cdr:sp macro="" textlink="">
      <cdr:nvSpPr>
        <cdr:cNvPr id="8" name="CuadroTexto 1">
          <a:extLst xmlns:a="http://schemas.openxmlformats.org/drawingml/2006/main">
            <a:ext uri="{FF2B5EF4-FFF2-40B4-BE49-F238E27FC236}">
              <a16:creationId xmlns:a16="http://schemas.microsoft.com/office/drawing/2014/main" id="{FC420D71-801A-4EFE-B322-FA9EB7332F32}"/>
            </a:ext>
          </a:extLst>
        </cdr:cNvPr>
        <cdr:cNvSpPr txBox="1"/>
      </cdr:nvSpPr>
      <cdr:spPr>
        <a:xfrm xmlns:a="http://schemas.openxmlformats.org/drawingml/2006/main">
          <a:off x="6196932" y="1223879"/>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237</a:t>
          </a:r>
          <a:endParaRPr lang="es-CO" sz="1400" b="1">
            <a:solidFill>
              <a:schemeClr val="accent2">
                <a:lumMod val="50000"/>
              </a:schemeClr>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0.07294</cdr:x>
      <cdr:y>0.16604</cdr:y>
    </cdr:from>
    <cdr:to>
      <cdr:x>0.12359</cdr:x>
      <cdr:y>0.24246</cdr:y>
    </cdr:to>
    <cdr:sp macro="" textlink="">
      <cdr:nvSpPr>
        <cdr:cNvPr id="2" name="CuadroTexto 1">
          <a:extLst xmlns:a="http://schemas.openxmlformats.org/drawingml/2006/main">
            <a:ext uri="{FF2B5EF4-FFF2-40B4-BE49-F238E27FC236}">
              <a16:creationId xmlns:a16="http://schemas.microsoft.com/office/drawing/2014/main" id="{C8A9F9C5-A8B6-4784-AE66-A0A3F4142D54}"/>
            </a:ext>
          </a:extLst>
        </cdr:cNvPr>
        <cdr:cNvSpPr txBox="1"/>
      </cdr:nvSpPr>
      <cdr:spPr>
        <a:xfrm xmlns:a="http://schemas.openxmlformats.org/drawingml/2006/main">
          <a:off x="612779" y="589104"/>
          <a:ext cx="425513" cy="27114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4</a:t>
          </a:r>
          <a:r>
            <a:rPr lang="es-CO" sz="1400" b="1" dirty="0">
              <a:solidFill>
                <a:schemeClr val="accent2">
                  <a:lumMod val="50000"/>
                </a:schemeClr>
              </a:solidFill>
            </a:rPr>
            <a:t>5</a:t>
          </a:r>
        </a:p>
      </cdr:txBody>
    </cdr:sp>
  </cdr:relSizeAnchor>
  <cdr:relSizeAnchor xmlns:cdr="http://schemas.openxmlformats.org/drawingml/2006/chartDrawing">
    <cdr:from>
      <cdr:x>0.69426</cdr:x>
      <cdr:y>0.44926</cdr:y>
    </cdr:from>
    <cdr:to>
      <cdr:x>0.75404</cdr:x>
      <cdr:y>0.52568</cdr:y>
    </cdr:to>
    <cdr:sp macro="" textlink="">
      <cdr:nvSpPr>
        <cdr:cNvPr id="3" name="CuadroTexto 1">
          <a:extLst xmlns:a="http://schemas.openxmlformats.org/drawingml/2006/main">
            <a:ext uri="{FF2B5EF4-FFF2-40B4-BE49-F238E27FC236}">
              <a16:creationId xmlns:a16="http://schemas.microsoft.com/office/drawing/2014/main" id="{A66A1595-7C7F-4368-85DB-BBB1097E5297}"/>
            </a:ext>
          </a:extLst>
        </cdr:cNvPr>
        <cdr:cNvSpPr txBox="1"/>
      </cdr:nvSpPr>
      <cdr:spPr>
        <a:xfrm xmlns:a="http://schemas.openxmlformats.org/drawingml/2006/main">
          <a:off x="5832475" y="1679575"/>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a:solidFill>
                <a:schemeClr val="accent2">
                  <a:lumMod val="50000"/>
                </a:schemeClr>
              </a:solidFill>
            </a:rPr>
            <a:t>8</a:t>
          </a:r>
          <a:endParaRPr lang="es-CO" sz="1400" b="1">
            <a:solidFill>
              <a:schemeClr val="accent2">
                <a:lumMod val="50000"/>
              </a:schemeClr>
            </a:solidFill>
          </a:endParaRPr>
        </a:p>
      </cdr:txBody>
    </cdr:sp>
  </cdr:relSizeAnchor>
  <cdr:relSizeAnchor xmlns:cdr="http://schemas.openxmlformats.org/drawingml/2006/chartDrawing">
    <cdr:from>
      <cdr:x>0.8836</cdr:x>
      <cdr:y>0.50786</cdr:y>
    </cdr:from>
    <cdr:to>
      <cdr:x>0.94338</cdr:x>
      <cdr:y>0.58428</cdr:y>
    </cdr:to>
    <cdr:sp macro="" textlink="">
      <cdr:nvSpPr>
        <cdr:cNvPr id="7" name="CuadroTexto 1">
          <a:extLst xmlns:a="http://schemas.openxmlformats.org/drawingml/2006/main">
            <a:ext uri="{FF2B5EF4-FFF2-40B4-BE49-F238E27FC236}">
              <a16:creationId xmlns:a16="http://schemas.microsoft.com/office/drawing/2014/main" id="{BAABDBF0-C7C1-D561-F353-4D3558AA359B}"/>
            </a:ext>
          </a:extLst>
        </cdr:cNvPr>
        <cdr:cNvSpPr txBox="1"/>
      </cdr:nvSpPr>
      <cdr:spPr>
        <a:xfrm xmlns:a="http://schemas.openxmlformats.org/drawingml/2006/main">
          <a:off x="7423150" y="1898650"/>
          <a:ext cx="502215" cy="2857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15</a:t>
          </a:r>
          <a:endParaRPr lang="es-CO" sz="1400" b="1" dirty="0">
            <a:solidFill>
              <a:schemeClr val="accent2">
                <a:lumMod val="50000"/>
              </a:schemeClr>
            </a:solidFill>
          </a:endParaRPr>
        </a:p>
      </cdr:txBody>
    </cdr:sp>
  </cdr:relSizeAnchor>
</c:userShapes>
</file>

<file path=ppt/drawings/drawing6.xml><?xml version="1.0" encoding="utf-8"?>
<c:userShapes xmlns:c="http://schemas.openxmlformats.org/drawingml/2006/chart">
  <cdr:relSizeAnchor xmlns:cdr="http://schemas.openxmlformats.org/drawingml/2006/chartDrawing">
    <cdr:from>
      <cdr:x>0.11882</cdr:x>
      <cdr:y>0.41887</cdr:y>
    </cdr:from>
    <cdr:to>
      <cdr:x>0.16608</cdr:x>
      <cdr:y>0.48994</cdr:y>
    </cdr:to>
    <cdr:sp macro="" textlink="">
      <cdr:nvSpPr>
        <cdr:cNvPr id="2" name="CuadroTexto 1">
          <a:extLst xmlns:a="http://schemas.openxmlformats.org/drawingml/2006/main">
            <a:ext uri="{FF2B5EF4-FFF2-40B4-BE49-F238E27FC236}">
              <a16:creationId xmlns:a16="http://schemas.microsoft.com/office/drawing/2014/main" id="{5534B7DF-9223-B4DF-8B8E-35A7D590E4F9}"/>
            </a:ext>
          </a:extLst>
        </cdr:cNvPr>
        <cdr:cNvSpPr txBox="1"/>
      </cdr:nvSpPr>
      <cdr:spPr>
        <a:xfrm xmlns:a="http://schemas.openxmlformats.org/drawingml/2006/main">
          <a:off x="1172580" y="1694526"/>
          <a:ext cx="466416" cy="287508"/>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CO" sz="1400" b="1" dirty="0">
              <a:solidFill>
                <a:schemeClr val="accent2">
                  <a:lumMod val="50000"/>
                </a:schemeClr>
              </a:solidFill>
              <a:latin typeface="+mn-lt"/>
              <a:ea typeface="+mn-ea"/>
              <a:cs typeface="+mn-cs"/>
            </a:rPr>
            <a:t>33</a:t>
          </a:r>
        </a:p>
      </cdr:txBody>
    </cdr:sp>
  </cdr:relSizeAnchor>
  <cdr:relSizeAnchor xmlns:cdr="http://schemas.openxmlformats.org/drawingml/2006/chartDrawing">
    <cdr:from>
      <cdr:x>0.48666</cdr:x>
      <cdr:y>0.23837</cdr:y>
    </cdr:from>
    <cdr:to>
      <cdr:x>0.53514</cdr:x>
      <cdr:y>0.31741</cdr:y>
    </cdr:to>
    <cdr:sp macro="" textlink="">
      <cdr:nvSpPr>
        <cdr:cNvPr id="3" name="CuadroTexto 1">
          <a:extLst xmlns:a="http://schemas.openxmlformats.org/drawingml/2006/main">
            <a:ext uri="{FF2B5EF4-FFF2-40B4-BE49-F238E27FC236}">
              <a16:creationId xmlns:a16="http://schemas.microsoft.com/office/drawing/2014/main" id="{3B1ADEB7-A158-B214-F573-DE94205FE397}"/>
            </a:ext>
          </a:extLst>
        </cdr:cNvPr>
        <cdr:cNvSpPr txBox="1"/>
      </cdr:nvSpPr>
      <cdr:spPr>
        <a:xfrm xmlns:a="http://schemas.openxmlformats.org/drawingml/2006/main">
          <a:off x="4802674" y="964327"/>
          <a:ext cx="478451" cy="31975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s-MX" sz="1400" b="1" dirty="0">
              <a:solidFill>
                <a:schemeClr val="accent2">
                  <a:lumMod val="50000"/>
                </a:schemeClr>
              </a:solidFill>
            </a:rPr>
            <a:t>2</a:t>
          </a:r>
          <a:r>
            <a:rPr lang="es-CO" sz="1400" b="1" dirty="0">
              <a:solidFill>
                <a:schemeClr val="accent2">
                  <a:lumMod val="50000"/>
                </a:schemeClr>
              </a:solidFill>
            </a:rPr>
            <a:t>7</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CO"/>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32D7961-3E58-4190-85E1-93573A6F346D}" type="datetimeFigureOut">
              <a:rPr lang="es-CO" smtClean="0"/>
              <a:t>18/06/2024</a:t>
            </a:fld>
            <a:endParaRPr lang="es-CO"/>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CO"/>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CO"/>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AF78CF3-BDC2-4027-AAF6-AEE4FB847F16}" type="slidenum">
              <a:rPr lang="es-CO" smtClean="0"/>
              <a:t>‹Nº›</a:t>
            </a:fld>
            <a:endParaRPr lang="es-CO"/>
          </a:p>
        </p:txBody>
      </p:sp>
    </p:spTree>
    <p:extLst>
      <p:ext uri="{BB962C8B-B14F-4D97-AF65-F5344CB8AC3E}">
        <p14:creationId xmlns:p14="http://schemas.microsoft.com/office/powerpoint/2010/main" val="36378878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3</a:t>
            </a:fld>
            <a:endParaRPr lang="es-CO"/>
          </a:p>
        </p:txBody>
      </p:sp>
    </p:spTree>
    <p:extLst>
      <p:ext uri="{BB962C8B-B14F-4D97-AF65-F5344CB8AC3E}">
        <p14:creationId xmlns:p14="http://schemas.microsoft.com/office/powerpoint/2010/main" val="3738630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13</a:t>
            </a:fld>
            <a:endParaRPr lang="es-CO"/>
          </a:p>
        </p:txBody>
      </p:sp>
    </p:spTree>
    <p:extLst>
      <p:ext uri="{BB962C8B-B14F-4D97-AF65-F5344CB8AC3E}">
        <p14:creationId xmlns:p14="http://schemas.microsoft.com/office/powerpoint/2010/main" val="40678495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Marcador de imagen de diapositiva 1">
            <a:extLst>
              <a:ext uri="{FF2B5EF4-FFF2-40B4-BE49-F238E27FC236}">
                <a16:creationId xmlns:a16="http://schemas.microsoft.com/office/drawing/2014/main" id="{BB91B907-ACF1-462E-BC8C-AC42D9E25F5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Marcador de notas 2">
            <a:extLst>
              <a:ext uri="{FF2B5EF4-FFF2-40B4-BE49-F238E27FC236}">
                <a16:creationId xmlns:a16="http://schemas.microsoft.com/office/drawing/2014/main" id="{C288E583-80CD-426E-AA11-C944758061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1924" name="Marcador de número de diapositiva 3">
            <a:extLst>
              <a:ext uri="{FF2B5EF4-FFF2-40B4-BE49-F238E27FC236}">
                <a16:creationId xmlns:a16="http://schemas.microsoft.com/office/drawing/2014/main" id="{5FA802A6-B4BC-4024-AC74-5B4117EE56E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75B2D17-B42E-43FF-8F52-B3A433C9FF32}" type="slidenum">
              <a:rPr lang="es-CO" altLang="es-CO" smtClean="0"/>
              <a:pPr fontAlgn="base">
                <a:spcBef>
                  <a:spcPct val="0"/>
                </a:spcBef>
                <a:spcAft>
                  <a:spcPct val="0"/>
                </a:spcAft>
              </a:pPr>
              <a:t>119</a:t>
            </a:fld>
            <a:endParaRPr lang="es-CO" altLang="es-CO"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Marcador de imagen de diapositiva 1">
            <a:extLst>
              <a:ext uri="{FF2B5EF4-FFF2-40B4-BE49-F238E27FC236}">
                <a16:creationId xmlns:a16="http://schemas.microsoft.com/office/drawing/2014/main" id="{5F4146DB-8135-4EAD-9D55-C046217FC5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Marcador de notas 2">
            <a:extLst>
              <a:ext uri="{FF2B5EF4-FFF2-40B4-BE49-F238E27FC236}">
                <a16:creationId xmlns:a16="http://schemas.microsoft.com/office/drawing/2014/main" id="{DA09A2EB-EBA3-4A18-A0A9-B6844791B7E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3972" name="Marcador de número de diapositiva 3">
            <a:extLst>
              <a:ext uri="{FF2B5EF4-FFF2-40B4-BE49-F238E27FC236}">
                <a16:creationId xmlns:a16="http://schemas.microsoft.com/office/drawing/2014/main" id="{46E86018-5A8A-4C6C-826D-42AE46B7E20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09ED7C4-D53E-4FC8-BEE1-901098AFA232}" type="slidenum">
              <a:rPr lang="es-CO" altLang="es-CO" smtClean="0"/>
              <a:pPr fontAlgn="base">
                <a:spcBef>
                  <a:spcPct val="0"/>
                </a:spcBef>
                <a:spcAft>
                  <a:spcPct val="0"/>
                </a:spcAft>
              </a:pPr>
              <a:t>120</a:t>
            </a:fld>
            <a:endParaRPr lang="es-CO" altLang="es-CO"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Marcador de imagen de diapositiva 1">
            <a:extLst>
              <a:ext uri="{FF2B5EF4-FFF2-40B4-BE49-F238E27FC236}">
                <a16:creationId xmlns:a16="http://schemas.microsoft.com/office/drawing/2014/main" id="{74464801-D255-41F5-8BBD-1C24D7F676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Marcador de notas 2">
            <a:extLst>
              <a:ext uri="{FF2B5EF4-FFF2-40B4-BE49-F238E27FC236}">
                <a16:creationId xmlns:a16="http://schemas.microsoft.com/office/drawing/2014/main" id="{A8A3E006-8D60-4193-B0CD-159AA696C46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6020" name="Marcador de número de diapositiva 3">
            <a:extLst>
              <a:ext uri="{FF2B5EF4-FFF2-40B4-BE49-F238E27FC236}">
                <a16:creationId xmlns:a16="http://schemas.microsoft.com/office/drawing/2014/main" id="{BFCA60E5-2CEB-4EEA-893B-F28CE8359E4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AE9DD9-4802-445C-87C3-30474D748F0A}" type="slidenum">
              <a:rPr lang="es-CO" altLang="es-CO" smtClean="0"/>
              <a:pPr fontAlgn="base">
                <a:spcBef>
                  <a:spcPct val="0"/>
                </a:spcBef>
                <a:spcAft>
                  <a:spcPct val="0"/>
                </a:spcAft>
              </a:pPr>
              <a:t>121</a:t>
            </a:fld>
            <a:endParaRPr lang="es-CO" altLang="es-CO"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Marcador de imagen de diapositiva 1">
            <a:extLst>
              <a:ext uri="{FF2B5EF4-FFF2-40B4-BE49-F238E27FC236}">
                <a16:creationId xmlns:a16="http://schemas.microsoft.com/office/drawing/2014/main" id="{07C1C53E-3984-4E1C-A8E8-4D6F03C53B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Marcador de notas 2">
            <a:extLst>
              <a:ext uri="{FF2B5EF4-FFF2-40B4-BE49-F238E27FC236}">
                <a16:creationId xmlns:a16="http://schemas.microsoft.com/office/drawing/2014/main" id="{4BF0DAA1-9584-4004-8865-379752AB133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88068" name="Marcador de número de diapositiva 3">
            <a:extLst>
              <a:ext uri="{FF2B5EF4-FFF2-40B4-BE49-F238E27FC236}">
                <a16:creationId xmlns:a16="http://schemas.microsoft.com/office/drawing/2014/main" id="{C5A201FD-64DA-40C8-B0B4-116863CDD97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C7D1412-2476-4CD2-A3DC-55336207F780}" type="slidenum">
              <a:rPr lang="es-CO" altLang="es-CO" smtClean="0"/>
              <a:pPr fontAlgn="base">
                <a:spcBef>
                  <a:spcPct val="0"/>
                </a:spcBef>
                <a:spcAft>
                  <a:spcPct val="0"/>
                </a:spcAft>
              </a:pPr>
              <a:t>122</a:t>
            </a:fld>
            <a:endParaRPr lang="es-CO" altLang="es-CO" dirty="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Marcador de imagen de diapositiva 1">
            <a:extLst>
              <a:ext uri="{FF2B5EF4-FFF2-40B4-BE49-F238E27FC236}">
                <a16:creationId xmlns:a16="http://schemas.microsoft.com/office/drawing/2014/main" id="{A93A929E-B73B-4705-88EE-76DA991C42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Marcador de notas 2">
            <a:extLst>
              <a:ext uri="{FF2B5EF4-FFF2-40B4-BE49-F238E27FC236}">
                <a16:creationId xmlns:a16="http://schemas.microsoft.com/office/drawing/2014/main" id="{9CCBAC26-B998-4EC1-BE7E-24E63E2DED8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0116" name="Marcador de número de diapositiva 3">
            <a:extLst>
              <a:ext uri="{FF2B5EF4-FFF2-40B4-BE49-F238E27FC236}">
                <a16:creationId xmlns:a16="http://schemas.microsoft.com/office/drawing/2014/main" id="{98079F95-3842-4DBD-9717-A4B36C46D13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92338E2-3625-4CEE-AD5F-B720D0D4E58E}" type="slidenum">
              <a:rPr lang="es-CO" altLang="es-CO" smtClean="0"/>
              <a:pPr fontAlgn="base">
                <a:spcBef>
                  <a:spcPct val="0"/>
                </a:spcBef>
                <a:spcAft>
                  <a:spcPct val="0"/>
                </a:spcAft>
              </a:pPr>
              <a:t>123</a:t>
            </a:fld>
            <a:endParaRPr lang="es-CO" altLang="es-CO" dirty="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Marcador de imagen de diapositiva 1">
            <a:extLst>
              <a:ext uri="{FF2B5EF4-FFF2-40B4-BE49-F238E27FC236}">
                <a16:creationId xmlns:a16="http://schemas.microsoft.com/office/drawing/2014/main" id="{14199D33-D175-4851-8A0A-A6C1E20707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Marcador de notas 2">
            <a:extLst>
              <a:ext uri="{FF2B5EF4-FFF2-40B4-BE49-F238E27FC236}">
                <a16:creationId xmlns:a16="http://schemas.microsoft.com/office/drawing/2014/main" id="{F2963CF0-B579-4AB2-BBD1-433D960992B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2164" name="Marcador de número de diapositiva 3">
            <a:extLst>
              <a:ext uri="{FF2B5EF4-FFF2-40B4-BE49-F238E27FC236}">
                <a16:creationId xmlns:a16="http://schemas.microsoft.com/office/drawing/2014/main" id="{6EA6B562-2557-43E1-A9EE-978C2D4CC4E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57EE4D6-5608-4495-A6F0-10E42D43D77C}" type="slidenum">
              <a:rPr lang="es-CO" altLang="es-CO" smtClean="0"/>
              <a:pPr fontAlgn="base">
                <a:spcBef>
                  <a:spcPct val="0"/>
                </a:spcBef>
                <a:spcAft>
                  <a:spcPct val="0"/>
                </a:spcAft>
              </a:pPr>
              <a:t>124</a:t>
            </a:fld>
            <a:endParaRPr lang="es-CO" altLang="es-CO"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Marcador de imagen de diapositiva 1">
            <a:extLst>
              <a:ext uri="{FF2B5EF4-FFF2-40B4-BE49-F238E27FC236}">
                <a16:creationId xmlns:a16="http://schemas.microsoft.com/office/drawing/2014/main" id="{E9F50C92-2B1B-4D34-8244-877FB13E5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Marcador de notas 2">
            <a:extLst>
              <a:ext uri="{FF2B5EF4-FFF2-40B4-BE49-F238E27FC236}">
                <a16:creationId xmlns:a16="http://schemas.microsoft.com/office/drawing/2014/main" id="{4A3708C6-1955-4EBF-8716-DADCECD21EA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4212" name="Marcador de número de diapositiva 3">
            <a:extLst>
              <a:ext uri="{FF2B5EF4-FFF2-40B4-BE49-F238E27FC236}">
                <a16:creationId xmlns:a16="http://schemas.microsoft.com/office/drawing/2014/main" id="{3D46A21C-F1BE-4269-B4D7-D790E761BCA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2BD72E7-C4CB-4067-9A60-CB3FD97E65DB}" type="slidenum">
              <a:rPr lang="es-CO" altLang="es-CO" smtClean="0"/>
              <a:pPr fontAlgn="base">
                <a:spcBef>
                  <a:spcPct val="0"/>
                </a:spcBef>
                <a:spcAft>
                  <a:spcPct val="0"/>
                </a:spcAft>
              </a:pPr>
              <a:t>125</a:t>
            </a:fld>
            <a:endParaRPr lang="es-CO" altLang="es-CO"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129</a:t>
            </a:fld>
            <a:endParaRPr lang="es-CO"/>
          </a:p>
        </p:txBody>
      </p:sp>
    </p:spTree>
    <p:extLst>
      <p:ext uri="{BB962C8B-B14F-4D97-AF65-F5344CB8AC3E}">
        <p14:creationId xmlns:p14="http://schemas.microsoft.com/office/powerpoint/2010/main" val="132810525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Marcador de imagen de diapositiva 1">
            <a:extLst>
              <a:ext uri="{FF2B5EF4-FFF2-40B4-BE49-F238E27FC236}">
                <a16:creationId xmlns:a16="http://schemas.microsoft.com/office/drawing/2014/main" id="{4048CD26-E627-445A-BDA3-B8657CA0AAD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Marcador de notas 2">
            <a:extLst>
              <a:ext uri="{FF2B5EF4-FFF2-40B4-BE49-F238E27FC236}">
                <a16:creationId xmlns:a16="http://schemas.microsoft.com/office/drawing/2014/main" id="{225A2C68-23CF-4CA0-8814-FD14D7EC416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08548" name="Marcador de número de diapositiva 3">
            <a:extLst>
              <a:ext uri="{FF2B5EF4-FFF2-40B4-BE49-F238E27FC236}">
                <a16:creationId xmlns:a16="http://schemas.microsoft.com/office/drawing/2014/main" id="{A2C003F6-300F-4557-AA2C-95324E8D9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E767BD9-73DA-48AB-9EB1-F33AFD45857F}" type="slidenum">
              <a:rPr lang="es-CO" altLang="es-CO" smtClean="0"/>
              <a:pPr fontAlgn="base">
                <a:spcBef>
                  <a:spcPct val="0"/>
                </a:spcBef>
                <a:spcAft>
                  <a:spcPct val="0"/>
                </a:spcAft>
              </a:pPr>
              <a:t>131</a:t>
            </a:fld>
            <a:endParaRPr lang="es-CO" altLang="es-CO" dirty="0"/>
          </a:p>
        </p:txBody>
      </p:sp>
    </p:spTree>
    <p:extLst>
      <p:ext uri="{BB962C8B-B14F-4D97-AF65-F5344CB8AC3E}">
        <p14:creationId xmlns:p14="http://schemas.microsoft.com/office/powerpoint/2010/main" val="303867249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Marcador de imagen de diapositiva 1">
            <a:extLst>
              <a:ext uri="{FF2B5EF4-FFF2-40B4-BE49-F238E27FC236}">
                <a16:creationId xmlns:a16="http://schemas.microsoft.com/office/drawing/2014/main" id="{4DEA5595-2CC1-4730-8043-53449BA7CF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Marcador de notas 2">
            <a:extLst>
              <a:ext uri="{FF2B5EF4-FFF2-40B4-BE49-F238E27FC236}">
                <a16:creationId xmlns:a16="http://schemas.microsoft.com/office/drawing/2014/main" id="{DA81B1A6-28B3-425C-9A59-B27734DEE9B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98308" name="Marcador de número de diapositiva 3">
            <a:extLst>
              <a:ext uri="{FF2B5EF4-FFF2-40B4-BE49-F238E27FC236}">
                <a16:creationId xmlns:a16="http://schemas.microsoft.com/office/drawing/2014/main" id="{7CC4C07F-8697-49B3-ADB3-7C855B29EE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462AE02-4400-4B82-9FE9-A8D801CC1114}" type="slidenum">
              <a:rPr lang="es-CO" altLang="es-CO" smtClean="0"/>
              <a:pPr fontAlgn="base">
                <a:spcBef>
                  <a:spcPct val="0"/>
                </a:spcBef>
                <a:spcAft>
                  <a:spcPct val="0"/>
                </a:spcAft>
              </a:pPr>
              <a:t>132</a:t>
            </a:fld>
            <a:endParaRPr lang="es-CO" altLang="es-CO" dirty="0"/>
          </a:p>
        </p:txBody>
      </p:sp>
    </p:spTree>
    <p:extLst>
      <p:ext uri="{BB962C8B-B14F-4D97-AF65-F5344CB8AC3E}">
        <p14:creationId xmlns:p14="http://schemas.microsoft.com/office/powerpoint/2010/main" val="12646304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14</a:t>
            </a:fld>
            <a:endParaRPr lang="es-CO"/>
          </a:p>
        </p:txBody>
      </p:sp>
    </p:spTree>
    <p:extLst>
      <p:ext uri="{BB962C8B-B14F-4D97-AF65-F5344CB8AC3E}">
        <p14:creationId xmlns:p14="http://schemas.microsoft.com/office/powerpoint/2010/main" val="91162438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Marcador de imagen de diapositiva 1">
            <a:extLst>
              <a:ext uri="{FF2B5EF4-FFF2-40B4-BE49-F238E27FC236}">
                <a16:creationId xmlns:a16="http://schemas.microsoft.com/office/drawing/2014/main" id="{97792192-995C-42B5-BC5B-636341ECEDF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Marcador de notas 2">
            <a:extLst>
              <a:ext uri="{FF2B5EF4-FFF2-40B4-BE49-F238E27FC236}">
                <a16:creationId xmlns:a16="http://schemas.microsoft.com/office/drawing/2014/main" id="{9ACE1AE7-92E6-4565-AC62-7951FBCE2F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2644" name="Marcador de número de diapositiva 3">
            <a:extLst>
              <a:ext uri="{FF2B5EF4-FFF2-40B4-BE49-F238E27FC236}">
                <a16:creationId xmlns:a16="http://schemas.microsoft.com/office/drawing/2014/main" id="{14F7323A-BAD3-4A71-A61C-B3F0FFCA9F1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2F5079C-5809-4431-959F-34CF93F4FF6A}" type="slidenum">
              <a:rPr lang="es-CO" altLang="es-CO" smtClean="0"/>
              <a:pPr fontAlgn="base">
                <a:spcBef>
                  <a:spcPct val="0"/>
                </a:spcBef>
                <a:spcAft>
                  <a:spcPct val="0"/>
                </a:spcAft>
              </a:pPr>
              <a:t>133</a:t>
            </a:fld>
            <a:endParaRPr lang="es-CO" altLang="es-CO" dirty="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134</a:t>
            </a:fld>
            <a:endParaRPr lang="es-CO" altLang="es-CO" dirty="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Marcador de imagen de diapositiva 1">
            <a:extLst>
              <a:ext uri="{FF2B5EF4-FFF2-40B4-BE49-F238E27FC236}">
                <a16:creationId xmlns:a16="http://schemas.microsoft.com/office/drawing/2014/main" id="{7E4AF034-3E10-48CD-90C6-8E2DC4EE73E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Marcador de notas 2">
            <a:extLst>
              <a:ext uri="{FF2B5EF4-FFF2-40B4-BE49-F238E27FC236}">
                <a16:creationId xmlns:a16="http://schemas.microsoft.com/office/drawing/2014/main" id="{71D8F3CC-DB19-4DB5-B7B1-AE0B78B3FEF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4692" name="Marcador de número de diapositiva 3">
            <a:extLst>
              <a:ext uri="{FF2B5EF4-FFF2-40B4-BE49-F238E27FC236}">
                <a16:creationId xmlns:a16="http://schemas.microsoft.com/office/drawing/2014/main" id="{193EE381-0667-4FF4-9934-4AB79CDAE4C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FD8ADCB-E0F8-4ED3-99DD-43D4684EE125}" type="slidenum">
              <a:rPr lang="es-CO" altLang="es-CO" smtClean="0"/>
              <a:pPr fontAlgn="base">
                <a:spcBef>
                  <a:spcPct val="0"/>
                </a:spcBef>
                <a:spcAft>
                  <a:spcPct val="0"/>
                </a:spcAft>
              </a:pPr>
              <a:t>135</a:t>
            </a:fld>
            <a:endParaRPr lang="es-CO" altLang="es-CO" dirty="0"/>
          </a:p>
        </p:txBody>
      </p:sp>
    </p:spTree>
    <p:extLst>
      <p:ext uri="{BB962C8B-B14F-4D97-AF65-F5344CB8AC3E}">
        <p14:creationId xmlns:p14="http://schemas.microsoft.com/office/powerpoint/2010/main" val="115357069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Marcador de imagen de diapositiva 1">
            <a:extLst>
              <a:ext uri="{FF2B5EF4-FFF2-40B4-BE49-F238E27FC236}">
                <a16:creationId xmlns:a16="http://schemas.microsoft.com/office/drawing/2014/main" id="{ADB5F859-0970-4C1F-9DF6-43B0CF12864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Marcador de notas 2">
            <a:extLst>
              <a:ext uri="{FF2B5EF4-FFF2-40B4-BE49-F238E27FC236}">
                <a16:creationId xmlns:a16="http://schemas.microsoft.com/office/drawing/2014/main" id="{4F82BFF6-E70E-4190-9F08-7C4E97387C5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6740" name="Marcador de número de diapositiva 3">
            <a:extLst>
              <a:ext uri="{FF2B5EF4-FFF2-40B4-BE49-F238E27FC236}">
                <a16:creationId xmlns:a16="http://schemas.microsoft.com/office/drawing/2014/main" id="{79A871D0-6671-4624-AEBC-BDE081BA8F0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6494EC-4475-4712-9AB1-C37745EA607B}" type="slidenum">
              <a:rPr lang="es-CO" altLang="es-CO" smtClean="0"/>
              <a:pPr fontAlgn="base">
                <a:spcBef>
                  <a:spcPct val="0"/>
                </a:spcBef>
                <a:spcAft>
                  <a:spcPct val="0"/>
                </a:spcAft>
              </a:pPr>
              <a:t>136</a:t>
            </a:fld>
            <a:endParaRPr lang="es-CO" altLang="es-CO" dirty="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137</a:t>
            </a:fld>
            <a:endParaRPr lang="es-CO" altLang="es-CO" dirty="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Marcador de imagen de diapositiva 1">
            <a:extLst>
              <a:ext uri="{FF2B5EF4-FFF2-40B4-BE49-F238E27FC236}">
                <a16:creationId xmlns:a16="http://schemas.microsoft.com/office/drawing/2014/main" id="{049D7054-B3E2-40ED-B62C-90284ABC15C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Marcador de notas 2">
            <a:extLst>
              <a:ext uri="{FF2B5EF4-FFF2-40B4-BE49-F238E27FC236}">
                <a16:creationId xmlns:a16="http://schemas.microsoft.com/office/drawing/2014/main" id="{4AD3D66C-EC38-4618-928C-A51037C34B4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18788" name="Marcador de número de diapositiva 3">
            <a:extLst>
              <a:ext uri="{FF2B5EF4-FFF2-40B4-BE49-F238E27FC236}">
                <a16:creationId xmlns:a16="http://schemas.microsoft.com/office/drawing/2014/main" id="{71EFC07F-5CB4-410B-9324-A902363ACE2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910E80E-775D-41DE-932F-47BA34B349A6}" type="slidenum">
              <a:rPr lang="es-CO" altLang="es-CO" smtClean="0"/>
              <a:pPr fontAlgn="base">
                <a:spcBef>
                  <a:spcPct val="0"/>
                </a:spcBef>
                <a:spcAft>
                  <a:spcPct val="0"/>
                </a:spcAft>
              </a:pPr>
              <a:t>138</a:t>
            </a:fld>
            <a:endParaRPr lang="es-CO" altLang="es-CO" dirty="0"/>
          </a:p>
        </p:txBody>
      </p:sp>
    </p:spTree>
    <p:extLst>
      <p:ext uri="{BB962C8B-B14F-4D97-AF65-F5344CB8AC3E}">
        <p14:creationId xmlns:p14="http://schemas.microsoft.com/office/powerpoint/2010/main" val="137094244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Marcador de imagen de diapositiva 1">
            <a:extLst>
              <a:ext uri="{FF2B5EF4-FFF2-40B4-BE49-F238E27FC236}">
                <a16:creationId xmlns:a16="http://schemas.microsoft.com/office/drawing/2014/main" id="{2D1F72C2-F8A0-4A34-8DF0-C62EEF7BB6D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Marcador de notas 2">
            <a:extLst>
              <a:ext uri="{FF2B5EF4-FFF2-40B4-BE49-F238E27FC236}">
                <a16:creationId xmlns:a16="http://schemas.microsoft.com/office/drawing/2014/main" id="{C783BD68-666B-43FE-A59C-30D860F7EB1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0836" name="Marcador de número de diapositiva 3">
            <a:extLst>
              <a:ext uri="{FF2B5EF4-FFF2-40B4-BE49-F238E27FC236}">
                <a16:creationId xmlns:a16="http://schemas.microsoft.com/office/drawing/2014/main" id="{C4B445DD-6100-45A4-A323-55BD20AE4FD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B889973-D7F6-4440-BF84-1CDC9478CD7B}" type="slidenum">
              <a:rPr lang="es-CO" altLang="es-CO" smtClean="0"/>
              <a:pPr fontAlgn="base">
                <a:spcBef>
                  <a:spcPct val="0"/>
                </a:spcBef>
                <a:spcAft>
                  <a:spcPct val="0"/>
                </a:spcAft>
              </a:pPr>
              <a:t>139</a:t>
            </a:fld>
            <a:endParaRPr lang="es-CO" altLang="es-CO" dirty="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140</a:t>
            </a:fld>
            <a:endParaRPr lang="es-CO" altLang="es-CO" dirty="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Marcador de imagen de diapositiva 1">
            <a:extLst>
              <a:ext uri="{FF2B5EF4-FFF2-40B4-BE49-F238E27FC236}">
                <a16:creationId xmlns:a16="http://schemas.microsoft.com/office/drawing/2014/main" id="{180D7E22-ED4F-4BBC-99D7-DBEED3CE4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Marcador de notas 2">
            <a:extLst>
              <a:ext uri="{FF2B5EF4-FFF2-40B4-BE49-F238E27FC236}">
                <a16:creationId xmlns:a16="http://schemas.microsoft.com/office/drawing/2014/main" id="{D9093022-8DAC-43E8-99B3-225E189D87B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2884" name="Marcador de número de diapositiva 3">
            <a:extLst>
              <a:ext uri="{FF2B5EF4-FFF2-40B4-BE49-F238E27FC236}">
                <a16:creationId xmlns:a16="http://schemas.microsoft.com/office/drawing/2014/main" id="{A9797EF1-0282-47AA-BE49-6D643C1E241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DDEF14-EE37-443A-BE3D-326A46E956AA}" type="slidenum">
              <a:rPr lang="es-CO" altLang="es-CO" smtClean="0"/>
              <a:pPr fontAlgn="base">
                <a:spcBef>
                  <a:spcPct val="0"/>
                </a:spcBef>
                <a:spcAft>
                  <a:spcPct val="0"/>
                </a:spcAft>
              </a:pPr>
              <a:t>141</a:t>
            </a:fld>
            <a:endParaRPr lang="es-CO" altLang="es-CO" dirty="0"/>
          </a:p>
        </p:txBody>
      </p:sp>
    </p:spTree>
    <p:extLst>
      <p:ext uri="{BB962C8B-B14F-4D97-AF65-F5344CB8AC3E}">
        <p14:creationId xmlns:p14="http://schemas.microsoft.com/office/powerpoint/2010/main" val="6551191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Marcador de imagen de diapositiva 1">
            <a:extLst>
              <a:ext uri="{FF2B5EF4-FFF2-40B4-BE49-F238E27FC236}">
                <a16:creationId xmlns:a16="http://schemas.microsoft.com/office/drawing/2014/main" id="{6FA3A3DE-DA01-4C15-91A1-59D4C94EDBC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Marcador de notas 2">
            <a:extLst>
              <a:ext uri="{FF2B5EF4-FFF2-40B4-BE49-F238E27FC236}">
                <a16:creationId xmlns:a16="http://schemas.microsoft.com/office/drawing/2014/main" id="{AACC5111-F756-4093-8EB0-BC444D79F9D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4932" name="Marcador de número de diapositiva 3">
            <a:extLst>
              <a:ext uri="{FF2B5EF4-FFF2-40B4-BE49-F238E27FC236}">
                <a16:creationId xmlns:a16="http://schemas.microsoft.com/office/drawing/2014/main" id="{99A59B53-52B3-441A-A455-0FE24125C7A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0431201-7DEF-4BF5-B9CF-31C5D166FF89}" type="slidenum">
              <a:rPr lang="es-CO" altLang="es-CO" smtClean="0"/>
              <a:pPr fontAlgn="base">
                <a:spcBef>
                  <a:spcPct val="0"/>
                </a:spcBef>
                <a:spcAft>
                  <a:spcPct val="0"/>
                </a:spcAft>
              </a:pPr>
              <a:t>142</a:t>
            </a:fld>
            <a:endParaRPr lang="es-CO" altLang="es-CO"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15</a:t>
            </a:fld>
            <a:endParaRPr lang="es-CO"/>
          </a:p>
        </p:txBody>
      </p:sp>
    </p:spTree>
    <p:extLst>
      <p:ext uri="{BB962C8B-B14F-4D97-AF65-F5344CB8AC3E}">
        <p14:creationId xmlns:p14="http://schemas.microsoft.com/office/powerpoint/2010/main" val="13681046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143</a:t>
            </a:fld>
            <a:endParaRPr lang="es-CO" altLang="es-CO" dirty="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Marcador de imagen de diapositiva 1">
            <a:extLst>
              <a:ext uri="{FF2B5EF4-FFF2-40B4-BE49-F238E27FC236}">
                <a16:creationId xmlns:a16="http://schemas.microsoft.com/office/drawing/2014/main" id="{B05D0D96-DFB2-40E8-A8FB-900530C91C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Marcador de notas 2">
            <a:extLst>
              <a:ext uri="{FF2B5EF4-FFF2-40B4-BE49-F238E27FC236}">
                <a16:creationId xmlns:a16="http://schemas.microsoft.com/office/drawing/2014/main" id="{E2BB4141-36A4-42E5-8081-E6FA361326D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6980" name="Marcador de número de diapositiva 3">
            <a:extLst>
              <a:ext uri="{FF2B5EF4-FFF2-40B4-BE49-F238E27FC236}">
                <a16:creationId xmlns:a16="http://schemas.microsoft.com/office/drawing/2014/main" id="{331E69FF-EB17-4025-8F0F-693F9AA524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94E76F-9D18-45A8-878D-16BF7D91422D}" type="slidenum">
              <a:rPr lang="es-CO" altLang="es-CO" smtClean="0"/>
              <a:pPr fontAlgn="base">
                <a:spcBef>
                  <a:spcPct val="0"/>
                </a:spcBef>
                <a:spcAft>
                  <a:spcPct val="0"/>
                </a:spcAft>
              </a:pPr>
              <a:t>144</a:t>
            </a:fld>
            <a:endParaRPr lang="es-CO" altLang="es-CO" dirty="0"/>
          </a:p>
        </p:txBody>
      </p:sp>
    </p:spTree>
    <p:extLst>
      <p:ext uri="{BB962C8B-B14F-4D97-AF65-F5344CB8AC3E}">
        <p14:creationId xmlns:p14="http://schemas.microsoft.com/office/powerpoint/2010/main" val="412849845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Marcador de imagen de diapositiva 1">
            <a:extLst>
              <a:ext uri="{FF2B5EF4-FFF2-40B4-BE49-F238E27FC236}">
                <a16:creationId xmlns:a16="http://schemas.microsoft.com/office/drawing/2014/main" id="{3EFDB963-F586-43B3-A6C2-CC6BC5F9636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Marcador de notas 2">
            <a:extLst>
              <a:ext uri="{FF2B5EF4-FFF2-40B4-BE49-F238E27FC236}">
                <a16:creationId xmlns:a16="http://schemas.microsoft.com/office/drawing/2014/main" id="{A8F5F1BE-7714-42C2-8E1F-E47B1D92511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29028" name="Marcador de número de diapositiva 3">
            <a:extLst>
              <a:ext uri="{FF2B5EF4-FFF2-40B4-BE49-F238E27FC236}">
                <a16:creationId xmlns:a16="http://schemas.microsoft.com/office/drawing/2014/main" id="{50F9B811-F2F3-4EF9-BA5B-145A0F2882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28EC331-F1EF-48D3-9390-CDCBFE36D364}" type="slidenum">
              <a:rPr lang="es-CO" altLang="es-CO" smtClean="0"/>
              <a:pPr fontAlgn="base">
                <a:spcBef>
                  <a:spcPct val="0"/>
                </a:spcBef>
                <a:spcAft>
                  <a:spcPct val="0"/>
                </a:spcAft>
              </a:pPr>
              <a:t>145</a:t>
            </a:fld>
            <a:endParaRPr lang="es-CO" altLang="es-CO" dirty="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146</a:t>
            </a:fld>
            <a:endParaRPr lang="es-CO" altLang="es-CO" dirty="0"/>
          </a:p>
        </p:txBody>
      </p:sp>
    </p:spTree>
    <p:extLst>
      <p:ext uri="{BB962C8B-B14F-4D97-AF65-F5344CB8AC3E}">
        <p14:creationId xmlns:p14="http://schemas.microsoft.com/office/powerpoint/2010/main" val="3567533556"/>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Marcador de imagen de diapositiva 1">
            <a:extLst>
              <a:ext uri="{FF2B5EF4-FFF2-40B4-BE49-F238E27FC236}">
                <a16:creationId xmlns:a16="http://schemas.microsoft.com/office/drawing/2014/main" id="{DD13C275-F1CD-4EDF-86B1-930DC1F2F38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Marcador de notas 2">
            <a:extLst>
              <a:ext uri="{FF2B5EF4-FFF2-40B4-BE49-F238E27FC236}">
                <a16:creationId xmlns:a16="http://schemas.microsoft.com/office/drawing/2014/main" id="{72B79D98-382D-45B1-A802-7F0C9BDA12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1076" name="Marcador de número de diapositiva 3">
            <a:extLst>
              <a:ext uri="{FF2B5EF4-FFF2-40B4-BE49-F238E27FC236}">
                <a16:creationId xmlns:a16="http://schemas.microsoft.com/office/drawing/2014/main" id="{5617030F-8304-4B64-91F5-DBCAE06EA4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7232DAF-A2DB-48B6-AF87-4FC5636A0099}" type="slidenum">
              <a:rPr lang="es-CO" altLang="es-CO" smtClean="0"/>
              <a:pPr fontAlgn="base">
                <a:spcBef>
                  <a:spcPct val="0"/>
                </a:spcBef>
                <a:spcAft>
                  <a:spcPct val="0"/>
                </a:spcAft>
              </a:pPr>
              <a:t>147</a:t>
            </a:fld>
            <a:endParaRPr lang="es-CO" altLang="es-CO" dirty="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Marcador de imagen de diapositiva 1">
            <a:extLst>
              <a:ext uri="{FF2B5EF4-FFF2-40B4-BE49-F238E27FC236}">
                <a16:creationId xmlns:a16="http://schemas.microsoft.com/office/drawing/2014/main" id="{295031D1-99B5-45D9-84D8-CF068400B15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Marcador de notas 2">
            <a:extLst>
              <a:ext uri="{FF2B5EF4-FFF2-40B4-BE49-F238E27FC236}">
                <a16:creationId xmlns:a16="http://schemas.microsoft.com/office/drawing/2014/main" id="{A8B838E0-294B-45EA-80C3-0F9A476A3C0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3124" name="Marcador de número de diapositiva 3">
            <a:extLst>
              <a:ext uri="{FF2B5EF4-FFF2-40B4-BE49-F238E27FC236}">
                <a16:creationId xmlns:a16="http://schemas.microsoft.com/office/drawing/2014/main" id="{73385A93-D148-4389-AF38-FD1ABDF2D84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9FCE872-0FD0-4B13-A2D7-528B6A42B50A}" type="slidenum">
              <a:rPr lang="es-CO" altLang="es-CO" smtClean="0"/>
              <a:pPr fontAlgn="base">
                <a:spcBef>
                  <a:spcPct val="0"/>
                </a:spcBef>
                <a:spcAft>
                  <a:spcPct val="0"/>
                </a:spcAft>
              </a:pPr>
              <a:t>148</a:t>
            </a:fld>
            <a:endParaRPr lang="es-CO" altLang="es-CO"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Marcador de imagen de diapositiva 1">
            <a:extLst>
              <a:ext uri="{FF2B5EF4-FFF2-40B4-BE49-F238E27FC236}">
                <a16:creationId xmlns:a16="http://schemas.microsoft.com/office/drawing/2014/main" id="{ABCE30C8-3C0F-43F9-8C16-364F301FD4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Marcador de notas 2">
            <a:extLst>
              <a:ext uri="{FF2B5EF4-FFF2-40B4-BE49-F238E27FC236}">
                <a16:creationId xmlns:a16="http://schemas.microsoft.com/office/drawing/2014/main" id="{62EA3C3C-2309-4F7C-A901-D110C4695C9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5172" name="Marcador de número de diapositiva 3">
            <a:extLst>
              <a:ext uri="{FF2B5EF4-FFF2-40B4-BE49-F238E27FC236}">
                <a16:creationId xmlns:a16="http://schemas.microsoft.com/office/drawing/2014/main" id="{15FA79C2-5BC3-4614-AD1C-C4417F5E31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6239C94-49E2-4931-9CB0-8A0E7F85E05E}" type="slidenum">
              <a:rPr lang="es-CO" altLang="es-CO" smtClean="0"/>
              <a:pPr fontAlgn="base">
                <a:spcBef>
                  <a:spcPct val="0"/>
                </a:spcBef>
                <a:spcAft>
                  <a:spcPct val="0"/>
                </a:spcAft>
              </a:pPr>
              <a:t>149</a:t>
            </a:fld>
            <a:endParaRPr lang="es-CO" altLang="es-CO"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Marcador de imagen de diapositiva 1">
            <a:extLst>
              <a:ext uri="{FF2B5EF4-FFF2-40B4-BE49-F238E27FC236}">
                <a16:creationId xmlns:a16="http://schemas.microsoft.com/office/drawing/2014/main" id="{9770EC35-6623-460A-B788-D1C143B87E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Marcador de notas 2">
            <a:extLst>
              <a:ext uri="{FF2B5EF4-FFF2-40B4-BE49-F238E27FC236}">
                <a16:creationId xmlns:a16="http://schemas.microsoft.com/office/drawing/2014/main" id="{534A485C-C5B0-48E5-98CE-164CF2B9B7C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7220" name="Marcador de número de diapositiva 3">
            <a:extLst>
              <a:ext uri="{FF2B5EF4-FFF2-40B4-BE49-F238E27FC236}">
                <a16:creationId xmlns:a16="http://schemas.microsoft.com/office/drawing/2014/main" id="{5FAA9368-E61A-4D7B-B49C-93A952CCB9B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0464233-82FD-4D2E-9307-2B9B62DDEDDD}" type="slidenum">
              <a:rPr lang="es-CO" altLang="es-CO" smtClean="0"/>
              <a:pPr fontAlgn="base">
                <a:spcBef>
                  <a:spcPct val="0"/>
                </a:spcBef>
                <a:spcAft>
                  <a:spcPct val="0"/>
                </a:spcAft>
              </a:pPr>
              <a:t>150</a:t>
            </a:fld>
            <a:endParaRPr lang="es-CO" altLang="es-CO" dirty="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151</a:t>
            </a:fld>
            <a:endParaRPr lang="es-CO" altLang="es-CO" dirty="0"/>
          </a:p>
        </p:txBody>
      </p:sp>
    </p:spTree>
    <p:extLst>
      <p:ext uri="{BB962C8B-B14F-4D97-AF65-F5344CB8AC3E}">
        <p14:creationId xmlns:p14="http://schemas.microsoft.com/office/powerpoint/2010/main" val="85323574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Marcador de imagen de diapositiva 1">
            <a:extLst>
              <a:ext uri="{FF2B5EF4-FFF2-40B4-BE49-F238E27FC236}">
                <a16:creationId xmlns:a16="http://schemas.microsoft.com/office/drawing/2014/main" id="{9F4FFDE2-2407-4D81-AE4C-D9A7EC1F32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Marcador de notas 2">
            <a:extLst>
              <a:ext uri="{FF2B5EF4-FFF2-40B4-BE49-F238E27FC236}">
                <a16:creationId xmlns:a16="http://schemas.microsoft.com/office/drawing/2014/main" id="{3D5CDB2C-6B6C-466A-99F2-52AC30873FE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39268" name="Marcador de número de diapositiva 3">
            <a:extLst>
              <a:ext uri="{FF2B5EF4-FFF2-40B4-BE49-F238E27FC236}">
                <a16:creationId xmlns:a16="http://schemas.microsoft.com/office/drawing/2014/main" id="{64F30410-4E26-4195-928D-D076358E408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4AA72B-DF92-4559-A464-5E97CB2797F7}" type="slidenum">
              <a:rPr lang="es-CO" altLang="es-CO" smtClean="0"/>
              <a:pPr fontAlgn="base">
                <a:spcBef>
                  <a:spcPct val="0"/>
                </a:spcBef>
                <a:spcAft>
                  <a:spcPct val="0"/>
                </a:spcAft>
              </a:pPr>
              <a:t>152</a:t>
            </a:fld>
            <a:endParaRPr lang="es-CO" altLang="es-CO"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16</a:t>
            </a:fld>
            <a:endParaRPr lang="es-CO"/>
          </a:p>
        </p:txBody>
      </p:sp>
    </p:spTree>
    <p:extLst>
      <p:ext uri="{BB962C8B-B14F-4D97-AF65-F5344CB8AC3E}">
        <p14:creationId xmlns:p14="http://schemas.microsoft.com/office/powerpoint/2010/main" val="187210056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Marcador de imagen de diapositiva 1">
            <a:extLst>
              <a:ext uri="{FF2B5EF4-FFF2-40B4-BE49-F238E27FC236}">
                <a16:creationId xmlns:a16="http://schemas.microsoft.com/office/drawing/2014/main" id="{D4042AA5-1ABD-4CDF-9715-C264175D1F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Marcador de notas 2">
            <a:extLst>
              <a:ext uri="{FF2B5EF4-FFF2-40B4-BE49-F238E27FC236}">
                <a16:creationId xmlns:a16="http://schemas.microsoft.com/office/drawing/2014/main" id="{4423551A-A716-4E6A-A2FE-B5595DB033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3364" name="Marcador de número de diapositiva 3">
            <a:extLst>
              <a:ext uri="{FF2B5EF4-FFF2-40B4-BE49-F238E27FC236}">
                <a16:creationId xmlns:a16="http://schemas.microsoft.com/office/drawing/2014/main" id="{00621F59-E868-4287-879E-EF8CD84CBDE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DA7AC-4418-43DB-956A-5E1754F13ECC}" type="slidenum">
              <a:rPr lang="es-CO" altLang="es-CO" smtClean="0"/>
              <a:pPr fontAlgn="base">
                <a:spcBef>
                  <a:spcPct val="0"/>
                </a:spcBef>
                <a:spcAft>
                  <a:spcPct val="0"/>
                </a:spcAft>
              </a:pPr>
              <a:t>154</a:t>
            </a:fld>
            <a:endParaRPr lang="es-CO" altLang="es-CO" dirty="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Marcador de imagen de diapositiva 1">
            <a:extLst>
              <a:ext uri="{FF2B5EF4-FFF2-40B4-BE49-F238E27FC236}">
                <a16:creationId xmlns:a16="http://schemas.microsoft.com/office/drawing/2014/main" id="{42581483-EDF7-425C-A9D2-1605FBDF3AE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Marcador de notas 2">
            <a:extLst>
              <a:ext uri="{FF2B5EF4-FFF2-40B4-BE49-F238E27FC236}">
                <a16:creationId xmlns:a16="http://schemas.microsoft.com/office/drawing/2014/main" id="{14B6E9E1-8F60-4F76-8E1C-FA192218725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7460" name="Marcador de número de diapositiva 3">
            <a:extLst>
              <a:ext uri="{FF2B5EF4-FFF2-40B4-BE49-F238E27FC236}">
                <a16:creationId xmlns:a16="http://schemas.microsoft.com/office/drawing/2014/main" id="{38007C03-37DB-4165-B13F-A31DF5513FE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7FCC0EB-33BC-46CF-99C4-173FF61E6CEE}" type="slidenum">
              <a:rPr lang="es-CO" altLang="es-CO" smtClean="0"/>
              <a:pPr fontAlgn="base">
                <a:spcBef>
                  <a:spcPct val="0"/>
                </a:spcBef>
                <a:spcAft>
                  <a:spcPct val="0"/>
                </a:spcAft>
              </a:pPr>
              <a:t>157</a:t>
            </a:fld>
            <a:endParaRPr lang="es-CO" altLang="es-CO" dirty="0"/>
          </a:p>
        </p:txBody>
      </p:sp>
    </p:spTree>
    <p:extLst>
      <p:ext uri="{BB962C8B-B14F-4D97-AF65-F5344CB8AC3E}">
        <p14:creationId xmlns:p14="http://schemas.microsoft.com/office/powerpoint/2010/main" val="57987121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158</a:t>
            </a:fld>
            <a:endParaRPr lang="es-CO" altLang="es-CO" dirty="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Marcador de imagen de diapositiva 1">
            <a:extLst>
              <a:ext uri="{FF2B5EF4-FFF2-40B4-BE49-F238E27FC236}">
                <a16:creationId xmlns:a16="http://schemas.microsoft.com/office/drawing/2014/main" id="{05DF8290-9886-40A1-B9FF-8B78DB7125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Marcador de notas 2">
            <a:extLst>
              <a:ext uri="{FF2B5EF4-FFF2-40B4-BE49-F238E27FC236}">
                <a16:creationId xmlns:a16="http://schemas.microsoft.com/office/drawing/2014/main" id="{0270D195-DB7D-4101-9D1E-AC783BA0D8E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49508" name="Marcador de número de diapositiva 3">
            <a:extLst>
              <a:ext uri="{FF2B5EF4-FFF2-40B4-BE49-F238E27FC236}">
                <a16:creationId xmlns:a16="http://schemas.microsoft.com/office/drawing/2014/main" id="{4CEAE4FE-5D2C-4695-96B2-0D6526BD3B1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F1A978-8F0B-4637-8034-3A76EAC55B78}" type="slidenum">
              <a:rPr lang="es-CO" altLang="es-CO" smtClean="0"/>
              <a:pPr fontAlgn="base">
                <a:spcBef>
                  <a:spcPct val="0"/>
                </a:spcBef>
                <a:spcAft>
                  <a:spcPct val="0"/>
                </a:spcAft>
              </a:pPr>
              <a:t>159</a:t>
            </a:fld>
            <a:endParaRPr lang="es-CO" altLang="es-CO" dirty="0"/>
          </a:p>
        </p:txBody>
      </p:sp>
    </p:spTree>
    <p:extLst>
      <p:ext uri="{BB962C8B-B14F-4D97-AF65-F5344CB8AC3E}">
        <p14:creationId xmlns:p14="http://schemas.microsoft.com/office/powerpoint/2010/main" val="2752666290"/>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160</a:t>
            </a:fld>
            <a:endParaRPr lang="es-CO" altLang="es-CO" dirty="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Marcador de imagen de diapositiva 1">
            <a:extLst>
              <a:ext uri="{FF2B5EF4-FFF2-40B4-BE49-F238E27FC236}">
                <a16:creationId xmlns:a16="http://schemas.microsoft.com/office/drawing/2014/main" id="{790340FB-8922-4207-BE70-9CBFA7FD7AA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Marcador de notas 2">
            <a:extLst>
              <a:ext uri="{FF2B5EF4-FFF2-40B4-BE49-F238E27FC236}">
                <a16:creationId xmlns:a16="http://schemas.microsoft.com/office/drawing/2014/main" id="{C7966EAA-C4F1-4AA3-8ED7-783856CF68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1556" name="Marcador de número de diapositiva 3">
            <a:extLst>
              <a:ext uri="{FF2B5EF4-FFF2-40B4-BE49-F238E27FC236}">
                <a16:creationId xmlns:a16="http://schemas.microsoft.com/office/drawing/2014/main" id="{94277E53-1671-46FA-9466-65F6C78D6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E5884B-4559-44EA-BCAC-DC34AA221CCC}" type="slidenum">
              <a:rPr lang="es-CO" altLang="es-CO" smtClean="0"/>
              <a:pPr fontAlgn="base">
                <a:spcBef>
                  <a:spcPct val="0"/>
                </a:spcBef>
                <a:spcAft>
                  <a:spcPct val="0"/>
                </a:spcAft>
              </a:pPr>
              <a:t>161</a:t>
            </a:fld>
            <a:endParaRPr lang="es-CO" altLang="es-CO" dirty="0"/>
          </a:p>
        </p:txBody>
      </p:sp>
    </p:spTree>
    <p:extLst>
      <p:ext uri="{BB962C8B-B14F-4D97-AF65-F5344CB8AC3E}">
        <p14:creationId xmlns:p14="http://schemas.microsoft.com/office/powerpoint/2010/main" val="356362585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162</a:t>
            </a:fld>
            <a:endParaRPr lang="es-CO" altLang="es-CO" dirty="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Marcador de imagen de diapositiva 1">
            <a:extLst>
              <a:ext uri="{FF2B5EF4-FFF2-40B4-BE49-F238E27FC236}">
                <a16:creationId xmlns:a16="http://schemas.microsoft.com/office/drawing/2014/main" id="{01189AA0-7C54-47C6-A140-3F9F57E8B72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Marcador de notas 2">
            <a:extLst>
              <a:ext uri="{FF2B5EF4-FFF2-40B4-BE49-F238E27FC236}">
                <a16:creationId xmlns:a16="http://schemas.microsoft.com/office/drawing/2014/main" id="{9D50C251-F06A-41F3-8F9F-5E2166525CC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3604" name="Marcador de número de diapositiva 3">
            <a:extLst>
              <a:ext uri="{FF2B5EF4-FFF2-40B4-BE49-F238E27FC236}">
                <a16:creationId xmlns:a16="http://schemas.microsoft.com/office/drawing/2014/main" id="{6DD4CA16-90F1-4AD0-BF8F-90224F4C84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36E1367-AB5B-4440-8C25-824E34BBA366}" type="slidenum">
              <a:rPr lang="es-CO" altLang="es-CO" smtClean="0"/>
              <a:pPr fontAlgn="base">
                <a:spcBef>
                  <a:spcPct val="0"/>
                </a:spcBef>
                <a:spcAft>
                  <a:spcPct val="0"/>
                </a:spcAft>
              </a:pPr>
              <a:t>163</a:t>
            </a:fld>
            <a:endParaRPr lang="es-CO" altLang="es-CO" dirty="0"/>
          </a:p>
        </p:txBody>
      </p:sp>
    </p:spTree>
    <p:extLst>
      <p:ext uri="{BB962C8B-B14F-4D97-AF65-F5344CB8AC3E}">
        <p14:creationId xmlns:p14="http://schemas.microsoft.com/office/powerpoint/2010/main" val="237999194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164</a:t>
            </a:fld>
            <a:endParaRPr lang="es-CO" altLang="es-CO" dirty="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Marcador de imagen de diapositiva 1">
            <a:extLst>
              <a:ext uri="{FF2B5EF4-FFF2-40B4-BE49-F238E27FC236}">
                <a16:creationId xmlns:a16="http://schemas.microsoft.com/office/drawing/2014/main" id="{F0AB5F1D-E6F6-434C-8194-B12A39C5926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Marcador de notas 2">
            <a:extLst>
              <a:ext uri="{FF2B5EF4-FFF2-40B4-BE49-F238E27FC236}">
                <a16:creationId xmlns:a16="http://schemas.microsoft.com/office/drawing/2014/main" id="{C0863AC0-0A92-4615-9FA7-7C2638EF6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5652" name="Marcador de número de diapositiva 3">
            <a:extLst>
              <a:ext uri="{FF2B5EF4-FFF2-40B4-BE49-F238E27FC236}">
                <a16:creationId xmlns:a16="http://schemas.microsoft.com/office/drawing/2014/main" id="{ACDC1B36-5B4E-463B-B768-7348E6691E1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B978BAB-45D6-4DA3-B53A-C1F716BC187E}" type="slidenum">
              <a:rPr lang="es-CO" altLang="es-CO" smtClean="0"/>
              <a:pPr fontAlgn="base">
                <a:spcBef>
                  <a:spcPct val="0"/>
                </a:spcBef>
                <a:spcAft>
                  <a:spcPct val="0"/>
                </a:spcAft>
              </a:pPr>
              <a:t>165</a:t>
            </a:fld>
            <a:endParaRPr lang="es-CO" altLang="es-CO" dirty="0"/>
          </a:p>
        </p:txBody>
      </p:sp>
    </p:spTree>
    <p:extLst>
      <p:ext uri="{BB962C8B-B14F-4D97-AF65-F5344CB8AC3E}">
        <p14:creationId xmlns:p14="http://schemas.microsoft.com/office/powerpoint/2010/main" val="6196639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17</a:t>
            </a:fld>
            <a:endParaRPr lang="es-CO"/>
          </a:p>
        </p:txBody>
      </p:sp>
    </p:spTree>
    <p:extLst>
      <p:ext uri="{BB962C8B-B14F-4D97-AF65-F5344CB8AC3E}">
        <p14:creationId xmlns:p14="http://schemas.microsoft.com/office/powerpoint/2010/main" val="212610212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Marcador de imagen de diapositiva 1">
            <a:extLst>
              <a:ext uri="{FF2B5EF4-FFF2-40B4-BE49-F238E27FC236}">
                <a16:creationId xmlns:a16="http://schemas.microsoft.com/office/drawing/2014/main" id="{CE0B304D-8386-4FD0-841B-4D8D11FE31E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Marcador de notas 2">
            <a:extLst>
              <a:ext uri="{FF2B5EF4-FFF2-40B4-BE49-F238E27FC236}">
                <a16:creationId xmlns:a16="http://schemas.microsoft.com/office/drawing/2014/main" id="{ACA7BEC9-CEBB-4E3C-96FC-E8A36648A1A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57700" name="Marcador de número de diapositiva 3">
            <a:extLst>
              <a:ext uri="{FF2B5EF4-FFF2-40B4-BE49-F238E27FC236}">
                <a16:creationId xmlns:a16="http://schemas.microsoft.com/office/drawing/2014/main" id="{9F03C3DB-F3AA-498D-8463-A6F4AA84E17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5999BD-89ED-423C-B8CC-9ABE1B616C5B}" type="slidenum">
              <a:rPr lang="es-CO" altLang="es-CO" smtClean="0"/>
              <a:pPr fontAlgn="base">
                <a:spcBef>
                  <a:spcPct val="0"/>
                </a:spcBef>
                <a:spcAft>
                  <a:spcPct val="0"/>
                </a:spcAft>
              </a:pPr>
              <a:t>166</a:t>
            </a:fld>
            <a:endParaRPr lang="es-CO" altLang="es-CO"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169</a:t>
            </a:fld>
            <a:endParaRPr lang="es-CO"/>
          </a:p>
        </p:txBody>
      </p:sp>
    </p:spTree>
    <p:extLst>
      <p:ext uri="{BB962C8B-B14F-4D97-AF65-F5344CB8AC3E}">
        <p14:creationId xmlns:p14="http://schemas.microsoft.com/office/powerpoint/2010/main" val="297840200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170</a:t>
            </a:fld>
            <a:endParaRPr lang="es-CO"/>
          </a:p>
        </p:txBody>
      </p:sp>
    </p:spTree>
    <p:extLst>
      <p:ext uri="{BB962C8B-B14F-4D97-AF65-F5344CB8AC3E}">
        <p14:creationId xmlns:p14="http://schemas.microsoft.com/office/powerpoint/2010/main" val="6772833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171</a:t>
            </a:fld>
            <a:endParaRPr lang="es-CO"/>
          </a:p>
        </p:txBody>
      </p:sp>
    </p:spTree>
    <p:extLst>
      <p:ext uri="{BB962C8B-B14F-4D97-AF65-F5344CB8AC3E}">
        <p14:creationId xmlns:p14="http://schemas.microsoft.com/office/powerpoint/2010/main" val="819954616"/>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204</a:t>
            </a:fld>
            <a:endParaRPr lang="es-CO"/>
          </a:p>
        </p:txBody>
      </p:sp>
    </p:spTree>
    <p:extLst>
      <p:ext uri="{BB962C8B-B14F-4D97-AF65-F5344CB8AC3E}">
        <p14:creationId xmlns:p14="http://schemas.microsoft.com/office/powerpoint/2010/main" val="97164153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205</a:t>
            </a:fld>
            <a:endParaRPr lang="es-CO"/>
          </a:p>
        </p:txBody>
      </p:sp>
    </p:spTree>
    <p:extLst>
      <p:ext uri="{BB962C8B-B14F-4D97-AF65-F5344CB8AC3E}">
        <p14:creationId xmlns:p14="http://schemas.microsoft.com/office/powerpoint/2010/main" val="255249448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206</a:t>
            </a:fld>
            <a:endParaRPr lang="es-CO"/>
          </a:p>
        </p:txBody>
      </p:sp>
    </p:spTree>
    <p:extLst>
      <p:ext uri="{BB962C8B-B14F-4D97-AF65-F5344CB8AC3E}">
        <p14:creationId xmlns:p14="http://schemas.microsoft.com/office/powerpoint/2010/main" val="388030886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6C7680-84AB-E4F3-3594-4C0A913CE59E}"/>
            </a:ext>
          </a:extLst>
        </p:cNvPr>
        <p:cNvGrpSpPr/>
        <p:nvPr/>
      </p:nvGrpSpPr>
      <p:grpSpPr>
        <a:xfrm>
          <a:off x="0" y="0"/>
          <a:ext cx="0" cy="0"/>
          <a:chOff x="0" y="0"/>
          <a:chExt cx="0" cy="0"/>
        </a:xfrm>
      </p:grpSpPr>
      <p:sp>
        <p:nvSpPr>
          <p:cNvPr id="2" name="Marcador de imagen de diapositiva 1">
            <a:extLst>
              <a:ext uri="{FF2B5EF4-FFF2-40B4-BE49-F238E27FC236}">
                <a16:creationId xmlns:a16="http://schemas.microsoft.com/office/drawing/2014/main" id="{387B29ED-9F95-46F1-489D-BF979AF6D8BE}"/>
              </a:ext>
            </a:extLst>
          </p:cNvPr>
          <p:cNvSpPr>
            <a:spLocks noGrp="1" noRot="1" noChangeAspect="1"/>
          </p:cNvSpPr>
          <p:nvPr>
            <p:ph type="sldImg"/>
          </p:nvPr>
        </p:nvSpPr>
        <p:spPr/>
      </p:sp>
      <p:sp>
        <p:nvSpPr>
          <p:cNvPr id="3" name="Marcador de notas 2">
            <a:extLst>
              <a:ext uri="{FF2B5EF4-FFF2-40B4-BE49-F238E27FC236}">
                <a16:creationId xmlns:a16="http://schemas.microsoft.com/office/drawing/2014/main" id="{9B78DA90-C38D-F9A3-BFE8-F6A69C78A4D8}"/>
              </a:ext>
            </a:extLst>
          </p:cNvPr>
          <p:cNvSpPr>
            <a:spLocks noGrp="1"/>
          </p:cNvSpPr>
          <p:nvPr>
            <p:ph type="body" idx="1"/>
          </p:nvPr>
        </p:nvSpPr>
        <p:spPr/>
        <p:txBody>
          <a:bodyPr/>
          <a:lstStyle/>
          <a:p>
            <a:endParaRPr lang="es-CO" dirty="0"/>
          </a:p>
        </p:txBody>
      </p:sp>
      <p:sp>
        <p:nvSpPr>
          <p:cNvPr id="4" name="Marcador de número de diapositiva 3">
            <a:extLst>
              <a:ext uri="{FF2B5EF4-FFF2-40B4-BE49-F238E27FC236}">
                <a16:creationId xmlns:a16="http://schemas.microsoft.com/office/drawing/2014/main" id="{424B78D4-C719-09C7-7DCD-E54009030EBF}"/>
              </a:ext>
            </a:extLst>
          </p:cNvPr>
          <p:cNvSpPr>
            <a:spLocks noGrp="1"/>
          </p:cNvSpPr>
          <p:nvPr>
            <p:ph type="sldNum" sz="quarter" idx="5"/>
          </p:nvPr>
        </p:nvSpPr>
        <p:spPr/>
        <p:txBody>
          <a:bodyPr/>
          <a:lstStyle/>
          <a:p>
            <a:fld id="{C7BF32F4-B7EE-435C-A443-885893FE841E}" type="slidenum">
              <a:rPr lang="es-CO" smtClean="0"/>
              <a:t>207</a:t>
            </a:fld>
            <a:endParaRPr lang="es-CO"/>
          </a:p>
        </p:txBody>
      </p:sp>
    </p:spTree>
    <p:extLst>
      <p:ext uri="{BB962C8B-B14F-4D97-AF65-F5344CB8AC3E}">
        <p14:creationId xmlns:p14="http://schemas.microsoft.com/office/powerpoint/2010/main" val="4216941682"/>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208</a:t>
            </a:fld>
            <a:endParaRPr lang="es-CO"/>
          </a:p>
        </p:txBody>
      </p:sp>
    </p:spTree>
    <p:extLst>
      <p:ext uri="{BB962C8B-B14F-4D97-AF65-F5344CB8AC3E}">
        <p14:creationId xmlns:p14="http://schemas.microsoft.com/office/powerpoint/2010/main" val="236096954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C7BF32F4-B7EE-435C-A443-885893FE841E}" type="slidenum">
              <a:rPr lang="es-CO" smtClean="0"/>
              <a:t>209</a:t>
            </a:fld>
            <a:endParaRPr lang="es-CO"/>
          </a:p>
        </p:txBody>
      </p:sp>
    </p:spTree>
    <p:extLst>
      <p:ext uri="{BB962C8B-B14F-4D97-AF65-F5344CB8AC3E}">
        <p14:creationId xmlns:p14="http://schemas.microsoft.com/office/powerpoint/2010/main" val="300762949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18</a:t>
            </a:fld>
            <a:endParaRPr lang="es-CO"/>
          </a:p>
        </p:txBody>
      </p:sp>
    </p:spTree>
    <p:extLst>
      <p:ext uri="{BB962C8B-B14F-4D97-AF65-F5344CB8AC3E}">
        <p14:creationId xmlns:p14="http://schemas.microsoft.com/office/powerpoint/2010/main" val="96821319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214</a:t>
            </a:fld>
            <a:endParaRPr lang="es-CO" dirty="0"/>
          </a:p>
        </p:txBody>
      </p:sp>
    </p:spTree>
    <p:extLst>
      <p:ext uri="{BB962C8B-B14F-4D97-AF65-F5344CB8AC3E}">
        <p14:creationId xmlns:p14="http://schemas.microsoft.com/office/powerpoint/2010/main" val="184724309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218</a:t>
            </a:fld>
            <a:endParaRPr lang="es-CO" dirty="0"/>
          </a:p>
        </p:txBody>
      </p:sp>
    </p:spTree>
    <p:extLst>
      <p:ext uri="{BB962C8B-B14F-4D97-AF65-F5344CB8AC3E}">
        <p14:creationId xmlns:p14="http://schemas.microsoft.com/office/powerpoint/2010/main" val="19843769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19</a:t>
            </a:fld>
            <a:endParaRPr lang="es-CO"/>
          </a:p>
        </p:txBody>
      </p:sp>
    </p:spTree>
    <p:extLst>
      <p:ext uri="{BB962C8B-B14F-4D97-AF65-F5344CB8AC3E}">
        <p14:creationId xmlns:p14="http://schemas.microsoft.com/office/powerpoint/2010/main" val="20816267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20</a:t>
            </a:fld>
            <a:endParaRPr lang="es-CO"/>
          </a:p>
        </p:txBody>
      </p:sp>
    </p:spTree>
    <p:extLst>
      <p:ext uri="{BB962C8B-B14F-4D97-AF65-F5344CB8AC3E}">
        <p14:creationId xmlns:p14="http://schemas.microsoft.com/office/powerpoint/2010/main" val="89094013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21</a:t>
            </a:fld>
            <a:endParaRPr lang="es-CO"/>
          </a:p>
        </p:txBody>
      </p:sp>
    </p:spTree>
    <p:extLst>
      <p:ext uri="{BB962C8B-B14F-4D97-AF65-F5344CB8AC3E}">
        <p14:creationId xmlns:p14="http://schemas.microsoft.com/office/powerpoint/2010/main" val="203930693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22</a:t>
            </a:fld>
            <a:endParaRPr lang="es-CO"/>
          </a:p>
        </p:txBody>
      </p:sp>
    </p:spTree>
    <p:extLst>
      <p:ext uri="{BB962C8B-B14F-4D97-AF65-F5344CB8AC3E}">
        <p14:creationId xmlns:p14="http://schemas.microsoft.com/office/powerpoint/2010/main" val="1221510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a:t>
            </a:fld>
            <a:endParaRPr lang="es-CO"/>
          </a:p>
        </p:txBody>
      </p:sp>
    </p:spTree>
    <p:extLst>
      <p:ext uri="{BB962C8B-B14F-4D97-AF65-F5344CB8AC3E}">
        <p14:creationId xmlns:p14="http://schemas.microsoft.com/office/powerpoint/2010/main" val="337991531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17157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30714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65217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315888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7DB48F-762F-443A-BEA1-28EB85CF0445}"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848701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s-CO"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182492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42971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281503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236575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60559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5</a:t>
            </a:fld>
            <a:endParaRPr lang="es-CO"/>
          </a:p>
        </p:txBody>
      </p:sp>
    </p:spTree>
    <p:extLst>
      <p:ext uri="{BB962C8B-B14F-4D97-AF65-F5344CB8AC3E}">
        <p14:creationId xmlns:p14="http://schemas.microsoft.com/office/powerpoint/2010/main" val="7219131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352893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49951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41</a:t>
            </a:fld>
            <a:endParaRPr lang="es-CO"/>
          </a:p>
        </p:txBody>
      </p:sp>
    </p:spTree>
    <p:extLst>
      <p:ext uri="{BB962C8B-B14F-4D97-AF65-F5344CB8AC3E}">
        <p14:creationId xmlns:p14="http://schemas.microsoft.com/office/powerpoint/2010/main" val="32438536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42</a:t>
            </a:fld>
            <a:endParaRPr lang="es-CO"/>
          </a:p>
        </p:txBody>
      </p:sp>
    </p:spTree>
    <p:extLst>
      <p:ext uri="{BB962C8B-B14F-4D97-AF65-F5344CB8AC3E}">
        <p14:creationId xmlns:p14="http://schemas.microsoft.com/office/powerpoint/2010/main" val="33673460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43</a:t>
            </a:fld>
            <a:endParaRPr lang="es-CO"/>
          </a:p>
        </p:txBody>
      </p:sp>
    </p:spTree>
    <p:extLst>
      <p:ext uri="{BB962C8B-B14F-4D97-AF65-F5344CB8AC3E}">
        <p14:creationId xmlns:p14="http://schemas.microsoft.com/office/powerpoint/2010/main" val="23483962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44</a:t>
            </a:fld>
            <a:endParaRPr lang="es-CO"/>
          </a:p>
        </p:txBody>
      </p:sp>
    </p:spTree>
    <p:extLst>
      <p:ext uri="{BB962C8B-B14F-4D97-AF65-F5344CB8AC3E}">
        <p14:creationId xmlns:p14="http://schemas.microsoft.com/office/powerpoint/2010/main" val="28337466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728640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747B3F-16BC-493C-BA92-605D873F74D2}" type="slidenum">
              <a:rPr kumimoji="0" lang="es-C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s-C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880209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50</a:t>
            </a:fld>
            <a:endParaRPr lang="es-CO"/>
          </a:p>
        </p:txBody>
      </p:sp>
    </p:spTree>
    <p:extLst>
      <p:ext uri="{BB962C8B-B14F-4D97-AF65-F5344CB8AC3E}">
        <p14:creationId xmlns:p14="http://schemas.microsoft.com/office/powerpoint/2010/main" val="42148233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50747B3F-16BC-493C-BA92-605D873F74D2}" type="slidenum">
              <a:rPr lang="es-CO" smtClean="0"/>
              <a:t>51</a:t>
            </a:fld>
            <a:endParaRPr lang="es-CO"/>
          </a:p>
        </p:txBody>
      </p:sp>
    </p:spTree>
    <p:extLst>
      <p:ext uri="{BB962C8B-B14F-4D97-AF65-F5344CB8AC3E}">
        <p14:creationId xmlns:p14="http://schemas.microsoft.com/office/powerpoint/2010/main" val="4087022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6</a:t>
            </a:fld>
            <a:endParaRPr lang="es-CO"/>
          </a:p>
        </p:txBody>
      </p:sp>
    </p:spTree>
    <p:extLst>
      <p:ext uri="{BB962C8B-B14F-4D97-AF65-F5344CB8AC3E}">
        <p14:creationId xmlns:p14="http://schemas.microsoft.com/office/powerpoint/2010/main" val="31593092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52</a:t>
            </a:fld>
            <a:endParaRPr lang="es-CO"/>
          </a:p>
        </p:txBody>
      </p:sp>
    </p:spTree>
    <p:extLst>
      <p:ext uri="{BB962C8B-B14F-4D97-AF65-F5344CB8AC3E}">
        <p14:creationId xmlns:p14="http://schemas.microsoft.com/office/powerpoint/2010/main" val="1276642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54</a:t>
            </a:fld>
            <a:endParaRPr lang="es-CO"/>
          </a:p>
        </p:txBody>
      </p:sp>
    </p:spTree>
    <p:extLst>
      <p:ext uri="{BB962C8B-B14F-4D97-AF65-F5344CB8AC3E}">
        <p14:creationId xmlns:p14="http://schemas.microsoft.com/office/powerpoint/2010/main" val="2585781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5"/>
          </p:nvPr>
        </p:nvSpPr>
        <p:spPr/>
        <p:txBody>
          <a:bodyPr/>
          <a:lstStyle/>
          <a:p>
            <a:fld id="{50747B3F-16BC-493C-BA92-605D873F74D2}" type="slidenum">
              <a:rPr lang="es-CO" smtClean="0"/>
              <a:t>55</a:t>
            </a:fld>
            <a:endParaRPr lang="es-CO"/>
          </a:p>
        </p:txBody>
      </p:sp>
    </p:spTree>
    <p:extLst>
      <p:ext uri="{BB962C8B-B14F-4D97-AF65-F5344CB8AC3E}">
        <p14:creationId xmlns:p14="http://schemas.microsoft.com/office/powerpoint/2010/main" val="33616298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57</a:t>
            </a:fld>
            <a:endParaRPr lang="es-CO" dirty="0"/>
          </a:p>
        </p:txBody>
      </p:sp>
    </p:spTree>
    <p:extLst>
      <p:ext uri="{BB962C8B-B14F-4D97-AF65-F5344CB8AC3E}">
        <p14:creationId xmlns:p14="http://schemas.microsoft.com/office/powerpoint/2010/main" val="399634788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58</a:t>
            </a:fld>
            <a:endParaRPr lang="es-CO" dirty="0"/>
          </a:p>
        </p:txBody>
      </p:sp>
    </p:spTree>
    <p:extLst>
      <p:ext uri="{BB962C8B-B14F-4D97-AF65-F5344CB8AC3E}">
        <p14:creationId xmlns:p14="http://schemas.microsoft.com/office/powerpoint/2010/main" val="326525004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59</a:t>
            </a:fld>
            <a:endParaRPr lang="es-CO" dirty="0"/>
          </a:p>
        </p:txBody>
      </p:sp>
    </p:spTree>
    <p:extLst>
      <p:ext uri="{BB962C8B-B14F-4D97-AF65-F5344CB8AC3E}">
        <p14:creationId xmlns:p14="http://schemas.microsoft.com/office/powerpoint/2010/main" val="52082890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60</a:t>
            </a:fld>
            <a:endParaRPr lang="es-CO" dirty="0"/>
          </a:p>
        </p:txBody>
      </p:sp>
    </p:spTree>
    <p:extLst>
      <p:ext uri="{BB962C8B-B14F-4D97-AF65-F5344CB8AC3E}">
        <p14:creationId xmlns:p14="http://schemas.microsoft.com/office/powerpoint/2010/main" val="10456669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63</a:t>
            </a:fld>
            <a:endParaRPr lang="es-CO" dirty="0"/>
          </a:p>
        </p:txBody>
      </p:sp>
    </p:spTree>
    <p:extLst>
      <p:ext uri="{BB962C8B-B14F-4D97-AF65-F5344CB8AC3E}">
        <p14:creationId xmlns:p14="http://schemas.microsoft.com/office/powerpoint/2010/main" val="23439015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64</a:t>
            </a:fld>
            <a:endParaRPr lang="es-CO" dirty="0"/>
          </a:p>
        </p:txBody>
      </p:sp>
    </p:spTree>
    <p:extLst>
      <p:ext uri="{BB962C8B-B14F-4D97-AF65-F5344CB8AC3E}">
        <p14:creationId xmlns:p14="http://schemas.microsoft.com/office/powerpoint/2010/main" val="184886325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67</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8</a:t>
            </a:fld>
            <a:endParaRPr lang="es-CO"/>
          </a:p>
        </p:txBody>
      </p:sp>
    </p:spTree>
    <p:extLst>
      <p:ext uri="{BB962C8B-B14F-4D97-AF65-F5344CB8AC3E}">
        <p14:creationId xmlns:p14="http://schemas.microsoft.com/office/powerpoint/2010/main" val="24665221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Marcador de imagen de diapositiva"/>
          <p:cNvSpPr>
            <a:spLocks noGrp="1" noRot="1" noChangeAspect="1"/>
          </p:cNvSpPr>
          <p:nvPr>
            <p:ph type="sldImg"/>
          </p:nvPr>
        </p:nvSpPr>
        <p:spPr/>
      </p:sp>
      <p:sp>
        <p:nvSpPr>
          <p:cNvPr id="3" name="2 Marcador de notas"/>
          <p:cNvSpPr>
            <a:spLocks noGrp="1"/>
          </p:cNvSpPr>
          <p:nvPr>
            <p:ph type="body" idx="1"/>
          </p:nvPr>
        </p:nvSpPr>
        <p:spPr/>
        <p:txBody>
          <a:bodyPr/>
          <a:lstStyle/>
          <a:p>
            <a:endParaRPr lang="es-CO" dirty="0"/>
          </a:p>
        </p:txBody>
      </p:sp>
      <p:sp>
        <p:nvSpPr>
          <p:cNvPr id="4" name="3 Marcador de número de diapositiva"/>
          <p:cNvSpPr>
            <a:spLocks noGrp="1"/>
          </p:cNvSpPr>
          <p:nvPr>
            <p:ph type="sldNum" sz="quarter" idx="10"/>
          </p:nvPr>
        </p:nvSpPr>
        <p:spPr/>
        <p:txBody>
          <a:bodyPr/>
          <a:lstStyle/>
          <a:p>
            <a:fld id="{7AF78CF3-BDC2-4027-AAF6-AEE4FB847F16}" type="slidenum">
              <a:rPr lang="es-CO" smtClean="0"/>
              <a:t>68</a:t>
            </a:fld>
            <a:endParaRPr lang="es-CO" dirty="0"/>
          </a:p>
        </p:txBody>
      </p:sp>
    </p:spTree>
    <p:extLst>
      <p:ext uri="{BB962C8B-B14F-4D97-AF65-F5344CB8AC3E}">
        <p14:creationId xmlns:p14="http://schemas.microsoft.com/office/powerpoint/2010/main" val="320385990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2838DA8B-E3F0-41FD-A171-4C2497DDE73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5E637567-2F50-4163-B2C3-3036B0B5409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CO" altLang="es-CO" dirty="0"/>
          </a:p>
        </p:txBody>
      </p:sp>
      <p:sp>
        <p:nvSpPr>
          <p:cNvPr id="4" name="Marcador de número de diapositiva 3">
            <a:extLst>
              <a:ext uri="{FF2B5EF4-FFF2-40B4-BE49-F238E27FC236}">
                <a16:creationId xmlns:a16="http://schemas.microsoft.com/office/drawing/2014/main" id="{16DBED7B-442B-4430-B3FE-0386C0AABD7A}"/>
              </a:ext>
            </a:extLst>
          </p:cNvPr>
          <p:cNvSpPr>
            <a:spLocks noGrp="1"/>
          </p:cNvSpPr>
          <p:nvPr>
            <p:ph type="sldNum" sz="quarter" idx="5"/>
          </p:nvPr>
        </p:nvSpPr>
        <p:spPr/>
        <p:txBody>
          <a:bodyPr/>
          <a:lstStyle/>
          <a:p>
            <a:pPr>
              <a:defRPr/>
            </a:pPr>
            <a:fld id="{032032AD-0E6A-4ECB-830B-4952766F15D5}" type="slidenum">
              <a:rPr lang="es-CO" smtClean="0"/>
              <a:pPr>
                <a:defRPr/>
              </a:pPr>
              <a:t>70</a:t>
            </a:fld>
            <a:endParaRPr lang="es-CO"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71</a:t>
            </a:fld>
            <a:endParaRPr lang="es-CO" dirty="0"/>
          </a:p>
        </p:txBody>
      </p:sp>
    </p:spTree>
    <p:extLst>
      <p:ext uri="{BB962C8B-B14F-4D97-AF65-F5344CB8AC3E}">
        <p14:creationId xmlns:p14="http://schemas.microsoft.com/office/powerpoint/2010/main" val="360421498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72</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73</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Marcador de imagen de diapositiva 1">
            <a:extLst>
              <a:ext uri="{FF2B5EF4-FFF2-40B4-BE49-F238E27FC236}">
                <a16:creationId xmlns:a16="http://schemas.microsoft.com/office/drawing/2014/main" id="{977693F6-F602-4B1E-B354-07376240FB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Marcador de notas 2">
            <a:extLst>
              <a:ext uri="{FF2B5EF4-FFF2-40B4-BE49-F238E27FC236}">
                <a16:creationId xmlns:a16="http://schemas.microsoft.com/office/drawing/2014/main" id="{F6436D9A-44AE-4DF0-92F8-038628ED8F9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a:p>
        </p:txBody>
      </p:sp>
      <p:sp>
        <p:nvSpPr>
          <p:cNvPr id="10244" name="Marcador de número de diapositiva 3">
            <a:extLst>
              <a:ext uri="{FF2B5EF4-FFF2-40B4-BE49-F238E27FC236}">
                <a16:creationId xmlns:a16="http://schemas.microsoft.com/office/drawing/2014/main" id="{A294EF06-3809-49C6-B621-9ABF6AA5DD2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69CD507-67FA-4802-98AB-AFD10A7339D3}" type="slidenum">
              <a:rPr lang="es-CO" altLang="es-CO" smtClean="0"/>
              <a:pPr fontAlgn="base">
                <a:spcBef>
                  <a:spcPct val="0"/>
                </a:spcBef>
                <a:spcAft>
                  <a:spcPct val="0"/>
                </a:spcAft>
              </a:pPr>
              <a:t>74</a:t>
            </a:fld>
            <a:endParaRPr lang="es-CO" altLang="es-CO"/>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75</a:t>
            </a:fld>
            <a:endParaRPr lang="es-CO"/>
          </a:p>
        </p:txBody>
      </p:sp>
    </p:spTree>
    <p:extLst>
      <p:ext uri="{BB962C8B-B14F-4D97-AF65-F5344CB8AC3E}">
        <p14:creationId xmlns:p14="http://schemas.microsoft.com/office/powerpoint/2010/main" val="29934545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76</a:t>
            </a:fld>
            <a:endParaRPr lang="es-CO"/>
          </a:p>
        </p:txBody>
      </p:sp>
    </p:spTree>
    <p:extLst>
      <p:ext uri="{BB962C8B-B14F-4D97-AF65-F5344CB8AC3E}">
        <p14:creationId xmlns:p14="http://schemas.microsoft.com/office/powerpoint/2010/main" val="92201480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Marcador de imagen de diapositiva 1">
            <a:extLst>
              <a:ext uri="{FF2B5EF4-FFF2-40B4-BE49-F238E27FC236}">
                <a16:creationId xmlns:a16="http://schemas.microsoft.com/office/drawing/2014/main" id="{ABE87A03-F9A3-409F-861D-9CA4B24E2C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Marcador de notas 2">
            <a:extLst>
              <a:ext uri="{FF2B5EF4-FFF2-40B4-BE49-F238E27FC236}">
                <a16:creationId xmlns:a16="http://schemas.microsoft.com/office/drawing/2014/main" id="{6407C0E4-195E-4E13-9F93-AD966887FB2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2292" name="Marcador de número de diapositiva 3">
            <a:extLst>
              <a:ext uri="{FF2B5EF4-FFF2-40B4-BE49-F238E27FC236}">
                <a16:creationId xmlns:a16="http://schemas.microsoft.com/office/drawing/2014/main" id="{CF8F10EB-2644-48B9-B25E-F3BEE63E88F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296330-3E5C-4735-937A-F5E4DA58F4FE}" type="slidenum">
              <a:rPr lang="es-CO" altLang="es-CO" smtClean="0">
                <a:solidFill>
                  <a:srgbClr val="000000"/>
                </a:solidFill>
              </a:rPr>
              <a:pPr fontAlgn="base">
                <a:spcBef>
                  <a:spcPct val="0"/>
                </a:spcBef>
                <a:spcAft>
                  <a:spcPct val="0"/>
                </a:spcAft>
              </a:pPr>
              <a:t>77</a:t>
            </a:fld>
            <a:endParaRPr lang="es-CO" altLang="es-CO" dirty="0">
              <a:solidFill>
                <a:srgbClr val="000000"/>
              </a:solidFil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78</a:t>
            </a:fld>
            <a:endParaRPr lang="es-CO" dirty="0"/>
          </a:p>
        </p:txBody>
      </p:sp>
    </p:spTree>
    <p:extLst>
      <p:ext uri="{BB962C8B-B14F-4D97-AF65-F5344CB8AC3E}">
        <p14:creationId xmlns:p14="http://schemas.microsoft.com/office/powerpoint/2010/main" val="29934545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9</a:t>
            </a:fld>
            <a:endParaRPr lang="es-CO"/>
          </a:p>
        </p:txBody>
      </p:sp>
    </p:spTree>
    <p:extLst>
      <p:ext uri="{BB962C8B-B14F-4D97-AF65-F5344CB8AC3E}">
        <p14:creationId xmlns:p14="http://schemas.microsoft.com/office/powerpoint/2010/main" val="8750564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79</a:t>
            </a:fld>
            <a:endParaRPr lang="es-CO" dirty="0"/>
          </a:p>
        </p:txBody>
      </p:sp>
    </p:spTree>
    <p:extLst>
      <p:ext uri="{BB962C8B-B14F-4D97-AF65-F5344CB8AC3E}">
        <p14:creationId xmlns:p14="http://schemas.microsoft.com/office/powerpoint/2010/main" val="92201480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Marcador de imagen de diapositiva 1">
            <a:extLst>
              <a:ext uri="{FF2B5EF4-FFF2-40B4-BE49-F238E27FC236}">
                <a16:creationId xmlns:a16="http://schemas.microsoft.com/office/drawing/2014/main" id="{F80543BB-A1A8-4221-817D-FBF6FB8E2A0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Marcador de notas 2">
            <a:extLst>
              <a:ext uri="{FF2B5EF4-FFF2-40B4-BE49-F238E27FC236}">
                <a16:creationId xmlns:a16="http://schemas.microsoft.com/office/drawing/2014/main" id="{8551654D-4466-4893-A2B0-B2AAB14BDB9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4340" name="Marcador de número de diapositiva 3">
            <a:extLst>
              <a:ext uri="{FF2B5EF4-FFF2-40B4-BE49-F238E27FC236}">
                <a16:creationId xmlns:a16="http://schemas.microsoft.com/office/drawing/2014/main" id="{7652A1F2-33FE-4E61-A4C4-586D5AE8A96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3A4B6D1-C443-441B-B9A4-DB756451C444}" type="slidenum">
              <a:rPr lang="es-CO" altLang="es-CO" smtClean="0"/>
              <a:pPr fontAlgn="base">
                <a:spcBef>
                  <a:spcPct val="0"/>
                </a:spcBef>
                <a:spcAft>
                  <a:spcPct val="0"/>
                </a:spcAft>
              </a:pPr>
              <a:t>80</a:t>
            </a:fld>
            <a:endParaRPr lang="es-CO" altLang="es-CO" dirty="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81</a:t>
            </a:fld>
            <a:endParaRPr lang="es-CO" dirty="0"/>
          </a:p>
        </p:txBody>
      </p:sp>
    </p:spTree>
    <p:extLst>
      <p:ext uri="{BB962C8B-B14F-4D97-AF65-F5344CB8AC3E}">
        <p14:creationId xmlns:p14="http://schemas.microsoft.com/office/powerpoint/2010/main" val="129239829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dirty="0"/>
          </a:p>
        </p:txBody>
      </p:sp>
      <p:sp>
        <p:nvSpPr>
          <p:cNvPr id="4" name="Marcador de número de diapositiva 3"/>
          <p:cNvSpPr>
            <a:spLocks noGrp="1"/>
          </p:cNvSpPr>
          <p:nvPr>
            <p:ph type="sldNum" sz="quarter" idx="10"/>
          </p:nvPr>
        </p:nvSpPr>
        <p:spPr/>
        <p:txBody>
          <a:bodyPr/>
          <a:lstStyle/>
          <a:p>
            <a:fld id="{50747B3F-16BC-493C-BA92-605D873F74D2}" type="slidenum">
              <a:rPr lang="es-CO" smtClean="0"/>
              <a:t>82</a:t>
            </a:fld>
            <a:endParaRPr lang="es-CO" dirty="0"/>
          </a:p>
        </p:txBody>
      </p:sp>
    </p:spTree>
    <p:extLst>
      <p:ext uri="{BB962C8B-B14F-4D97-AF65-F5344CB8AC3E}">
        <p14:creationId xmlns:p14="http://schemas.microsoft.com/office/powerpoint/2010/main" val="328304640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Marcador de imagen de diapositiva 1">
            <a:extLst>
              <a:ext uri="{FF2B5EF4-FFF2-40B4-BE49-F238E27FC236}">
                <a16:creationId xmlns:a16="http://schemas.microsoft.com/office/drawing/2014/main" id="{D94A3A67-5125-45E0-8FE1-BFBA97D4E2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7" name="Marcador de notas 2">
            <a:extLst>
              <a:ext uri="{FF2B5EF4-FFF2-40B4-BE49-F238E27FC236}">
                <a16:creationId xmlns:a16="http://schemas.microsoft.com/office/drawing/2014/main" id="{BBAFD1B3-E153-4781-B421-7E873FAB336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s-CO" altLang="es-CO" dirty="0"/>
          </a:p>
        </p:txBody>
      </p:sp>
      <p:sp>
        <p:nvSpPr>
          <p:cNvPr id="16388" name="Marcador de número de diapositiva 3">
            <a:extLst>
              <a:ext uri="{FF2B5EF4-FFF2-40B4-BE49-F238E27FC236}">
                <a16:creationId xmlns:a16="http://schemas.microsoft.com/office/drawing/2014/main" id="{C55EE733-8A5E-43DA-AFD9-7EB4769BFFF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AF2E279-3994-4419-8500-F7C695305358}" type="slidenum">
              <a:rPr lang="es-CO" altLang="es-CO" smtClean="0"/>
              <a:pPr fontAlgn="base">
                <a:spcBef>
                  <a:spcPct val="0"/>
                </a:spcBef>
                <a:spcAft>
                  <a:spcPct val="0"/>
                </a:spcAft>
              </a:pPr>
              <a:t>83</a:t>
            </a:fld>
            <a:endParaRPr lang="es-CO" altLang="es-CO" dirty="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84</a:t>
            </a:fld>
            <a:endParaRPr lang="es-CO" altLang="es-CO" dirty="0"/>
          </a:p>
        </p:txBody>
      </p:sp>
    </p:spTree>
    <p:extLst>
      <p:ext uri="{BB962C8B-B14F-4D97-AF65-F5344CB8AC3E}">
        <p14:creationId xmlns:p14="http://schemas.microsoft.com/office/powerpoint/2010/main" val="359070132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Marcador de imagen de diapositiva 1">
            <a:extLst>
              <a:ext uri="{FF2B5EF4-FFF2-40B4-BE49-F238E27FC236}">
                <a16:creationId xmlns:a16="http://schemas.microsoft.com/office/drawing/2014/main" id="{676DFB62-2A05-4685-8614-D0ABF85E8DD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Marcador de notas 2">
            <a:extLst>
              <a:ext uri="{FF2B5EF4-FFF2-40B4-BE49-F238E27FC236}">
                <a16:creationId xmlns:a16="http://schemas.microsoft.com/office/drawing/2014/main" id="{B959379B-C99C-4165-9C95-E466663618B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8" name="Marcador de número de diapositiva 3">
            <a:extLst>
              <a:ext uri="{FF2B5EF4-FFF2-40B4-BE49-F238E27FC236}">
                <a16:creationId xmlns:a16="http://schemas.microsoft.com/office/drawing/2014/main" id="{BE301C2A-FA80-40CB-B989-20FB7BE19F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B7DF29-9C9B-4E38-B931-66F777A57610}" type="slidenum">
              <a:rPr lang="es-CO" altLang="es-CO" smtClean="0"/>
              <a:pPr fontAlgn="base">
                <a:spcBef>
                  <a:spcPct val="0"/>
                </a:spcBef>
                <a:spcAft>
                  <a:spcPct val="0"/>
                </a:spcAft>
              </a:pPr>
              <a:t>85</a:t>
            </a:fld>
            <a:endParaRPr lang="es-CO" altLang="es-CO" dirty="0"/>
          </a:p>
        </p:txBody>
      </p:sp>
    </p:spTree>
    <p:extLst>
      <p:ext uri="{BB962C8B-B14F-4D97-AF65-F5344CB8AC3E}">
        <p14:creationId xmlns:p14="http://schemas.microsoft.com/office/powerpoint/2010/main" val="27156308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Marcador de imagen de diapositiva 1">
            <a:extLst>
              <a:ext uri="{FF2B5EF4-FFF2-40B4-BE49-F238E27FC236}">
                <a16:creationId xmlns:a16="http://schemas.microsoft.com/office/drawing/2014/main" id="{4CEB3382-2904-48A2-9DD7-D2892A50101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5" name="Marcador de notas 2">
            <a:extLst>
              <a:ext uri="{FF2B5EF4-FFF2-40B4-BE49-F238E27FC236}">
                <a16:creationId xmlns:a16="http://schemas.microsoft.com/office/drawing/2014/main" id="{FD3D6321-09E1-4A4A-B4AE-0A699A0E4BA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18436" name="Marcador de número de diapositiva 3">
            <a:extLst>
              <a:ext uri="{FF2B5EF4-FFF2-40B4-BE49-F238E27FC236}">
                <a16:creationId xmlns:a16="http://schemas.microsoft.com/office/drawing/2014/main" id="{0B2BEB5C-89A3-47B8-BAA1-9A134745D8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9EB2472-CD4A-44F4-8C3A-50B765B52394}" type="slidenum">
              <a:rPr lang="es-CO" altLang="es-CO" smtClean="0"/>
              <a:pPr fontAlgn="base">
                <a:spcBef>
                  <a:spcPct val="0"/>
                </a:spcBef>
                <a:spcAft>
                  <a:spcPct val="0"/>
                </a:spcAft>
              </a:pPr>
              <a:t>86</a:t>
            </a:fld>
            <a:endParaRPr lang="es-CO" altLang="es-CO" dirty="0"/>
          </a:p>
        </p:txBody>
      </p:sp>
    </p:spTree>
    <p:extLst>
      <p:ext uri="{BB962C8B-B14F-4D97-AF65-F5344CB8AC3E}">
        <p14:creationId xmlns:p14="http://schemas.microsoft.com/office/powerpoint/2010/main" val="265082117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Marcador de imagen de diapositiva 1">
            <a:extLst>
              <a:ext uri="{FF2B5EF4-FFF2-40B4-BE49-F238E27FC236}">
                <a16:creationId xmlns:a16="http://schemas.microsoft.com/office/drawing/2014/main" id="{093B6B30-CB31-4045-8376-B3439E3DBA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Marcador de notas 2">
            <a:extLst>
              <a:ext uri="{FF2B5EF4-FFF2-40B4-BE49-F238E27FC236}">
                <a16:creationId xmlns:a16="http://schemas.microsoft.com/office/drawing/2014/main" id="{412F5F1B-C8C6-4039-8A77-C55118B498D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0484" name="Marcador de número de diapositiva 3">
            <a:extLst>
              <a:ext uri="{FF2B5EF4-FFF2-40B4-BE49-F238E27FC236}">
                <a16:creationId xmlns:a16="http://schemas.microsoft.com/office/drawing/2014/main" id="{FC0ECBE8-3223-4CFB-A7D7-C02A51E5701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C7EF010-833D-497D-B53D-B87FBFC6C382}" type="slidenum">
              <a:rPr lang="es-CO" altLang="es-CO" smtClean="0"/>
              <a:pPr fontAlgn="base">
                <a:spcBef>
                  <a:spcPct val="0"/>
                </a:spcBef>
                <a:spcAft>
                  <a:spcPct val="0"/>
                </a:spcAft>
              </a:pPr>
              <a:t>87</a:t>
            </a:fld>
            <a:endParaRPr lang="es-CO" altLang="es-CO" dirty="0"/>
          </a:p>
        </p:txBody>
      </p:sp>
    </p:spTree>
    <p:extLst>
      <p:ext uri="{BB962C8B-B14F-4D97-AF65-F5344CB8AC3E}">
        <p14:creationId xmlns:p14="http://schemas.microsoft.com/office/powerpoint/2010/main" val="128108566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88</a:t>
            </a:fld>
            <a:endParaRPr lang="es-CO" altLang="es-CO" dirty="0"/>
          </a:p>
        </p:txBody>
      </p:sp>
    </p:spTree>
    <p:extLst>
      <p:ext uri="{BB962C8B-B14F-4D97-AF65-F5344CB8AC3E}">
        <p14:creationId xmlns:p14="http://schemas.microsoft.com/office/powerpoint/2010/main" val="27212062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10</a:t>
            </a:fld>
            <a:endParaRPr lang="es-CO"/>
          </a:p>
        </p:txBody>
      </p:sp>
    </p:spTree>
    <p:extLst>
      <p:ext uri="{BB962C8B-B14F-4D97-AF65-F5344CB8AC3E}">
        <p14:creationId xmlns:p14="http://schemas.microsoft.com/office/powerpoint/2010/main" val="2176396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Marcador de imagen de diapositiva 1">
            <a:extLst>
              <a:ext uri="{FF2B5EF4-FFF2-40B4-BE49-F238E27FC236}">
                <a16:creationId xmlns:a16="http://schemas.microsoft.com/office/drawing/2014/main" id="{41086D8F-EEBE-4016-8481-B4C321DB82B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Marcador de notas 2">
            <a:extLst>
              <a:ext uri="{FF2B5EF4-FFF2-40B4-BE49-F238E27FC236}">
                <a16:creationId xmlns:a16="http://schemas.microsoft.com/office/drawing/2014/main" id="{CB55BA32-CD4F-44E0-ADD7-8FDCDD11416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4580" name="Marcador de número de diapositiva 3">
            <a:extLst>
              <a:ext uri="{FF2B5EF4-FFF2-40B4-BE49-F238E27FC236}">
                <a16:creationId xmlns:a16="http://schemas.microsoft.com/office/drawing/2014/main" id="{31923341-EAA8-4896-90C8-6B4D1A95CC1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CEA4FB-B8D1-4269-9A98-9A0B17C97C0B}" type="slidenum">
              <a:rPr lang="es-CO" altLang="es-CO" smtClean="0"/>
              <a:pPr fontAlgn="base">
                <a:spcBef>
                  <a:spcPct val="0"/>
                </a:spcBef>
                <a:spcAft>
                  <a:spcPct val="0"/>
                </a:spcAft>
              </a:pPr>
              <a:t>89</a:t>
            </a:fld>
            <a:endParaRPr lang="es-CO" altLang="es-CO" dirty="0"/>
          </a:p>
        </p:txBody>
      </p:sp>
    </p:spTree>
    <p:extLst>
      <p:ext uri="{BB962C8B-B14F-4D97-AF65-F5344CB8AC3E}">
        <p14:creationId xmlns:p14="http://schemas.microsoft.com/office/powerpoint/2010/main" val="50838216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Marcador de imagen de diapositiva 1">
            <a:extLst>
              <a:ext uri="{FF2B5EF4-FFF2-40B4-BE49-F238E27FC236}">
                <a16:creationId xmlns:a16="http://schemas.microsoft.com/office/drawing/2014/main" id="{E324D246-9558-4A39-92C1-D045FEB80F8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7" name="Marcador de notas 2">
            <a:extLst>
              <a:ext uri="{FF2B5EF4-FFF2-40B4-BE49-F238E27FC236}">
                <a16:creationId xmlns:a16="http://schemas.microsoft.com/office/drawing/2014/main" id="{BD8C4B22-C6AB-45AC-B1CC-26BB94FA1A0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6628" name="Marcador de número de diapositiva 3">
            <a:extLst>
              <a:ext uri="{FF2B5EF4-FFF2-40B4-BE49-F238E27FC236}">
                <a16:creationId xmlns:a16="http://schemas.microsoft.com/office/drawing/2014/main" id="{DFD3FDBF-59A3-4268-81BD-BD6EC1E9F69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651182-2557-46A3-B279-B0A99AC9D2C6}" type="slidenum">
              <a:rPr lang="es-CO" altLang="es-CO" smtClean="0"/>
              <a:pPr fontAlgn="base">
                <a:spcBef>
                  <a:spcPct val="0"/>
                </a:spcBef>
                <a:spcAft>
                  <a:spcPct val="0"/>
                </a:spcAft>
              </a:pPr>
              <a:t>90</a:t>
            </a:fld>
            <a:endParaRPr lang="es-CO" altLang="es-CO" dirty="0"/>
          </a:p>
        </p:txBody>
      </p:sp>
    </p:spTree>
    <p:extLst>
      <p:ext uri="{BB962C8B-B14F-4D97-AF65-F5344CB8AC3E}">
        <p14:creationId xmlns:p14="http://schemas.microsoft.com/office/powerpoint/2010/main" val="419719752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91</a:t>
            </a:fld>
            <a:endParaRPr lang="es-CO" altLang="es-CO" dirty="0"/>
          </a:p>
        </p:txBody>
      </p:sp>
    </p:spTree>
    <p:extLst>
      <p:ext uri="{BB962C8B-B14F-4D97-AF65-F5344CB8AC3E}">
        <p14:creationId xmlns:p14="http://schemas.microsoft.com/office/powerpoint/2010/main" val="46457615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Marcador de imagen de diapositiva 1">
            <a:extLst>
              <a:ext uri="{FF2B5EF4-FFF2-40B4-BE49-F238E27FC236}">
                <a16:creationId xmlns:a16="http://schemas.microsoft.com/office/drawing/2014/main" id="{1939CBEF-B1BC-4635-AA9E-2E65F692DCE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Marcador de notas 2">
            <a:extLst>
              <a:ext uri="{FF2B5EF4-FFF2-40B4-BE49-F238E27FC236}">
                <a16:creationId xmlns:a16="http://schemas.microsoft.com/office/drawing/2014/main" id="{93B3535F-BAC6-4312-A400-4BBD3AB7B64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28676" name="Marcador de número de diapositiva 3">
            <a:extLst>
              <a:ext uri="{FF2B5EF4-FFF2-40B4-BE49-F238E27FC236}">
                <a16:creationId xmlns:a16="http://schemas.microsoft.com/office/drawing/2014/main" id="{CA6A2291-E972-4F43-9519-E40E58B27A9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4658E0-0ACD-4378-98BC-E1E7F51CDD87}" type="slidenum">
              <a:rPr lang="es-CO" altLang="es-CO" smtClean="0"/>
              <a:pPr fontAlgn="base">
                <a:spcBef>
                  <a:spcPct val="0"/>
                </a:spcBef>
                <a:spcAft>
                  <a:spcPct val="0"/>
                </a:spcAft>
              </a:pPr>
              <a:t>92</a:t>
            </a:fld>
            <a:endParaRPr lang="es-CO" altLang="es-CO" dirty="0"/>
          </a:p>
        </p:txBody>
      </p:sp>
    </p:spTree>
    <p:extLst>
      <p:ext uri="{BB962C8B-B14F-4D97-AF65-F5344CB8AC3E}">
        <p14:creationId xmlns:p14="http://schemas.microsoft.com/office/powerpoint/2010/main" val="11752920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93</a:t>
            </a:fld>
            <a:endParaRPr lang="es-CO" altLang="es-CO" dirty="0"/>
          </a:p>
        </p:txBody>
      </p:sp>
    </p:spTree>
    <p:extLst>
      <p:ext uri="{BB962C8B-B14F-4D97-AF65-F5344CB8AC3E}">
        <p14:creationId xmlns:p14="http://schemas.microsoft.com/office/powerpoint/2010/main" val="27092792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Marcador de imagen de diapositiva 1">
            <a:extLst>
              <a:ext uri="{FF2B5EF4-FFF2-40B4-BE49-F238E27FC236}">
                <a16:creationId xmlns:a16="http://schemas.microsoft.com/office/drawing/2014/main" id="{8C372344-0B5B-4F7C-BD62-C9A6D1E9595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Marcador de notas 2">
            <a:extLst>
              <a:ext uri="{FF2B5EF4-FFF2-40B4-BE49-F238E27FC236}">
                <a16:creationId xmlns:a16="http://schemas.microsoft.com/office/drawing/2014/main" id="{5477C092-25FC-4C8A-B9D6-431138524AF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0724" name="Marcador de número de diapositiva 3">
            <a:extLst>
              <a:ext uri="{FF2B5EF4-FFF2-40B4-BE49-F238E27FC236}">
                <a16:creationId xmlns:a16="http://schemas.microsoft.com/office/drawing/2014/main" id="{C4A17005-76F6-4801-972D-61A598FD5B2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EA32987-E2FB-46EB-96BD-B06910045B85}" type="slidenum">
              <a:rPr lang="es-CO" altLang="es-CO" smtClean="0"/>
              <a:pPr fontAlgn="base">
                <a:spcBef>
                  <a:spcPct val="0"/>
                </a:spcBef>
                <a:spcAft>
                  <a:spcPct val="0"/>
                </a:spcAft>
              </a:pPr>
              <a:t>94</a:t>
            </a:fld>
            <a:endParaRPr lang="es-CO" altLang="es-CO" dirty="0"/>
          </a:p>
        </p:txBody>
      </p:sp>
    </p:spTree>
    <p:extLst>
      <p:ext uri="{BB962C8B-B14F-4D97-AF65-F5344CB8AC3E}">
        <p14:creationId xmlns:p14="http://schemas.microsoft.com/office/powerpoint/2010/main" val="251329902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Marcador de imagen de diapositiva 1">
            <a:extLst>
              <a:ext uri="{FF2B5EF4-FFF2-40B4-BE49-F238E27FC236}">
                <a16:creationId xmlns:a16="http://schemas.microsoft.com/office/drawing/2014/main" id="{DC4E909A-F599-42A9-A162-5368402E4FF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Marcador de notas 2">
            <a:extLst>
              <a:ext uri="{FF2B5EF4-FFF2-40B4-BE49-F238E27FC236}">
                <a16:creationId xmlns:a16="http://schemas.microsoft.com/office/drawing/2014/main" id="{B33C5A4B-4E72-4DD8-9240-00362319E20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2772" name="Marcador de número de diapositiva 3">
            <a:extLst>
              <a:ext uri="{FF2B5EF4-FFF2-40B4-BE49-F238E27FC236}">
                <a16:creationId xmlns:a16="http://schemas.microsoft.com/office/drawing/2014/main" id="{33E10A29-E2B4-4948-BDD0-B8BD24BF717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42338FF-65CD-488C-A586-B185CF96C2E4}" type="slidenum">
              <a:rPr lang="es-CO" altLang="es-CO" smtClean="0"/>
              <a:pPr fontAlgn="base">
                <a:spcBef>
                  <a:spcPct val="0"/>
                </a:spcBef>
                <a:spcAft>
                  <a:spcPct val="0"/>
                </a:spcAft>
              </a:pPr>
              <a:t>95</a:t>
            </a:fld>
            <a:endParaRPr lang="es-CO" altLang="es-CO"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Marcador de imagen de diapositiva 1">
            <a:extLst>
              <a:ext uri="{FF2B5EF4-FFF2-40B4-BE49-F238E27FC236}">
                <a16:creationId xmlns:a16="http://schemas.microsoft.com/office/drawing/2014/main" id="{6ED9FB12-12C4-4F34-BB9D-D6DA224D6BE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Marcador de notas 2">
            <a:extLst>
              <a:ext uri="{FF2B5EF4-FFF2-40B4-BE49-F238E27FC236}">
                <a16:creationId xmlns:a16="http://schemas.microsoft.com/office/drawing/2014/main" id="{B719C1DA-D735-4727-A44A-9390819EA63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4820" name="Marcador de número de diapositiva 3">
            <a:extLst>
              <a:ext uri="{FF2B5EF4-FFF2-40B4-BE49-F238E27FC236}">
                <a16:creationId xmlns:a16="http://schemas.microsoft.com/office/drawing/2014/main" id="{BC4A2891-49BB-4758-83C9-E4168548029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823F82B-634D-4BC0-B4C8-3FA25811349E}" type="slidenum">
              <a:rPr lang="es-CO" altLang="es-CO" smtClean="0"/>
              <a:pPr fontAlgn="base">
                <a:spcBef>
                  <a:spcPct val="0"/>
                </a:spcBef>
                <a:spcAft>
                  <a:spcPct val="0"/>
                </a:spcAft>
              </a:pPr>
              <a:t>96</a:t>
            </a:fld>
            <a:endParaRPr lang="es-CO" altLang="es-CO" dirty="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Marcador de imagen de diapositiva 1">
            <a:extLst>
              <a:ext uri="{FF2B5EF4-FFF2-40B4-BE49-F238E27FC236}">
                <a16:creationId xmlns:a16="http://schemas.microsoft.com/office/drawing/2014/main" id="{C2EC67E8-4E4E-4632-B4AB-53D7B9BB95E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Marcador de notas 2">
            <a:extLst>
              <a:ext uri="{FF2B5EF4-FFF2-40B4-BE49-F238E27FC236}">
                <a16:creationId xmlns:a16="http://schemas.microsoft.com/office/drawing/2014/main" id="{8BC9FF6A-877B-44FD-9BDB-CB50E40A5C4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6868" name="Marcador de número de diapositiva 3">
            <a:extLst>
              <a:ext uri="{FF2B5EF4-FFF2-40B4-BE49-F238E27FC236}">
                <a16:creationId xmlns:a16="http://schemas.microsoft.com/office/drawing/2014/main" id="{34F78CC7-AB86-42B2-866B-AE20587BDD6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84B7304-A7A8-468E-A933-DA49D8882829}" type="slidenum">
              <a:rPr lang="es-CO" altLang="es-CO" smtClean="0"/>
              <a:pPr fontAlgn="base">
                <a:spcBef>
                  <a:spcPct val="0"/>
                </a:spcBef>
                <a:spcAft>
                  <a:spcPct val="0"/>
                </a:spcAft>
              </a:pPr>
              <a:t>97</a:t>
            </a:fld>
            <a:endParaRPr lang="es-CO" altLang="es-CO"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Marcador de imagen de diapositiva 1">
            <a:extLst>
              <a:ext uri="{FF2B5EF4-FFF2-40B4-BE49-F238E27FC236}">
                <a16:creationId xmlns:a16="http://schemas.microsoft.com/office/drawing/2014/main" id="{D9EC3680-0E5B-4329-810E-C3392EA59FE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Marcador de notas 2">
            <a:extLst>
              <a:ext uri="{FF2B5EF4-FFF2-40B4-BE49-F238E27FC236}">
                <a16:creationId xmlns:a16="http://schemas.microsoft.com/office/drawing/2014/main" id="{D1FCA137-6935-4B42-A174-6888F9EC53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38916" name="Marcador de número de diapositiva 3">
            <a:extLst>
              <a:ext uri="{FF2B5EF4-FFF2-40B4-BE49-F238E27FC236}">
                <a16:creationId xmlns:a16="http://schemas.microsoft.com/office/drawing/2014/main" id="{B46A0A64-DA4F-4826-B80D-F8A7E9B29B8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4FD4593-5B34-4206-B63C-7B0D6FE0D228}" type="slidenum">
              <a:rPr lang="es-CO" altLang="es-CO" smtClean="0"/>
              <a:pPr fontAlgn="base">
                <a:spcBef>
                  <a:spcPct val="0"/>
                </a:spcBef>
                <a:spcAft>
                  <a:spcPct val="0"/>
                </a:spcAft>
              </a:pPr>
              <a:t>98</a:t>
            </a:fld>
            <a:endParaRPr lang="es-CO" altLang="es-CO"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11</a:t>
            </a:fld>
            <a:endParaRPr lang="es-CO"/>
          </a:p>
        </p:txBody>
      </p:sp>
    </p:spTree>
    <p:extLst>
      <p:ext uri="{BB962C8B-B14F-4D97-AF65-F5344CB8AC3E}">
        <p14:creationId xmlns:p14="http://schemas.microsoft.com/office/powerpoint/2010/main" val="296561337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Marcador de imagen de diapositiva 1">
            <a:extLst>
              <a:ext uri="{FF2B5EF4-FFF2-40B4-BE49-F238E27FC236}">
                <a16:creationId xmlns:a16="http://schemas.microsoft.com/office/drawing/2014/main" id="{E200D1F5-2903-400D-8281-761F201C31B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Marcador de notas 2">
            <a:extLst>
              <a:ext uri="{FF2B5EF4-FFF2-40B4-BE49-F238E27FC236}">
                <a16:creationId xmlns:a16="http://schemas.microsoft.com/office/drawing/2014/main" id="{A5B5ABF0-946A-4E1C-A8AD-E07D60E3227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0964" name="Marcador de número de diapositiva 3">
            <a:extLst>
              <a:ext uri="{FF2B5EF4-FFF2-40B4-BE49-F238E27FC236}">
                <a16:creationId xmlns:a16="http://schemas.microsoft.com/office/drawing/2014/main" id="{9F27C210-C486-4981-9801-C934BD39A44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2554E5-9341-4454-AFD2-2A5CFF753EDF}" type="slidenum">
              <a:rPr lang="es-CO" altLang="es-CO" smtClean="0"/>
              <a:pPr fontAlgn="base">
                <a:spcBef>
                  <a:spcPct val="0"/>
                </a:spcBef>
                <a:spcAft>
                  <a:spcPct val="0"/>
                </a:spcAft>
              </a:pPr>
              <a:t>99</a:t>
            </a:fld>
            <a:endParaRPr lang="es-CO" altLang="es-CO" dirty="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Marcador de imagen de diapositiva 1">
            <a:extLst>
              <a:ext uri="{FF2B5EF4-FFF2-40B4-BE49-F238E27FC236}">
                <a16:creationId xmlns:a16="http://schemas.microsoft.com/office/drawing/2014/main" id="{2F4ABB36-355A-49E4-9B7A-BAB80F1C39C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Marcador de notas 2">
            <a:extLst>
              <a:ext uri="{FF2B5EF4-FFF2-40B4-BE49-F238E27FC236}">
                <a16:creationId xmlns:a16="http://schemas.microsoft.com/office/drawing/2014/main" id="{4D4EF200-1105-4948-B5BF-6B5654E373E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3012" name="Marcador de número de diapositiva 3">
            <a:extLst>
              <a:ext uri="{FF2B5EF4-FFF2-40B4-BE49-F238E27FC236}">
                <a16:creationId xmlns:a16="http://schemas.microsoft.com/office/drawing/2014/main" id="{F074BB4B-C44B-40BA-B3E7-B93EE2F3FC2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870916F-3C76-43A9-9388-E3B312C62E4F}" type="slidenum">
              <a:rPr lang="es-CO" altLang="es-CO" smtClean="0"/>
              <a:pPr fontAlgn="base">
                <a:spcBef>
                  <a:spcPct val="0"/>
                </a:spcBef>
                <a:spcAft>
                  <a:spcPct val="0"/>
                </a:spcAft>
              </a:pPr>
              <a:t>100</a:t>
            </a:fld>
            <a:endParaRPr lang="es-CO" altLang="es-CO" dirty="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Marcador de imagen de diapositiva 1">
            <a:extLst>
              <a:ext uri="{FF2B5EF4-FFF2-40B4-BE49-F238E27FC236}">
                <a16:creationId xmlns:a16="http://schemas.microsoft.com/office/drawing/2014/main" id="{E3CFE178-DB46-4862-8A17-8A3068D5A5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Marcador de notas 2">
            <a:extLst>
              <a:ext uri="{FF2B5EF4-FFF2-40B4-BE49-F238E27FC236}">
                <a16:creationId xmlns:a16="http://schemas.microsoft.com/office/drawing/2014/main" id="{9FD87477-4C9C-490D-9837-BFF745AC881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5060" name="Marcador de número de diapositiva 3">
            <a:extLst>
              <a:ext uri="{FF2B5EF4-FFF2-40B4-BE49-F238E27FC236}">
                <a16:creationId xmlns:a16="http://schemas.microsoft.com/office/drawing/2014/main" id="{3D33B6E9-9055-459B-986E-CED185CB188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987A294-C155-430E-B3DA-D80C20A58479}" type="slidenum">
              <a:rPr lang="es-CO" altLang="es-CO" smtClean="0"/>
              <a:pPr fontAlgn="base">
                <a:spcBef>
                  <a:spcPct val="0"/>
                </a:spcBef>
                <a:spcAft>
                  <a:spcPct val="0"/>
                </a:spcAft>
              </a:pPr>
              <a:t>101</a:t>
            </a:fld>
            <a:endParaRPr lang="es-CO" altLang="es-CO" dirty="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Marcador de imagen de diapositiva 1">
            <a:extLst>
              <a:ext uri="{FF2B5EF4-FFF2-40B4-BE49-F238E27FC236}">
                <a16:creationId xmlns:a16="http://schemas.microsoft.com/office/drawing/2014/main" id="{1B3C2F8F-3A90-4BA5-8A8A-4E2CD596056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Marcador de notas 2">
            <a:extLst>
              <a:ext uri="{FF2B5EF4-FFF2-40B4-BE49-F238E27FC236}">
                <a16:creationId xmlns:a16="http://schemas.microsoft.com/office/drawing/2014/main" id="{F740DDAD-5B1A-45C5-8ED9-8DFDB6C02E8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7108" name="Marcador de número de diapositiva 3">
            <a:extLst>
              <a:ext uri="{FF2B5EF4-FFF2-40B4-BE49-F238E27FC236}">
                <a16:creationId xmlns:a16="http://schemas.microsoft.com/office/drawing/2014/main" id="{A59C1DF8-B5E7-4419-BE57-6BD12A59D4C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9BA9759-0D12-4D6A-84BC-BFBCFDD75F66}" type="slidenum">
              <a:rPr lang="es-CO" altLang="es-CO" smtClean="0"/>
              <a:pPr fontAlgn="base">
                <a:spcBef>
                  <a:spcPct val="0"/>
                </a:spcBef>
                <a:spcAft>
                  <a:spcPct val="0"/>
                </a:spcAft>
              </a:pPr>
              <a:t>102</a:t>
            </a:fld>
            <a:endParaRPr lang="es-CO" altLang="es-CO" dirty="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Marcador de imagen de diapositiva 1">
            <a:extLst>
              <a:ext uri="{FF2B5EF4-FFF2-40B4-BE49-F238E27FC236}">
                <a16:creationId xmlns:a16="http://schemas.microsoft.com/office/drawing/2014/main" id="{A1D67E55-633A-466E-8DFC-0D97095FAD8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Marcador de notas 2">
            <a:extLst>
              <a:ext uri="{FF2B5EF4-FFF2-40B4-BE49-F238E27FC236}">
                <a16:creationId xmlns:a16="http://schemas.microsoft.com/office/drawing/2014/main" id="{63D69B1A-15D7-43AB-BAA5-3C0DADED688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49156" name="Marcador de número de diapositiva 3">
            <a:extLst>
              <a:ext uri="{FF2B5EF4-FFF2-40B4-BE49-F238E27FC236}">
                <a16:creationId xmlns:a16="http://schemas.microsoft.com/office/drawing/2014/main" id="{37A4BD81-A68D-49E0-85CF-229C8B686E8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74C767F-04C1-42B5-8E32-838F70CCF430}" type="slidenum">
              <a:rPr lang="es-CO" altLang="es-CO" smtClean="0"/>
              <a:pPr fontAlgn="base">
                <a:spcBef>
                  <a:spcPct val="0"/>
                </a:spcBef>
                <a:spcAft>
                  <a:spcPct val="0"/>
                </a:spcAft>
              </a:pPr>
              <a:t>103</a:t>
            </a:fld>
            <a:endParaRPr lang="es-CO" altLang="es-CO" dirty="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Marcador de imagen de diapositiva 1">
            <a:extLst>
              <a:ext uri="{FF2B5EF4-FFF2-40B4-BE49-F238E27FC236}">
                <a16:creationId xmlns:a16="http://schemas.microsoft.com/office/drawing/2014/main" id="{BC182C78-CCB5-48E2-9FBA-2C33D249C1F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Marcador de notas 2">
            <a:extLst>
              <a:ext uri="{FF2B5EF4-FFF2-40B4-BE49-F238E27FC236}">
                <a16:creationId xmlns:a16="http://schemas.microsoft.com/office/drawing/2014/main" id="{B393D82C-ACEA-4D73-9B9E-3F566A4A5C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s-MX" altLang="es-CO" dirty="0"/>
              <a:t>	</a:t>
            </a:r>
            <a:endParaRPr lang="es-CO" altLang="es-CO" dirty="0"/>
          </a:p>
        </p:txBody>
      </p:sp>
      <p:sp>
        <p:nvSpPr>
          <p:cNvPr id="51204" name="Marcador de número de diapositiva 3">
            <a:extLst>
              <a:ext uri="{FF2B5EF4-FFF2-40B4-BE49-F238E27FC236}">
                <a16:creationId xmlns:a16="http://schemas.microsoft.com/office/drawing/2014/main" id="{2003ADF7-7767-432E-A7FE-0EA7472654E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65042BA-E580-4471-8220-0D9B9FF71AA4}" type="slidenum">
              <a:rPr lang="es-CO" altLang="es-CO" smtClean="0"/>
              <a:pPr fontAlgn="base">
                <a:spcBef>
                  <a:spcPct val="0"/>
                </a:spcBef>
                <a:spcAft>
                  <a:spcPct val="0"/>
                </a:spcAft>
              </a:pPr>
              <a:t>104</a:t>
            </a:fld>
            <a:endParaRPr lang="es-CO" altLang="es-CO"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Marcador de imagen de diapositiva 1">
            <a:extLst>
              <a:ext uri="{FF2B5EF4-FFF2-40B4-BE49-F238E27FC236}">
                <a16:creationId xmlns:a16="http://schemas.microsoft.com/office/drawing/2014/main" id="{98DEB491-D91A-46C7-99B2-0EDC2E5671B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Marcador de notas 2">
            <a:extLst>
              <a:ext uri="{FF2B5EF4-FFF2-40B4-BE49-F238E27FC236}">
                <a16:creationId xmlns:a16="http://schemas.microsoft.com/office/drawing/2014/main" id="{54AE4367-E5A5-4167-AB0A-60B6489878E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3252" name="Marcador de número de diapositiva 3">
            <a:extLst>
              <a:ext uri="{FF2B5EF4-FFF2-40B4-BE49-F238E27FC236}">
                <a16:creationId xmlns:a16="http://schemas.microsoft.com/office/drawing/2014/main" id="{C6DD22E5-4E60-45EE-9544-4E93AE7A5B3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C2DB462-27DA-467C-9546-DA5578E8C538}" type="slidenum">
              <a:rPr lang="es-CO" altLang="es-CO" smtClean="0"/>
              <a:pPr fontAlgn="base">
                <a:spcBef>
                  <a:spcPct val="0"/>
                </a:spcBef>
                <a:spcAft>
                  <a:spcPct val="0"/>
                </a:spcAft>
              </a:pPr>
              <a:t>105</a:t>
            </a:fld>
            <a:endParaRPr lang="es-CO" altLang="es-CO" dirty="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Marcador de imagen de diapositiva 1">
            <a:extLst>
              <a:ext uri="{FF2B5EF4-FFF2-40B4-BE49-F238E27FC236}">
                <a16:creationId xmlns:a16="http://schemas.microsoft.com/office/drawing/2014/main" id="{D10225FD-0356-4AA6-829B-B15C6DA2568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Marcador de notas 2">
            <a:extLst>
              <a:ext uri="{FF2B5EF4-FFF2-40B4-BE49-F238E27FC236}">
                <a16:creationId xmlns:a16="http://schemas.microsoft.com/office/drawing/2014/main" id="{01DEB869-049B-460A-A1D6-9A3D124C0E5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5300" name="Marcador de número de diapositiva 3">
            <a:extLst>
              <a:ext uri="{FF2B5EF4-FFF2-40B4-BE49-F238E27FC236}">
                <a16:creationId xmlns:a16="http://schemas.microsoft.com/office/drawing/2014/main" id="{3B724E49-EC58-4309-8C81-11E2B2E110A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731706-A2AC-45E3-89EB-4435AF677B77}" type="slidenum">
              <a:rPr lang="es-CO" altLang="es-CO" smtClean="0"/>
              <a:pPr fontAlgn="base">
                <a:spcBef>
                  <a:spcPct val="0"/>
                </a:spcBef>
                <a:spcAft>
                  <a:spcPct val="0"/>
                </a:spcAft>
              </a:pPr>
              <a:t>106</a:t>
            </a:fld>
            <a:endParaRPr lang="es-CO" altLang="es-CO" dirty="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Marcador de imagen de diapositiva 1">
            <a:extLst>
              <a:ext uri="{FF2B5EF4-FFF2-40B4-BE49-F238E27FC236}">
                <a16:creationId xmlns:a16="http://schemas.microsoft.com/office/drawing/2014/main" id="{DC503C14-77ED-4AE5-BAA6-6E6CE7DBF4B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Marcador de notas 2">
            <a:extLst>
              <a:ext uri="{FF2B5EF4-FFF2-40B4-BE49-F238E27FC236}">
                <a16:creationId xmlns:a16="http://schemas.microsoft.com/office/drawing/2014/main" id="{9CBC289C-B96F-416A-B55E-DA5E91C7AF5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7348" name="Marcador de número de diapositiva 3">
            <a:extLst>
              <a:ext uri="{FF2B5EF4-FFF2-40B4-BE49-F238E27FC236}">
                <a16:creationId xmlns:a16="http://schemas.microsoft.com/office/drawing/2014/main" id="{140B1287-1DD3-418E-B4D4-C1CBDABB43A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769994C-ECBA-44BE-8761-F293304B93BE}" type="slidenum">
              <a:rPr lang="es-CO" altLang="es-CO" smtClean="0"/>
              <a:pPr fontAlgn="base">
                <a:spcBef>
                  <a:spcPct val="0"/>
                </a:spcBef>
                <a:spcAft>
                  <a:spcPct val="0"/>
                </a:spcAft>
              </a:pPr>
              <a:t>107</a:t>
            </a:fld>
            <a:endParaRPr lang="es-CO" altLang="es-CO"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Marcador de imagen de diapositiva 1">
            <a:extLst>
              <a:ext uri="{FF2B5EF4-FFF2-40B4-BE49-F238E27FC236}">
                <a16:creationId xmlns:a16="http://schemas.microsoft.com/office/drawing/2014/main" id="{53BE7076-EA3C-40D6-900A-2682701A51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Marcador de notas 2">
            <a:extLst>
              <a:ext uri="{FF2B5EF4-FFF2-40B4-BE49-F238E27FC236}">
                <a16:creationId xmlns:a16="http://schemas.microsoft.com/office/drawing/2014/main" id="{05BAA124-06BC-4B3B-A6AE-7F919FB136C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59396" name="Marcador de número de diapositiva 3">
            <a:extLst>
              <a:ext uri="{FF2B5EF4-FFF2-40B4-BE49-F238E27FC236}">
                <a16:creationId xmlns:a16="http://schemas.microsoft.com/office/drawing/2014/main" id="{3DCF87BD-104D-4C09-9AB9-4186D048551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CB5582E-64D7-4FEE-BCD0-E957544DAD5F}" type="slidenum">
              <a:rPr lang="es-CO" altLang="es-CO" smtClean="0"/>
              <a:pPr fontAlgn="base">
                <a:spcBef>
                  <a:spcPct val="0"/>
                </a:spcBef>
                <a:spcAft>
                  <a:spcPct val="0"/>
                </a:spcAft>
              </a:pPr>
              <a:t>108</a:t>
            </a:fld>
            <a:endParaRPr lang="es-CO" altLang="es-CO"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CO"/>
          </a:p>
        </p:txBody>
      </p:sp>
      <p:sp>
        <p:nvSpPr>
          <p:cNvPr id="4" name="Marcador de número de diapositiva 3"/>
          <p:cNvSpPr>
            <a:spLocks noGrp="1"/>
          </p:cNvSpPr>
          <p:nvPr>
            <p:ph type="sldNum" sz="quarter" idx="5"/>
          </p:nvPr>
        </p:nvSpPr>
        <p:spPr/>
        <p:txBody>
          <a:bodyPr/>
          <a:lstStyle/>
          <a:p>
            <a:fld id="{7AF78CF3-BDC2-4027-AAF6-AEE4FB847F16}" type="slidenum">
              <a:rPr lang="es-CO" smtClean="0"/>
              <a:t>12</a:t>
            </a:fld>
            <a:endParaRPr lang="es-CO"/>
          </a:p>
        </p:txBody>
      </p:sp>
    </p:spTree>
    <p:extLst>
      <p:ext uri="{BB962C8B-B14F-4D97-AF65-F5344CB8AC3E}">
        <p14:creationId xmlns:p14="http://schemas.microsoft.com/office/powerpoint/2010/main" val="146937605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Marcador de imagen de diapositiva 1">
            <a:extLst>
              <a:ext uri="{FF2B5EF4-FFF2-40B4-BE49-F238E27FC236}">
                <a16:creationId xmlns:a16="http://schemas.microsoft.com/office/drawing/2014/main" id="{E6DE50CD-2F14-44C6-BC2E-734D1DF239A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Marcador de notas 2">
            <a:extLst>
              <a:ext uri="{FF2B5EF4-FFF2-40B4-BE49-F238E27FC236}">
                <a16:creationId xmlns:a16="http://schemas.microsoft.com/office/drawing/2014/main" id="{C853D7F6-5256-4904-8EAE-661B89C40FE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1444" name="Marcador de número de diapositiva 3">
            <a:extLst>
              <a:ext uri="{FF2B5EF4-FFF2-40B4-BE49-F238E27FC236}">
                <a16:creationId xmlns:a16="http://schemas.microsoft.com/office/drawing/2014/main" id="{CCE6354E-3584-4B7C-B167-D62D9958F88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DE060F1-E833-4B4B-9CAB-BDE294B5C056}" type="slidenum">
              <a:rPr lang="es-CO" altLang="es-CO" smtClean="0"/>
              <a:pPr fontAlgn="base">
                <a:spcBef>
                  <a:spcPct val="0"/>
                </a:spcBef>
                <a:spcAft>
                  <a:spcPct val="0"/>
                </a:spcAft>
              </a:pPr>
              <a:t>109</a:t>
            </a:fld>
            <a:endParaRPr lang="es-CO" altLang="es-CO"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Marcador de imagen de diapositiva 1">
            <a:extLst>
              <a:ext uri="{FF2B5EF4-FFF2-40B4-BE49-F238E27FC236}">
                <a16:creationId xmlns:a16="http://schemas.microsoft.com/office/drawing/2014/main" id="{10B6C97B-28B4-4AF0-88DC-519BC0A2A1E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Marcador de notas 2">
            <a:extLst>
              <a:ext uri="{FF2B5EF4-FFF2-40B4-BE49-F238E27FC236}">
                <a16:creationId xmlns:a16="http://schemas.microsoft.com/office/drawing/2014/main" id="{59E2D6DE-F288-40FD-A136-0C5E2CF4DC0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3492" name="Marcador de número de diapositiva 3">
            <a:extLst>
              <a:ext uri="{FF2B5EF4-FFF2-40B4-BE49-F238E27FC236}">
                <a16:creationId xmlns:a16="http://schemas.microsoft.com/office/drawing/2014/main" id="{5A57A291-28EE-43E5-B5F3-053793521C2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824C1-A1F7-4D9B-BEDE-C969AE475F33}" type="slidenum">
              <a:rPr lang="es-CO" altLang="es-CO" smtClean="0"/>
              <a:pPr fontAlgn="base">
                <a:spcBef>
                  <a:spcPct val="0"/>
                </a:spcBef>
                <a:spcAft>
                  <a:spcPct val="0"/>
                </a:spcAft>
              </a:pPr>
              <a:t>110</a:t>
            </a:fld>
            <a:endParaRPr lang="es-CO" altLang="es-CO" dirty="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Marcador de imagen de diapositiva 1">
            <a:extLst>
              <a:ext uri="{FF2B5EF4-FFF2-40B4-BE49-F238E27FC236}">
                <a16:creationId xmlns:a16="http://schemas.microsoft.com/office/drawing/2014/main" id="{22E53412-7342-48F1-87CC-1BC8A31167E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Marcador de notas 2">
            <a:extLst>
              <a:ext uri="{FF2B5EF4-FFF2-40B4-BE49-F238E27FC236}">
                <a16:creationId xmlns:a16="http://schemas.microsoft.com/office/drawing/2014/main" id="{A7E63EE3-B375-451E-A0F1-C5735BFC0C0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5540" name="Marcador de número de diapositiva 3">
            <a:extLst>
              <a:ext uri="{FF2B5EF4-FFF2-40B4-BE49-F238E27FC236}">
                <a16:creationId xmlns:a16="http://schemas.microsoft.com/office/drawing/2014/main" id="{FF4A8CA9-8E10-4CE1-8AD9-5EF01417DE5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629B950-A53A-4B96-BC4A-69E23C288104}" type="slidenum">
              <a:rPr lang="es-CO" altLang="es-CO" smtClean="0"/>
              <a:pPr fontAlgn="base">
                <a:spcBef>
                  <a:spcPct val="0"/>
                </a:spcBef>
                <a:spcAft>
                  <a:spcPct val="0"/>
                </a:spcAft>
              </a:pPr>
              <a:t>111</a:t>
            </a:fld>
            <a:endParaRPr lang="es-CO" altLang="es-CO"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Marcador de imagen de diapositiva 1">
            <a:extLst>
              <a:ext uri="{FF2B5EF4-FFF2-40B4-BE49-F238E27FC236}">
                <a16:creationId xmlns:a16="http://schemas.microsoft.com/office/drawing/2014/main" id="{EC17C439-4177-4287-B8F2-77313236E52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Marcador de notas 2">
            <a:extLst>
              <a:ext uri="{FF2B5EF4-FFF2-40B4-BE49-F238E27FC236}">
                <a16:creationId xmlns:a16="http://schemas.microsoft.com/office/drawing/2014/main" id="{7531E313-04F7-4B9E-8AE6-9C9DD047827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7588" name="Marcador de número de diapositiva 3">
            <a:extLst>
              <a:ext uri="{FF2B5EF4-FFF2-40B4-BE49-F238E27FC236}">
                <a16:creationId xmlns:a16="http://schemas.microsoft.com/office/drawing/2014/main" id="{8E2CEBBC-6A29-4EE7-95AB-06C15958C18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E6BA167-2C7A-4A02-B3CB-4CAE283505B3}" type="slidenum">
              <a:rPr lang="es-CO" altLang="es-CO" smtClean="0"/>
              <a:pPr fontAlgn="base">
                <a:spcBef>
                  <a:spcPct val="0"/>
                </a:spcBef>
                <a:spcAft>
                  <a:spcPct val="0"/>
                </a:spcAft>
              </a:pPr>
              <a:t>112</a:t>
            </a:fld>
            <a:endParaRPr lang="es-CO" altLang="es-CO"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Marcador de imagen de diapositiva 1">
            <a:extLst>
              <a:ext uri="{FF2B5EF4-FFF2-40B4-BE49-F238E27FC236}">
                <a16:creationId xmlns:a16="http://schemas.microsoft.com/office/drawing/2014/main" id="{8F35C462-2B6B-42A0-B0DD-4D39D4210F3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Marcador de notas 2">
            <a:extLst>
              <a:ext uri="{FF2B5EF4-FFF2-40B4-BE49-F238E27FC236}">
                <a16:creationId xmlns:a16="http://schemas.microsoft.com/office/drawing/2014/main" id="{6DB9EE5A-2875-4AEB-A2B8-64CB8882B05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69636" name="Marcador de número de diapositiva 3">
            <a:extLst>
              <a:ext uri="{FF2B5EF4-FFF2-40B4-BE49-F238E27FC236}">
                <a16:creationId xmlns:a16="http://schemas.microsoft.com/office/drawing/2014/main" id="{2A10E4F3-AFB1-4264-A29E-75E2B180DE0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19FEBF-B015-45DE-8DE8-3B6682A9FA29}" type="slidenum">
              <a:rPr lang="es-CO" altLang="es-CO" smtClean="0"/>
              <a:pPr fontAlgn="base">
                <a:spcBef>
                  <a:spcPct val="0"/>
                </a:spcBef>
                <a:spcAft>
                  <a:spcPct val="0"/>
                </a:spcAft>
              </a:pPr>
              <a:t>113</a:t>
            </a:fld>
            <a:endParaRPr lang="es-CO" altLang="es-CO"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Marcador de imagen de diapositiva 1">
            <a:extLst>
              <a:ext uri="{FF2B5EF4-FFF2-40B4-BE49-F238E27FC236}">
                <a16:creationId xmlns:a16="http://schemas.microsoft.com/office/drawing/2014/main" id="{4FBF1570-2845-4B52-8766-11CD82E513A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3" name="Marcador de notas 2">
            <a:extLst>
              <a:ext uri="{FF2B5EF4-FFF2-40B4-BE49-F238E27FC236}">
                <a16:creationId xmlns:a16="http://schemas.microsoft.com/office/drawing/2014/main" id="{CE6E2F27-635B-44D1-B3E6-D0470ECC0A9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1684" name="Marcador de número de diapositiva 3">
            <a:extLst>
              <a:ext uri="{FF2B5EF4-FFF2-40B4-BE49-F238E27FC236}">
                <a16:creationId xmlns:a16="http://schemas.microsoft.com/office/drawing/2014/main" id="{A8F45417-9B9E-41A8-AB88-6D71F16A39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C93FCA3-D15A-4C2B-BEA8-B645C06DCA88}" type="slidenum">
              <a:rPr lang="es-CO" altLang="es-CO" smtClean="0"/>
              <a:pPr fontAlgn="base">
                <a:spcBef>
                  <a:spcPct val="0"/>
                </a:spcBef>
                <a:spcAft>
                  <a:spcPct val="0"/>
                </a:spcAft>
              </a:pPr>
              <a:t>114</a:t>
            </a:fld>
            <a:endParaRPr lang="es-CO" altLang="es-CO"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Marcador de imagen de diapositiva 1">
            <a:extLst>
              <a:ext uri="{FF2B5EF4-FFF2-40B4-BE49-F238E27FC236}">
                <a16:creationId xmlns:a16="http://schemas.microsoft.com/office/drawing/2014/main" id="{6522D5F8-444C-4586-A79C-6A0D23CD2AE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1" name="Marcador de notas 2">
            <a:extLst>
              <a:ext uri="{FF2B5EF4-FFF2-40B4-BE49-F238E27FC236}">
                <a16:creationId xmlns:a16="http://schemas.microsoft.com/office/drawing/2014/main" id="{2C265D6A-3B17-4DEF-8735-533DD10FAF4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3732" name="Marcador de número de diapositiva 3">
            <a:extLst>
              <a:ext uri="{FF2B5EF4-FFF2-40B4-BE49-F238E27FC236}">
                <a16:creationId xmlns:a16="http://schemas.microsoft.com/office/drawing/2014/main" id="{7E12BE25-CAA2-4E65-8095-6D3CD3CE507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9E7AD0-66C8-447A-AAB9-A5D44FBACA97}" type="slidenum">
              <a:rPr lang="es-CO" altLang="es-CO" smtClean="0"/>
              <a:pPr fontAlgn="base">
                <a:spcBef>
                  <a:spcPct val="0"/>
                </a:spcBef>
                <a:spcAft>
                  <a:spcPct val="0"/>
                </a:spcAft>
              </a:pPr>
              <a:t>115</a:t>
            </a:fld>
            <a:endParaRPr lang="es-CO" altLang="es-CO" dirty="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Marcador de imagen de diapositiva 1">
            <a:extLst>
              <a:ext uri="{FF2B5EF4-FFF2-40B4-BE49-F238E27FC236}">
                <a16:creationId xmlns:a16="http://schemas.microsoft.com/office/drawing/2014/main" id="{F5C42D46-C8BF-4E5A-833E-6301B0647E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79" name="Marcador de notas 2">
            <a:extLst>
              <a:ext uri="{FF2B5EF4-FFF2-40B4-BE49-F238E27FC236}">
                <a16:creationId xmlns:a16="http://schemas.microsoft.com/office/drawing/2014/main" id="{FFE6852F-74B5-4C41-B912-CFD02163E6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5780" name="Marcador de número de diapositiva 3">
            <a:extLst>
              <a:ext uri="{FF2B5EF4-FFF2-40B4-BE49-F238E27FC236}">
                <a16:creationId xmlns:a16="http://schemas.microsoft.com/office/drawing/2014/main" id="{52885EE0-AB82-461F-9FD8-EB772F6A8B0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DD1B9FF-122B-4F56-8B38-850E2DC7E691}" type="slidenum">
              <a:rPr lang="es-CO" altLang="es-CO" smtClean="0"/>
              <a:pPr fontAlgn="base">
                <a:spcBef>
                  <a:spcPct val="0"/>
                </a:spcBef>
                <a:spcAft>
                  <a:spcPct val="0"/>
                </a:spcAft>
              </a:pPr>
              <a:t>116</a:t>
            </a:fld>
            <a:endParaRPr lang="es-CO" altLang="es-CO" dirty="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Marcador de imagen de diapositiva 1">
            <a:extLst>
              <a:ext uri="{FF2B5EF4-FFF2-40B4-BE49-F238E27FC236}">
                <a16:creationId xmlns:a16="http://schemas.microsoft.com/office/drawing/2014/main" id="{0396CFE2-8AA9-4E69-A54E-9316279DC07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7" name="Marcador de notas 2">
            <a:extLst>
              <a:ext uri="{FF2B5EF4-FFF2-40B4-BE49-F238E27FC236}">
                <a16:creationId xmlns:a16="http://schemas.microsoft.com/office/drawing/2014/main" id="{8F099F5D-E956-4530-980A-E6452B1E60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7828" name="Marcador de número de diapositiva 3">
            <a:extLst>
              <a:ext uri="{FF2B5EF4-FFF2-40B4-BE49-F238E27FC236}">
                <a16:creationId xmlns:a16="http://schemas.microsoft.com/office/drawing/2014/main" id="{941CCA57-F0E3-4ACD-80CB-9C35B3F14F4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E85A53-4148-4DB9-8E78-71DE3FC009EC}" type="slidenum">
              <a:rPr lang="es-CO" altLang="es-CO" smtClean="0"/>
              <a:pPr fontAlgn="base">
                <a:spcBef>
                  <a:spcPct val="0"/>
                </a:spcBef>
                <a:spcAft>
                  <a:spcPct val="0"/>
                </a:spcAft>
              </a:pPr>
              <a:t>117</a:t>
            </a:fld>
            <a:endParaRPr lang="es-CO" altLang="es-CO" dirty="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Marcador de imagen de diapositiva 1">
            <a:extLst>
              <a:ext uri="{FF2B5EF4-FFF2-40B4-BE49-F238E27FC236}">
                <a16:creationId xmlns:a16="http://schemas.microsoft.com/office/drawing/2014/main" id="{BB9E7804-95C0-4769-B48D-765975888AF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Marcador de notas 2">
            <a:extLst>
              <a:ext uri="{FF2B5EF4-FFF2-40B4-BE49-F238E27FC236}">
                <a16:creationId xmlns:a16="http://schemas.microsoft.com/office/drawing/2014/main" id="{1DAC3BCC-9C35-4A65-8E2B-F67BD690709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s-CO" altLang="es-CO" dirty="0"/>
          </a:p>
        </p:txBody>
      </p:sp>
      <p:sp>
        <p:nvSpPr>
          <p:cNvPr id="79876" name="Marcador de número de diapositiva 3">
            <a:extLst>
              <a:ext uri="{FF2B5EF4-FFF2-40B4-BE49-F238E27FC236}">
                <a16:creationId xmlns:a16="http://schemas.microsoft.com/office/drawing/2014/main" id="{EBC8CA94-61E1-4937-AC85-E28C8A1B1B51}"/>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1DC6F8E-C8EC-4D95-8F51-2A229B7B8FD3}" type="slidenum">
              <a:rPr lang="es-CO" altLang="es-CO" smtClean="0"/>
              <a:pPr fontAlgn="base">
                <a:spcBef>
                  <a:spcPct val="0"/>
                </a:spcBef>
                <a:spcAft>
                  <a:spcPct val="0"/>
                </a:spcAft>
              </a:pPr>
              <a:t>118</a:t>
            </a:fld>
            <a:endParaRPr lang="es-CO" altLang="es-CO"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9D76BAD-7A2F-4F5C-B860-F8C22A6FD714}"/>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ED77FD0-10F6-43CF-B840-189FC915FE7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0357DF95-5A43-4D89-B36C-438F155EA0F2}"/>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5" name="Marcador de pie de página 4">
            <a:extLst>
              <a:ext uri="{FF2B5EF4-FFF2-40B4-BE49-F238E27FC236}">
                <a16:creationId xmlns:a16="http://schemas.microsoft.com/office/drawing/2014/main" id="{75ED7F36-85D5-44E1-AABA-F1AEE563F8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B0637350-3904-4691-81ED-69BA05A70E89}"/>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514521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5F75024-162F-43C5-91F9-849D0884BAE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B34AFCF-6627-4041-A093-D0908E069CA1}"/>
              </a:ext>
            </a:extLst>
          </p:cNvPr>
          <p:cNvSpPr>
            <a:spLocks noGrp="1"/>
          </p:cNvSpPr>
          <p:nvPr>
            <p:ph type="body" orient="vert" idx="1"/>
          </p:nvPr>
        </p:nvSpPr>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B45F7C1E-B499-45BF-A563-FF4B5B3E186B}"/>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5" name="Marcador de pie de página 4">
            <a:extLst>
              <a:ext uri="{FF2B5EF4-FFF2-40B4-BE49-F238E27FC236}">
                <a16:creationId xmlns:a16="http://schemas.microsoft.com/office/drawing/2014/main" id="{EB168F12-D2FD-4498-81DC-BBCC6C3D9C6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34C0D9B7-D904-4EDB-BF9F-89B1B57C85AD}"/>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168096540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1BB08AB8-9C1E-4FC2-81F1-75918732475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E867B6AF-5D24-4A9B-9CD8-37C039C2A182}"/>
              </a:ext>
            </a:extLst>
          </p:cNvPr>
          <p:cNvSpPr>
            <a:spLocks noGrp="1"/>
          </p:cNvSpPr>
          <p:nvPr>
            <p:ph type="body" orient="vert" idx="1"/>
          </p:nvPr>
        </p:nvSpPr>
        <p:spPr>
          <a:xfrm>
            <a:off x="838200" y="365125"/>
            <a:ext cx="7734300" cy="5811838"/>
          </a:xfrm>
        </p:spPr>
        <p:txBody>
          <a:bodyPr vert="eaVert"/>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5B5E011D-EF2E-4270-B455-06BE9DF8C919}"/>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5" name="Marcador de pie de página 4">
            <a:extLst>
              <a:ext uri="{FF2B5EF4-FFF2-40B4-BE49-F238E27FC236}">
                <a16:creationId xmlns:a16="http://schemas.microsoft.com/office/drawing/2014/main" id="{34D24D48-8551-4CC1-BEA4-A613826F6B28}"/>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05BC298-B8F6-49B6-878B-9DE5DA3131E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53222048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C25FA2C-4A3E-4453-8F14-1EDC97477BBB}"/>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endParaRPr lang="es-CO"/>
          </a:p>
        </p:txBody>
      </p:sp>
      <p:sp>
        <p:nvSpPr>
          <p:cNvPr id="3" name="Subtítulo 2">
            <a:extLst>
              <a:ext uri="{FF2B5EF4-FFF2-40B4-BE49-F238E27FC236}">
                <a16:creationId xmlns:a16="http://schemas.microsoft.com/office/drawing/2014/main" id="{7A541DC0-88DD-414F-AD45-28EF1BB8061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endParaRPr lang="es-CO"/>
          </a:p>
        </p:txBody>
      </p:sp>
      <p:sp>
        <p:nvSpPr>
          <p:cNvPr id="4" name="Marcador de fecha 3">
            <a:extLst>
              <a:ext uri="{FF2B5EF4-FFF2-40B4-BE49-F238E27FC236}">
                <a16:creationId xmlns:a16="http://schemas.microsoft.com/office/drawing/2014/main" id="{3AFA89DF-1C20-4457-BDDE-921DF4AA8494}"/>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5" name="Marcador de pie de página 4">
            <a:extLst>
              <a:ext uri="{FF2B5EF4-FFF2-40B4-BE49-F238E27FC236}">
                <a16:creationId xmlns:a16="http://schemas.microsoft.com/office/drawing/2014/main" id="{E285BC9E-02F8-46FF-B7A4-3DA2C661692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7294B0D4-32F0-4B11-848B-EF0BCC6B4606}"/>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39204416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4A95A4E-8B30-4E29-BDA8-BDE5A9304A91}"/>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B1680934-AFCA-4A18-B26C-BCD24FF4FDD1}"/>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F1F9E52F-9A07-471B-8C96-05AA1A1C1B0A}"/>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5" name="Marcador de pie de página 4">
            <a:extLst>
              <a:ext uri="{FF2B5EF4-FFF2-40B4-BE49-F238E27FC236}">
                <a16:creationId xmlns:a16="http://schemas.microsoft.com/office/drawing/2014/main" id="{039BBFE7-8535-447E-933E-CC0C12320994}"/>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68C775F3-E131-45B3-B994-57DDFA6F047F}"/>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215137325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E78AF6E-0245-4F8F-8516-A8CBD9D7288A}"/>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C261778-4550-4AE5-9B7E-C9AB6224ECE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21525286-9A5B-4B0F-8D5B-7C678306D867}"/>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5" name="Marcador de pie de página 4">
            <a:extLst>
              <a:ext uri="{FF2B5EF4-FFF2-40B4-BE49-F238E27FC236}">
                <a16:creationId xmlns:a16="http://schemas.microsoft.com/office/drawing/2014/main" id="{DAE2A31F-6688-42A4-A4FE-E34BEACB7C93}"/>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51273534-CB43-4A42-AC97-089429CB0D21}"/>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48465374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092D713-8314-44D9-A3CD-1839F149A5F0}"/>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92DB0F4C-1B5A-4B3C-A7BF-9AB90C0D9316}"/>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42545FC1-41A9-4783-A38E-AFB0BC7771B2}"/>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9E22AC44-D7F6-4E3E-B095-532EFD410B02}"/>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6" name="Marcador de pie de página 5">
            <a:extLst>
              <a:ext uri="{FF2B5EF4-FFF2-40B4-BE49-F238E27FC236}">
                <a16:creationId xmlns:a16="http://schemas.microsoft.com/office/drawing/2014/main" id="{092E8B09-3D21-4D18-8B3F-F02FBC90FF98}"/>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8A7E94EB-C144-407C-8413-14A24B7033C1}"/>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219930929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7E018231-EA7C-4A47-98F7-41ACCD387A5F}"/>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08AAF273-0558-492B-9315-1B4E9FE1DAF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70A02664-CBAF-4D4E-826F-8BB754220D90}"/>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EB62CE3D-EA5D-43B5-AFC6-66BB81C9D21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E126C3A1-1F53-4D9B-9B51-8E0D92B839DF}"/>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78E13453-7CE8-4AEA-B8FD-F9EC7BE3349A}"/>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8" name="Marcador de pie de página 7">
            <a:extLst>
              <a:ext uri="{FF2B5EF4-FFF2-40B4-BE49-F238E27FC236}">
                <a16:creationId xmlns:a16="http://schemas.microsoft.com/office/drawing/2014/main" id="{599359D4-6D34-4148-AA58-A0F6DB166334}"/>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20522ABE-4921-4C27-9FDE-92F6B03BEE54}"/>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42313931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CE234356-053F-4F6E-BA13-3F83F50758A8}"/>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5C53517E-84DD-4D6D-B695-14012B8930E6}"/>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4" name="Marcador de pie de página 3">
            <a:extLst>
              <a:ext uri="{FF2B5EF4-FFF2-40B4-BE49-F238E27FC236}">
                <a16:creationId xmlns:a16="http://schemas.microsoft.com/office/drawing/2014/main" id="{8F5513EF-BD85-47F1-B8BA-57D9E9D50D7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45075115-4C3B-4520-8EAB-465AD7BEC70D}"/>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34074602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9CD0D287-AC5C-4E66-844C-E189E12F1E8F}"/>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3" name="Marcador de pie de página 2">
            <a:extLst>
              <a:ext uri="{FF2B5EF4-FFF2-40B4-BE49-F238E27FC236}">
                <a16:creationId xmlns:a16="http://schemas.microsoft.com/office/drawing/2014/main" id="{84E0116D-9246-4BEC-952C-978B5EF03245}"/>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3841125C-350C-4A51-AF83-725E088C6C53}"/>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265261350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BF889D4C-F282-442E-8AD3-5FE159A8EB35}"/>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FEE02789-FB4E-4ECF-AD73-1E3ACAE44D0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83192A13-22DB-4064-A77B-7D43FF67C42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2D87B892-EFAC-4F06-97EE-E111CB07A26B}"/>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6" name="Marcador de pie de página 5">
            <a:extLst>
              <a:ext uri="{FF2B5EF4-FFF2-40B4-BE49-F238E27FC236}">
                <a16:creationId xmlns:a16="http://schemas.microsoft.com/office/drawing/2014/main" id="{B4A8E6C8-15D8-483C-84E1-5EB1A51C4CC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F6C09D7-1119-4CFC-AB97-1CF9E308A365}"/>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345309189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8A901B6B-0097-4DFC-8F56-143A8D924B1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C09797F0-20F4-4B09-A1EF-ED6DFCE2A6AF}"/>
              </a:ext>
            </a:extLst>
          </p:cNvPr>
          <p:cNvSpPr>
            <a:spLocks noGrp="1"/>
          </p:cNvSpPr>
          <p:nvPr>
            <p:ph idx="1"/>
          </p:nvPr>
        </p:nvSpPr>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0BF5677C-9804-4187-9528-385D6D29F14B}"/>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5" name="Marcador de pie de página 4">
            <a:extLst>
              <a:ext uri="{FF2B5EF4-FFF2-40B4-BE49-F238E27FC236}">
                <a16:creationId xmlns:a16="http://schemas.microsoft.com/office/drawing/2014/main" id="{FC45CEAA-E135-4694-91AC-052E333BCA9D}"/>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DBB99D7A-C61A-4D84-A170-2F2CBE806B0A}"/>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06959472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BACE61E-0DA2-4A70-83FC-7CA8B705580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85C41D8A-D753-4FA6-BB94-E2EA4C1B0FC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6B07199D-F6CB-48C8-B746-2A3E006B7B7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1DEFC47B-26F8-4036-A956-F6CAC9B1532D}"/>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6" name="Marcador de pie de página 5">
            <a:extLst>
              <a:ext uri="{FF2B5EF4-FFF2-40B4-BE49-F238E27FC236}">
                <a16:creationId xmlns:a16="http://schemas.microsoft.com/office/drawing/2014/main" id="{C573C3ED-67C1-4BE4-9988-64C9BCECDCBE}"/>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7113D46-0767-46A3-9B6F-59A050F30A42}"/>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33278508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B9766CE-3E73-42CC-9DA4-8FAE65D603DC}"/>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DD3566CC-7461-4DFA-94ED-EAF21D4C4560}"/>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A4BB1F2-6C9B-4C1C-B495-6A37F0CFC76F}"/>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5" name="Marcador de pie de página 4">
            <a:extLst>
              <a:ext uri="{FF2B5EF4-FFF2-40B4-BE49-F238E27FC236}">
                <a16:creationId xmlns:a16="http://schemas.microsoft.com/office/drawing/2014/main" id="{0D7E5F64-087E-4771-B09B-913EA919931F}"/>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73563C2B-DEAA-4FBD-951C-93A17433B11A}"/>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399004959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CE0D69C-E177-41B3-B31A-0E6D3DA25A4E}"/>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endParaRPr lang="es-CO"/>
          </a:p>
        </p:txBody>
      </p:sp>
      <p:sp>
        <p:nvSpPr>
          <p:cNvPr id="3" name="Marcador de texto vertical 2">
            <a:extLst>
              <a:ext uri="{FF2B5EF4-FFF2-40B4-BE49-F238E27FC236}">
                <a16:creationId xmlns:a16="http://schemas.microsoft.com/office/drawing/2014/main" id="{05CFD22B-85FB-4131-862B-5ABBF54D54FD}"/>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C526718B-8423-4F1D-9F5A-BE14D3955B99}"/>
              </a:ext>
            </a:extLst>
          </p:cNvPr>
          <p:cNvSpPr>
            <a:spLocks noGrp="1"/>
          </p:cNvSpPr>
          <p:nvPr>
            <p:ph type="dt" sz="half" idx="10"/>
          </p:nvPr>
        </p:nvSpPr>
        <p:spPr/>
        <p:txBody>
          <a:bodyPr/>
          <a:lstStyle/>
          <a:p>
            <a:fld id="{441FDBCA-00FC-4E87-B826-A58054F445C3}" type="datetimeFigureOut">
              <a:rPr lang="es-CO" smtClean="0"/>
              <a:t>18/06/2024</a:t>
            </a:fld>
            <a:endParaRPr lang="es-CO"/>
          </a:p>
        </p:txBody>
      </p:sp>
      <p:sp>
        <p:nvSpPr>
          <p:cNvPr id="5" name="Marcador de pie de página 4">
            <a:extLst>
              <a:ext uri="{FF2B5EF4-FFF2-40B4-BE49-F238E27FC236}">
                <a16:creationId xmlns:a16="http://schemas.microsoft.com/office/drawing/2014/main" id="{6B9FC153-1F3C-45B4-85C9-FFE86779668C}"/>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9BC750FA-5748-4569-B208-E0A1B22D71D1}"/>
              </a:ext>
            </a:extLst>
          </p:cNvPr>
          <p:cNvSpPr>
            <a:spLocks noGrp="1"/>
          </p:cNvSpPr>
          <p:nvPr>
            <p:ph type="sldNum" sz="quarter" idx="12"/>
          </p:nvPr>
        </p:nvSpPr>
        <p:spPr/>
        <p:txBody>
          <a:bodyPr/>
          <a:lstStyle/>
          <a:p>
            <a:fld id="{FFBE3D27-82CE-43F2-A1C1-2ED6CEC40881}" type="slidenum">
              <a:rPr lang="es-CO" smtClean="0"/>
              <a:t>‹Nº›</a:t>
            </a:fld>
            <a:endParaRPr lang="es-CO"/>
          </a:p>
        </p:txBody>
      </p:sp>
    </p:spTree>
    <p:extLst>
      <p:ext uri="{BB962C8B-B14F-4D97-AF65-F5344CB8AC3E}">
        <p14:creationId xmlns:p14="http://schemas.microsoft.com/office/powerpoint/2010/main" val="113437944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796AA00-376E-4DE4-9E17-7AF73A935DE2}"/>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D9AEE402-A05C-477A-97FE-F0B7E8412CB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a:t>Editar los estilos de texto del patrón</a:t>
            </a:r>
          </a:p>
        </p:txBody>
      </p:sp>
      <p:sp>
        <p:nvSpPr>
          <p:cNvPr id="4" name="Marcador de fecha 3">
            <a:extLst>
              <a:ext uri="{FF2B5EF4-FFF2-40B4-BE49-F238E27FC236}">
                <a16:creationId xmlns:a16="http://schemas.microsoft.com/office/drawing/2014/main" id="{BA561582-C92D-41A9-B5C3-9167D1046007}"/>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5" name="Marcador de pie de página 4">
            <a:extLst>
              <a:ext uri="{FF2B5EF4-FFF2-40B4-BE49-F238E27FC236}">
                <a16:creationId xmlns:a16="http://schemas.microsoft.com/office/drawing/2014/main" id="{357C11CE-8369-42BD-9DC0-C69F5038F505}"/>
              </a:ext>
            </a:extLst>
          </p:cNvPr>
          <p:cNvSpPr>
            <a:spLocks noGrp="1"/>
          </p:cNvSpPr>
          <p:nvPr>
            <p:ph type="ftr" sz="quarter" idx="11"/>
          </p:nvPr>
        </p:nvSpPr>
        <p:spPr/>
        <p:txBody>
          <a:bodyPr/>
          <a:lstStyle/>
          <a:p>
            <a:endParaRPr lang="es-CO"/>
          </a:p>
        </p:txBody>
      </p:sp>
      <p:sp>
        <p:nvSpPr>
          <p:cNvPr id="6" name="Marcador de número de diapositiva 5">
            <a:extLst>
              <a:ext uri="{FF2B5EF4-FFF2-40B4-BE49-F238E27FC236}">
                <a16:creationId xmlns:a16="http://schemas.microsoft.com/office/drawing/2014/main" id="{CAAD79C7-3628-4521-B003-A5CC2402B4B6}"/>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0931849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5EABF8-C15D-4A97-9116-3461F54601C3}"/>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2F8ED68-5BA0-463D-B635-D824053CDD66}"/>
              </a:ext>
            </a:extLst>
          </p:cNvPr>
          <p:cNvSpPr>
            <a:spLocks noGrp="1"/>
          </p:cNvSpPr>
          <p:nvPr>
            <p:ph sz="half" idx="1"/>
          </p:nvPr>
        </p:nvSpPr>
        <p:spPr>
          <a:xfrm>
            <a:off x="838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contenido 3">
            <a:extLst>
              <a:ext uri="{FF2B5EF4-FFF2-40B4-BE49-F238E27FC236}">
                <a16:creationId xmlns:a16="http://schemas.microsoft.com/office/drawing/2014/main" id="{3E467D02-90D5-411C-8627-84BEFBAED09C}"/>
              </a:ext>
            </a:extLst>
          </p:cNvPr>
          <p:cNvSpPr>
            <a:spLocks noGrp="1"/>
          </p:cNvSpPr>
          <p:nvPr>
            <p:ph sz="half" idx="2"/>
          </p:nvPr>
        </p:nvSpPr>
        <p:spPr>
          <a:xfrm>
            <a:off x="6172200" y="1825625"/>
            <a:ext cx="5181600" cy="435133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fecha 4">
            <a:extLst>
              <a:ext uri="{FF2B5EF4-FFF2-40B4-BE49-F238E27FC236}">
                <a16:creationId xmlns:a16="http://schemas.microsoft.com/office/drawing/2014/main" id="{66B28056-5D32-411B-83AF-3FFD77223E37}"/>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6" name="Marcador de pie de página 5">
            <a:extLst>
              <a:ext uri="{FF2B5EF4-FFF2-40B4-BE49-F238E27FC236}">
                <a16:creationId xmlns:a16="http://schemas.microsoft.com/office/drawing/2014/main" id="{61A40E9D-8CFD-4648-9EFB-B8D643B13B84}"/>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2C1E5F8F-F07C-416C-B5AF-A3FD58E7374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876098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AD79481-383B-43D9-9AAE-127010842B84}"/>
              </a:ext>
            </a:extLst>
          </p:cNvPr>
          <p:cNvSpPr>
            <a:spLocks noGrp="1"/>
          </p:cNvSpPr>
          <p:nvPr>
            <p:ph type="title"/>
          </p:nvPr>
        </p:nvSpPr>
        <p:spPr>
          <a:xfrm>
            <a:off x="839788" y="365125"/>
            <a:ext cx="10515600" cy="1325563"/>
          </a:xfrm>
        </p:spPr>
        <p:txBody>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B3371B39-2690-4B0E-9AE1-7BB7CFBDF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4" name="Marcador de contenido 3">
            <a:extLst>
              <a:ext uri="{FF2B5EF4-FFF2-40B4-BE49-F238E27FC236}">
                <a16:creationId xmlns:a16="http://schemas.microsoft.com/office/drawing/2014/main" id="{CE60A3BA-987B-413F-9641-7DE2E6CDA0E2}"/>
              </a:ext>
            </a:extLst>
          </p:cNvPr>
          <p:cNvSpPr>
            <a:spLocks noGrp="1"/>
          </p:cNvSpPr>
          <p:nvPr>
            <p:ph sz="half" idx="2"/>
          </p:nvPr>
        </p:nvSpPr>
        <p:spPr>
          <a:xfrm>
            <a:off x="839788" y="2505075"/>
            <a:ext cx="5157787"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5" name="Marcador de texto 4">
            <a:extLst>
              <a:ext uri="{FF2B5EF4-FFF2-40B4-BE49-F238E27FC236}">
                <a16:creationId xmlns:a16="http://schemas.microsoft.com/office/drawing/2014/main" id="{7D5AF907-09CF-4578-8764-F4C2A5A1854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Editar los estilos de texto del patrón</a:t>
            </a:r>
          </a:p>
        </p:txBody>
      </p:sp>
      <p:sp>
        <p:nvSpPr>
          <p:cNvPr id="6" name="Marcador de contenido 5">
            <a:extLst>
              <a:ext uri="{FF2B5EF4-FFF2-40B4-BE49-F238E27FC236}">
                <a16:creationId xmlns:a16="http://schemas.microsoft.com/office/drawing/2014/main" id="{427F7B6B-278D-4F22-A292-AEDE06C9BCA3}"/>
              </a:ext>
            </a:extLst>
          </p:cNvPr>
          <p:cNvSpPr>
            <a:spLocks noGrp="1"/>
          </p:cNvSpPr>
          <p:nvPr>
            <p:ph sz="quarter" idx="4"/>
          </p:nvPr>
        </p:nvSpPr>
        <p:spPr>
          <a:xfrm>
            <a:off x="6172200" y="2505075"/>
            <a:ext cx="5183188" cy="3684588"/>
          </a:xfrm>
        </p:spPr>
        <p:txBody>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7" name="Marcador de fecha 6">
            <a:extLst>
              <a:ext uri="{FF2B5EF4-FFF2-40B4-BE49-F238E27FC236}">
                <a16:creationId xmlns:a16="http://schemas.microsoft.com/office/drawing/2014/main" id="{4F665A39-70DE-4060-B217-A1BE9DA99E8F}"/>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8" name="Marcador de pie de página 7">
            <a:extLst>
              <a:ext uri="{FF2B5EF4-FFF2-40B4-BE49-F238E27FC236}">
                <a16:creationId xmlns:a16="http://schemas.microsoft.com/office/drawing/2014/main" id="{6062A910-EF17-4343-8AD2-19E6976EE301}"/>
              </a:ext>
            </a:extLst>
          </p:cNvPr>
          <p:cNvSpPr>
            <a:spLocks noGrp="1"/>
          </p:cNvSpPr>
          <p:nvPr>
            <p:ph type="ftr" sz="quarter" idx="11"/>
          </p:nvPr>
        </p:nvSpPr>
        <p:spPr/>
        <p:txBody>
          <a:bodyPr/>
          <a:lstStyle/>
          <a:p>
            <a:endParaRPr lang="es-CO"/>
          </a:p>
        </p:txBody>
      </p:sp>
      <p:sp>
        <p:nvSpPr>
          <p:cNvPr id="9" name="Marcador de número de diapositiva 8">
            <a:extLst>
              <a:ext uri="{FF2B5EF4-FFF2-40B4-BE49-F238E27FC236}">
                <a16:creationId xmlns:a16="http://schemas.microsoft.com/office/drawing/2014/main" id="{B9F5768A-791A-4048-A87A-A171007F23AE}"/>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62095408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3720F-075C-4B79-AA0E-98F4608185DA}"/>
              </a:ext>
            </a:extLst>
          </p:cNvPr>
          <p:cNvSpPr>
            <a:spLocks noGrp="1"/>
          </p:cNvSpPr>
          <p:nvPr>
            <p:ph type="title"/>
          </p:nvPr>
        </p:nvSpPr>
        <p:spPr/>
        <p:txBody>
          <a:bodyPr/>
          <a:lstStyle/>
          <a:p>
            <a:r>
              <a:rPr lang="es-ES"/>
              <a:t>Haga clic para modificar el estilo de título del patrón</a:t>
            </a:r>
            <a:endParaRPr lang="es-CO"/>
          </a:p>
        </p:txBody>
      </p:sp>
      <p:sp>
        <p:nvSpPr>
          <p:cNvPr id="3" name="Marcador de fecha 2">
            <a:extLst>
              <a:ext uri="{FF2B5EF4-FFF2-40B4-BE49-F238E27FC236}">
                <a16:creationId xmlns:a16="http://schemas.microsoft.com/office/drawing/2014/main" id="{1839D81C-5E68-47F0-BEE9-7429B59A09B3}"/>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4" name="Marcador de pie de página 3">
            <a:extLst>
              <a:ext uri="{FF2B5EF4-FFF2-40B4-BE49-F238E27FC236}">
                <a16:creationId xmlns:a16="http://schemas.microsoft.com/office/drawing/2014/main" id="{BC377AEE-B707-4810-9D52-EF99243BB3D7}"/>
              </a:ext>
            </a:extLst>
          </p:cNvPr>
          <p:cNvSpPr>
            <a:spLocks noGrp="1"/>
          </p:cNvSpPr>
          <p:nvPr>
            <p:ph type="ftr" sz="quarter" idx="11"/>
          </p:nvPr>
        </p:nvSpPr>
        <p:spPr/>
        <p:txBody>
          <a:bodyPr/>
          <a:lstStyle/>
          <a:p>
            <a:endParaRPr lang="es-CO"/>
          </a:p>
        </p:txBody>
      </p:sp>
      <p:sp>
        <p:nvSpPr>
          <p:cNvPr id="5" name="Marcador de número de diapositiva 4">
            <a:extLst>
              <a:ext uri="{FF2B5EF4-FFF2-40B4-BE49-F238E27FC236}">
                <a16:creationId xmlns:a16="http://schemas.microsoft.com/office/drawing/2014/main" id="{A0039092-A577-4D59-A579-30FD6CAE33F7}"/>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3549908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B250EF95-7C8F-44E1-B654-FE24A13D67AA}"/>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3" name="Marcador de pie de página 2">
            <a:extLst>
              <a:ext uri="{FF2B5EF4-FFF2-40B4-BE49-F238E27FC236}">
                <a16:creationId xmlns:a16="http://schemas.microsoft.com/office/drawing/2014/main" id="{0C635C6F-0ED3-40BC-84DD-34474148AE80}"/>
              </a:ext>
            </a:extLst>
          </p:cNvPr>
          <p:cNvSpPr>
            <a:spLocks noGrp="1"/>
          </p:cNvSpPr>
          <p:nvPr>
            <p:ph type="ftr" sz="quarter" idx="11"/>
          </p:nvPr>
        </p:nvSpPr>
        <p:spPr/>
        <p:txBody>
          <a:bodyPr/>
          <a:lstStyle/>
          <a:p>
            <a:endParaRPr lang="es-CO"/>
          </a:p>
        </p:txBody>
      </p:sp>
      <p:sp>
        <p:nvSpPr>
          <p:cNvPr id="4" name="Marcador de número de diapositiva 3">
            <a:extLst>
              <a:ext uri="{FF2B5EF4-FFF2-40B4-BE49-F238E27FC236}">
                <a16:creationId xmlns:a16="http://schemas.microsoft.com/office/drawing/2014/main" id="{1F5AB380-97C4-4A66-879B-1DDB5C6185D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41657318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5EC360D-3CD8-4402-93C5-7F3B09D18C42}"/>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contenido 2">
            <a:extLst>
              <a:ext uri="{FF2B5EF4-FFF2-40B4-BE49-F238E27FC236}">
                <a16:creationId xmlns:a16="http://schemas.microsoft.com/office/drawing/2014/main" id="{3C72D66C-B34A-4696-B933-E08B3EDAEA2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texto 3">
            <a:extLst>
              <a:ext uri="{FF2B5EF4-FFF2-40B4-BE49-F238E27FC236}">
                <a16:creationId xmlns:a16="http://schemas.microsoft.com/office/drawing/2014/main" id="{A8A4DBCF-415B-4849-AAAA-41843AD7C15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0B9A3250-EBB3-495F-926D-31DC75D6C6E7}"/>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6" name="Marcador de pie de página 5">
            <a:extLst>
              <a:ext uri="{FF2B5EF4-FFF2-40B4-BE49-F238E27FC236}">
                <a16:creationId xmlns:a16="http://schemas.microsoft.com/office/drawing/2014/main" id="{42E3ACEE-38A0-4511-8EBE-381FEF8940A6}"/>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B420ECB1-D1AF-4ECC-B200-B6369B38AC94}"/>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9139742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A2C256A-9056-4F2D-94C7-4266564A3CED}"/>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endParaRPr lang="es-CO"/>
          </a:p>
        </p:txBody>
      </p:sp>
      <p:sp>
        <p:nvSpPr>
          <p:cNvPr id="3" name="Marcador de posición de imagen 2">
            <a:extLst>
              <a:ext uri="{FF2B5EF4-FFF2-40B4-BE49-F238E27FC236}">
                <a16:creationId xmlns:a16="http://schemas.microsoft.com/office/drawing/2014/main" id="{345453FA-E0FB-4F01-A410-01D7D8DD25D9}"/>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CO"/>
          </a:p>
        </p:txBody>
      </p:sp>
      <p:sp>
        <p:nvSpPr>
          <p:cNvPr id="4" name="Marcador de texto 3">
            <a:extLst>
              <a:ext uri="{FF2B5EF4-FFF2-40B4-BE49-F238E27FC236}">
                <a16:creationId xmlns:a16="http://schemas.microsoft.com/office/drawing/2014/main" id="{9A0FEABC-71C9-4DCF-A6CE-4EFB7AF7D9F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Editar los estilos de texto del patrón</a:t>
            </a:r>
          </a:p>
        </p:txBody>
      </p:sp>
      <p:sp>
        <p:nvSpPr>
          <p:cNvPr id="5" name="Marcador de fecha 4">
            <a:extLst>
              <a:ext uri="{FF2B5EF4-FFF2-40B4-BE49-F238E27FC236}">
                <a16:creationId xmlns:a16="http://schemas.microsoft.com/office/drawing/2014/main" id="{9B79B89B-7E0D-4FA0-A606-186C531D7B1D}"/>
              </a:ext>
            </a:extLst>
          </p:cNvPr>
          <p:cNvSpPr>
            <a:spLocks noGrp="1"/>
          </p:cNvSpPr>
          <p:nvPr>
            <p:ph type="dt" sz="half" idx="10"/>
          </p:nvPr>
        </p:nvSpPr>
        <p:spPr/>
        <p:txBody>
          <a:bodyPr/>
          <a:lstStyle/>
          <a:p>
            <a:fld id="{97E1DE30-EC2E-4BF0-93C3-865100795CE6}" type="datetimeFigureOut">
              <a:rPr lang="es-CO" smtClean="0"/>
              <a:t>18/06/2024</a:t>
            </a:fld>
            <a:endParaRPr lang="es-CO"/>
          </a:p>
        </p:txBody>
      </p:sp>
      <p:sp>
        <p:nvSpPr>
          <p:cNvPr id="6" name="Marcador de pie de página 5">
            <a:extLst>
              <a:ext uri="{FF2B5EF4-FFF2-40B4-BE49-F238E27FC236}">
                <a16:creationId xmlns:a16="http://schemas.microsoft.com/office/drawing/2014/main" id="{3D99EB66-C753-4F93-917B-3759D9C1EEAB}"/>
              </a:ext>
            </a:extLst>
          </p:cNvPr>
          <p:cNvSpPr>
            <a:spLocks noGrp="1"/>
          </p:cNvSpPr>
          <p:nvPr>
            <p:ph type="ftr" sz="quarter" idx="11"/>
          </p:nvPr>
        </p:nvSpPr>
        <p:spPr/>
        <p:txBody>
          <a:bodyPr/>
          <a:lstStyle/>
          <a:p>
            <a:endParaRPr lang="es-CO"/>
          </a:p>
        </p:txBody>
      </p:sp>
      <p:sp>
        <p:nvSpPr>
          <p:cNvPr id="7" name="Marcador de número de diapositiva 6">
            <a:extLst>
              <a:ext uri="{FF2B5EF4-FFF2-40B4-BE49-F238E27FC236}">
                <a16:creationId xmlns:a16="http://schemas.microsoft.com/office/drawing/2014/main" id="{A8768313-F611-426F-9EAF-369811C48FAB}"/>
              </a:ext>
            </a:extLst>
          </p:cNvPr>
          <p:cNvSpPr>
            <a:spLocks noGrp="1"/>
          </p:cNvSpPr>
          <p:nvPr>
            <p:ph type="sldNum" sz="quarter" idx="12"/>
          </p:nvPr>
        </p:nvSpPr>
        <p:spPr/>
        <p:txBody>
          <a:bodyPr/>
          <a:lstStyle/>
          <a:p>
            <a:fld id="{E56CFA7E-E58B-44E9-BBB1-809CF9CC2394}" type="slidenum">
              <a:rPr lang="es-CO" smtClean="0"/>
              <a:t>‹Nº›</a:t>
            </a:fld>
            <a:endParaRPr lang="es-CO"/>
          </a:p>
        </p:txBody>
      </p:sp>
    </p:spTree>
    <p:extLst>
      <p:ext uri="{BB962C8B-B14F-4D97-AF65-F5344CB8AC3E}">
        <p14:creationId xmlns:p14="http://schemas.microsoft.com/office/powerpoint/2010/main" val="233698868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9996AC0-AE73-4243-97A4-1F218CD7C56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24AC18D0-2D9F-4BB3-95EC-184B539C39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Editar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80C9BFFA-E018-4079-A23B-A9DD1A008D9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7E1DE30-EC2E-4BF0-93C3-865100795CE6}" type="datetimeFigureOut">
              <a:rPr lang="es-CO" smtClean="0"/>
              <a:t>18/06/2024</a:t>
            </a:fld>
            <a:endParaRPr lang="es-CO"/>
          </a:p>
        </p:txBody>
      </p:sp>
      <p:sp>
        <p:nvSpPr>
          <p:cNvPr id="5" name="Marcador de pie de página 4">
            <a:extLst>
              <a:ext uri="{FF2B5EF4-FFF2-40B4-BE49-F238E27FC236}">
                <a16:creationId xmlns:a16="http://schemas.microsoft.com/office/drawing/2014/main" id="{6AFB6F2D-748E-4F00-A356-B92A84DF1AA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6936E5CE-E911-4796-A7E8-BD6A2B0E98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6CFA7E-E58B-44E9-BBB1-809CF9CC2394}" type="slidenum">
              <a:rPr lang="es-CO" smtClean="0"/>
              <a:t>‹Nº›</a:t>
            </a:fld>
            <a:endParaRPr lang="es-CO"/>
          </a:p>
        </p:txBody>
      </p:sp>
    </p:spTree>
    <p:extLst>
      <p:ext uri="{BB962C8B-B14F-4D97-AF65-F5344CB8AC3E}">
        <p14:creationId xmlns:p14="http://schemas.microsoft.com/office/powerpoint/2010/main" val="214317020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1FA21FF3-0BAD-4FF3-984B-D4D9E5F6397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endParaRPr lang="es-CO"/>
          </a:p>
        </p:txBody>
      </p:sp>
      <p:sp>
        <p:nvSpPr>
          <p:cNvPr id="3" name="Marcador de texto 2">
            <a:extLst>
              <a:ext uri="{FF2B5EF4-FFF2-40B4-BE49-F238E27FC236}">
                <a16:creationId xmlns:a16="http://schemas.microsoft.com/office/drawing/2014/main" id="{1E042062-E671-42C9-9BC8-6165083CDEE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endParaRPr lang="es-CO"/>
          </a:p>
        </p:txBody>
      </p:sp>
      <p:sp>
        <p:nvSpPr>
          <p:cNvPr id="4" name="Marcador de fecha 3">
            <a:extLst>
              <a:ext uri="{FF2B5EF4-FFF2-40B4-BE49-F238E27FC236}">
                <a16:creationId xmlns:a16="http://schemas.microsoft.com/office/drawing/2014/main" id="{DF100863-F640-4630-B9F8-BF415E327DA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41FDBCA-00FC-4E87-B826-A58054F445C3}" type="datetimeFigureOut">
              <a:rPr lang="es-CO" smtClean="0"/>
              <a:t>18/06/2024</a:t>
            </a:fld>
            <a:endParaRPr lang="es-CO"/>
          </a:p>
        </p:txBody>
      </p:sp>
      <p:sp>
        <p:nvSpPr>
          <p:cNvPr id="5" name="Marcador de pie de página 4">
            <a:extLst>
              <a:ext uri="{FF2B5EF4-FFF2-40B4-BE49-F238E27FC236}">
                <a16:creationId xmlns:a16="http://schemas.microsoft.com/office/drawing/2014/main" id="{57377033-76FF-4107-A2E3-58552C27FA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CO"/>
          </a:p>
        </p:txBody>
      </p:sp>
      <p:sp>
        <p:nvSpPr>
          <p:cNvPr id="6" name="Marcador de número de diapositiva 5">
            <a:extLst>
              <a:ext uri="{FF2B5EF4-FFF2-40B4-BE49-F238E27FC236}">
                <a16:creationId xmlns:a16="http://schemas.microsoft.com/office/drawing/2014/main" id="{3BC259BA-E8A4-4D95-8809-5AA8AC30951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FBE3D27-82CE-43F2-A1C1-2ED6CEC40881}" type="slidenum">
              <a:rPr lang="es-CO" smtClean="0"/>
              <a:t>‹Nº›</a:t>
            </a:fld>
            <a:endParaRPr lang="es-CO"/>
          </a:p>
        </p:txBody>
      </p:sp>
    </p:spTree>
    <p:extLst>
      <p:ext uri="{BB962C8B-B14F-4D97-AF65-F5344CB8AC3E}">
        <p14:creationId xmlns:p14="http://schemas.microsoft.com/office/powerpoint/2010/main" val="998955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jpe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0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1.xml"/><Relationship Id="rId1" Type="http://schemas.openxmlformats.org/officeDocument/2006/relationships/slideLayout" Target="../slideLayouts/slideLayout7.xml"/><Relationship Id="rId5" Type="http://schemas.openxmlformats.org/officeDocument/2006/relationships/chart" Target="../charts/chart15.xml"/><Relationship Id="rId4" Type="http://schemas.openxmlformats.org/officeDocument/2006/relationships/image" Target="../media/image111.jpeg"/></Relationships>
</file>

<file path=ppt/slides/_rels/slide10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2.xml"/><Relationship Id="rId1" Type="http://schemas.openxmlformats.org/officeDocument/2006/relationships/slideLayout" Target="../slideLayouts/slideLayout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image" Target="../media/image104.png"/></Relationships>
</file>

<file path=ppt/slides/_rels/slide10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3.xml"/><Relationship Id="rId1" Type="http://schemas.openxmlformats.org/officeDocument/2006/relationships/slideLayout" Target="../slideLayouts/slideLayout7.xml"/><Relationship Id="rId5" Type="http://schemas.openxmlformats.org/officeDocument/2006/relationships/chart" Target="../charts/chart18.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4.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image" Target="../media/image110.png"/><Relationship Id="rId4" Type="http://schemas.openxmlformats.org/officeDocument/2006/relationships/image" Target="../media/image109.png"/></Relationships>
</file>

<file path=ppt/slides/_rels/slide10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5.xml"/><Relationship Id="rId1" Type="http://schemas.openxmlformats.org/officeDocument/2006/relationships/slideLayout" Target="../slideLayouts/slideLayout7.xml"/><Relationship Id="rId5" Type="http://schemas.openxmlformats.org/officeDocument/2006/relationships/chart" Target="../charts/chart20.xml"/><Relationship Id="rId4" Type="http://schemas.openxmlformats.org/officeDocument/2006/relationships/image" Target="../media/image112.png"/></Relationships>
</file>

<file path=ppt/slides/_rels/slide10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6.xml"/><Relationship Id="rId1" Type="http://schemas.openxmlformats.org/officeDocument/2006/relationships/slideLayout" Target="../slideLayouts/slideLayout7.xml"/><Relationship Id="rId5" Type="http://schemas.openxmlformats.org/officeDocument/2006/relationships/chart" Target="../charts/chart21.xml"/><Relationship Id="rId4" Type="http://schemas.openxmlformats.org/officeDocument/2006/relationships/image" Target="../media/image3.jpeg"/></Relationships>
</file>

<file path=ppt/slides/_rels/slide10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7.xml"/><Relationship Id="rId1" Type="http://schemas.openxmlformats.org/officeDocument/2006/relationships/slideLayout" Target="../slideLayouts/slideLayout7.xml"/><Relationship Id="rId5" Type="http://schemas.openxmlformats.org/officeDocument/2006/relationships/chart" Target="../charts/chart22.xml"/><Relationship Id="rId4" Type="http://schemas.openxmlformats.org/officeDocument/2006/relationships/image" Target="../media/image104.png"/></Relationships>
</file>

<file path=ppt/slides/_rels/slide10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chart" Target="../charts/chart23.xml"/><Relationship Id="rId4" Type="http://schemas.openxmlformats.org/officeDocument/2006/relationships/image" Target="../media/image5.png"/></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chart" Target="../charts/chart24.xml"/><Relationship Id="rId5" Type="http://schemas.openxmlformats.org/officeDocument/2006/relationships/image" Target="../media/image110.png"/><Relationship Id="rId4" Type="http://schemas.openxmlformats.org/officeDocument/2006/relationships/image" Target="../media/image109.png"/></Relationships>
</file>

<file path=ppt/slides/_rels/slide10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chart" Target="../charts/chart25.xml"/><Relationship Id="rId4" Type="http://schemas.openxmlformats.org/officeDocument/2006/relationships/image" Target="../media/image113.png"/></Relationships>
</file>

<file path=ppt/slides/_rels/slide1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1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1.xml"/><Relationship Id="rId1" Type="http://schemas.openxmlformats.org/officeDocument/2006/relationships/slideLayout" Target="../slideLayouts/slideLayout7.xml"/><Relationship Id="rId5" Type="http://schemas.openxmlformats.org/officeDocument/2006/relationships/chart" Target="../charts/chart26.xml"/><Relationship Id="rId4" Type="http://schemas.openxmlformats.org/officeDocument/2006/relationships/image" Target="../media/image3.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92.xml"/><Relationship Id="rId1" Type="http://schemas.openxmlformats.org/officeDocument/2006/relationships/slideLayout" Target="../slideLayouts/slideLayout7.xml"/><Relationship Id="rId5" Type="http://schemas.openxmlformats.org/officeDocument/2006/relationships/chart" Target="../charts/chart27.xml"/><Relationship Id="rId4" Type="http://schemas.openxmlformats.org/officeDocument/2006/relationships/image" Target="../media/image104.png"/></Relationships>
</file>

<file path=ppt/slides/_rels/slide11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3.xml"/><Relationship Id="rId1" Type="http://schemas.openxmlformats.org/officeDocument/2006/relationships/slideLayout" Target="../slideLayouts/slideLayout7.xml"/><Relationship Id="rId5" Type="http://schemas.openxmlformats.org/officeDocument/2006/relationships/chart" Target="../charts/chart28.xml"/><Relationship Id="rId4" Type="http://schemas.openxmlformats.org/officeDocument/2006/relationships/image" Target="../media/image5.png"/></Relationships>
</file>

<file path=ppt/slides/_rels/slide11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chart" Target="../charts/chart29.xml"/><Relationship Id="rId5" Type="http://schemas.openxmlformats.org/officeDocument/2006/relationships/image" Target="../media/image110.png"/><Relationship Id="rId4" Type="http://schemas.openxmlformats.org/officeDocument/2006/relationships/image" Target="../media/image109.png"/></Relationships>
</file>

<file path=ppt/slides/_rels/slide11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chart" Target="../charts/chart30.xml"/><Relationship Id="rId4" Type="http://schemas.openxmlformats.org/officeDocument/2006/relationships/image" Target="../media/image114.png"/></Relationships>
</file>

<file path=ppt/slides/_rels/slide11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6.xml"/><Relationship Id="rId1" Type="http://schemas.openxmlformats.org/officeDocument/2006/relationships/slideLayout" Target="../slideLayouts/slideLayout7.xml"/><Relationship Id="rId5" Type="http://schemas.openxmlformats.org/officeDocument/2006/relationships/chart" Target="../charts/chart31.xml"/><Relationship Id="rId4" Type="http://schemas.openxmlformats.org/officeDocument/2006/relationships/image" Target="../media/image3.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97.xml"/><Relationship Id="rId1" Type="http://schemas.openxmlformats.org/officeDocument/2006/relationships/slideLayout" Target="../slideLayouts/slideLayout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104.png"/></Relationships>
</file>

<file path=ppt/slides/_rels/slide11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98.xml"/><Relationship Id="rId1" Type="http://schemas.openxmlformats.org/officeDocument/2006/relationships/slideLayout" Target="../slideLayouts/slideLayout7.xml"/><Relationship Id="rId6" Type="http://schemas.openxmlformats.org/officeDocument/2006/relationships/chart" Target="../charts/chart35.xml"/><Relationship Id="rId5" Type="http://schemas.openxmlformats.org/officeDocument/2006/relationships/chart" Target="../charts/chart34.xml"/><Relationship Id="rId4" Type="http://schemas.openxmlformats.org/officeDocument/2006/relationships/image" Target="../media/image5.png"/></Relationships>
</file>

<file path=ppt/slides/_rels/slide118.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37.xml"/><Relationship Id="rId2" Type="http://schemas.openxmlformats.org/officeDocument/2006/relationships/notesSlide" Target="../notesSlides/notesSlide99.xml"/><Relationship Id="rId1" Type="http://schemas.openxmlformats.org/officeDocument/2006/relationships/slideLayout" Target="../slideLayouts/slideLayout7.xml"/><Relationship Id="rId6" Type="http://schemas.openxmlformats.org/officeDocument/2006/relationships/chart" Target="../charts/chart36.xml"/><Relationship Id="rId5" Type="http://schemas.openxmlformats.org/officeDocument/2006/relationships/image" Target="../media/image110.png"/><Relationship Id="rId4" Type="http://schemas.openxmlformats.org/officeDocument/2006/relationships/image" Target="../media/image109.png"/></Relationships>
</file>

<file path=ppt/slides/_rels/slide119.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0.xml"/><Relationship Id="rId2" Type="http://schemas.openxmlformats.org/officeDocument/2006/relationships/notesSlide" Target="../notesSlides/notesSlide100.xml"/><Relationship Id="rId1" Type="http://schemas.openxmlformats.org/officeDocument/2006/relationships/slideLayout" Target="../slideLayouts/slideLayout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115.png"/></Relationships>
</file>

<file path=ppt/slides/_rels/slide1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20.xml.rels><?xml version="1.0" encoding="UTF-8" standalone="yes"?>
<Relationships xmlns="http://schemas.openxmlformats.org/package/2006/relationships"><Relationship Id="rId3" Type="http://schemas.openxmlformats.org/officeDocument/2006/relationships/image" Target="../media/image104.png"/><Relationship Id="rId7" Type="http://schemas.openxmlformats.org/officeDocument/2006/relationships/chart" Target="../charts/chart43.xml"/><Relationship Id="rId2" Type="http://schemas.openxmlformats.org/officeDocument/2006/relationships/notesSlide" Target="../notesSlides/notesSlide101.xml"/><Relationship Id="rId1" Type="http://schemas.openxmlformats.org/officeDocument/2006/relationships/slideLayout" Target="../slideLayouts/slideLayout7.xml"/><Relationship Id="rId6" Type="http://schemas.openxmlformats.org/officeDocument/2006/relationships/chart" Target="../charts/chart42.xml"/><Relationship Id="rId5" Type="http://schemas.openxmlformats.org/officeDocument/2006/relationships/chart" Target="../charts/chart41.xml"/><Relationship Id="rId4" Type="http://schemas.openxmlformats.org/officeDocument/2006/relationships/image" Target="../media/image3.jpeg"/></Relationships>
</file>

<file path=ppt/slides/_rels/slide12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02.xml"/><Relationship Id="rId1" Type="http://schemas.openxmlformats.org/officeDocument/2006/relationships/slideLayout" Target="../slideLayouts/slideLayout7.xml"/><Relationship Id="rId5" Type="http://schemas.openxmlformats.org/officeDocument/2006/relationships/chart" Target="../charts/chart44.xml"/><Relationship Id="rId4" Type="http://schemas.openxmlformats.org/officeDocument/2006/relationships/image" Target="../media/image104.png"/></Relationships>
</file>

<file path=ppt/slides/_rels/slide12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3.xml"/><Relationship Id="rId1" Type="http://schemas.openxmlformats.org/officeDocument/2006/relationships/slideLayout" Target="../slideLayouts/slideLayout7.xml"/><Relationship Id="rId5" Type="http://schemas.openxmlformats.org/officeDocument/2006/relationships/chart" Target="../charts/chart45.xml"/><Relationship Id="rId4" Type="http://schemas.openxmlformats.org/officeDocument/2006/relationships/image" Target="../media/image5.png"/></Relationships>
</file>

<file path=ppt/slides/_rels/slide12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4.xml"/><Relationship Id="rId1" Type="http://schemas.openxmlformats.org/officeDocument/2006/relationships/slideLayout" Target="../slideLayouts/slideLayout7.xml"/><Relationship Id="rId6" Type="http://schemas.openxmlformats.org/officeDocument/2006/relationships/chart" Target="../charts/chart46.xml"/><Relationship Id="rId5" Type="http://schemas.openxmlformats.org/officeDocument/2006/relationships/image" Target="../media/image110.png"/><Relationship Id="rId4" Type="http://schemas.openxmlformats.org/officeDocument/2006/relationships/image" Target="../media/image109.png"/></Relationships>
</file>

<file path=ppt/slides/_rels/slide12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5.xml"/><Relationship Id="rId1" Type="http://schemas.openxmlformats.org/officeDocument/2006/relationships/slideLayout" Target="../slideLayouts/slideLayout7.xml"/><Relationship Id="rId5" Type="http://schemas.openxmlformats.org/officeDocument/2006/relationships/chart" Target="../charts/chart47.xml"/><Relationship Id="rId4" Type="http://schemas.openxmlformats.org/officeDocument/2006/relationships/image" Target="../media/image117.png"/></Relationships>
</file>

<file path=ppt/slides/_rels/slide12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06.xml"/><Relationship Id="rId1" Type="http://schemas.openxmlformats.org/officeDocument/2006/relationships/slideLayout" Target="../slideLayouts/slideLayout7.xml"/><Relationship Id="rId5" Type="http://schemas.openxmlformats.org/officeDocument/2006/relationships/chart" Target="../charts/chart48.xml"/><Relationship Id="rId4" Type="http://schemas.openxmlformats.org/officeDocument/2006/relationships/image" Target="../media/image3.jpeg"/></Relationships>
</file>

<file path=ppt/slides/_rels/slide126.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image" Target="../media/image101.png"/><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5.png"/><Relationship Id="rId7" Type="http://schemas.openxmlformats.org/officeDocument/2006/relationships/image" Target="../media/image109.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19.jpeg"/><Relationship Id="rId4" Type="http://schemas.openxmlformats.org/officeDocument/2006/relationships/image" Target="../media/image118.jpeg"/></Relationships>
</file>

<file path=ppt/slides/_rels/slide128.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5.png"/><Relationship Id="rId7" Type="http://schemas.openxmlformats.org/officeDocument/2006/relationships/image" Target="../media/image109.png"/><Relationship Id="rId2" Type="http://schemas.openxmlformats.org/officeDocument/2006/relationships/image" Target="../media/image9.png"/><Relationship Id="rId1" Type="http://schemas.openxmlformats.org/officeDocument/2006/relationships/slideLayout" Target="../slideLayouts/slideLayout1.xml"/><Relationship Id="rId6" Type="http://schemas.openxmlformats.org/officeDocument/2006/relationships/image" Target="../media/image101.png"/><Relationship Id="rId5" Type="http://schemas.openxmlformats.org/officeDocument/2006/relationships/image" Target="../media/image10.jpeg"/><Relationship Id="rId4" Type="http://schemas.openxmlformats.org/officeDocument/2006/relationships/image" Target="../media/image4.jpeg"/></Relationships>
</file>

<file path=ppt/slides/_rels/slide129.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9.png"/><Relationship Id="rId7" Type="http://schemas.openxmlformats.org/officeDocument/2006/relationships/image" Target="../media/image101.png"/><Relationship Id="rId2" Type="http://schemas.openxmlformats.org/officeDocument/2006/relationships/notesSlide" Target="../notesSlides/notesSlide107.xml"/><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0.jpeg"/><Relationship Id="rId4" Type="http://schemas.openxmlformats.org/officeDocument/2006/relationships/image" Target="../media/image5.png"/><Relationship Id="rId9" Type="http://schemas.openxmlformats.org/officeDocument/2006/relationships/image" Target="../media/image110.png"/></Relationships>
</file>

<file path=ppt/slides/_rels/slide1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30.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9.png"/><Relationship Id="rId7" Type="http://schemas.openxmlformats.org/officeDocument/2006/relationships/image" Target="../media/image109.png"/><Relationship Id="rId2" Type="http://schemas.openxmlformats.org/officeDocument/2006/relationships/image" Target="../media/image101.png"/><Relationship Id="rId1" Type="http://schemas.openxmlformats.org/officeDocument/2006/relationships/slideLayout" Target="../slideLayouts/slideLayout1.xml"/><Relationship Id="rId6" Type="http://schemas.openxmlformats.org/officeDocument/2006/relationships/image" Target="../media/image10.jpeg"/><Relationship Id="rId5" Type="http://schemas.openxmlformats.org/officeDocument/2006/relationships/image" Target="../media/image121.jpeg"/><Relationship Id="rId4" Type="http://schemas.openxmlformats.org/officeDocument/2006/relationships/image" Target="../media/image5.png"/></Relationships>
</file>

<file path=ppt/slides/_rels/slide13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8.xml"/><Relationship Id="rId1" Type="http://schemas.openxmlformats.org/officeDocument/2006/relationships/slideLayout" Target="../slideLayouts/slideLayout7.xml"/><Relationship Id="rId5" Type="http://schemas.openxmlformats.org/officeDocument/2006/relationships/chart" Target="../charts/chart50.xml"/><Relationship Id="rId4" Type="http://schemas.openxmlformats.org/officeDocument/2006/relationships/image" Target="../media/image101.png"/></Relationships>
</file>

<file path=ppt/slides/_rels/slide13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hyperlink" Target="http://www.sui.gov.co/web/noticias/" TargetMode="External"/><Relationship Id="rId4" Type="http://schemas.openxmlformats.org/officeDocument/2006/relationships/image" Target="../media/image101.png"/></Relationships>
</file>

<file path=ppt/slides/_rels/slide13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0.xml"/><Relationship Id="rId1" Type="http://schemas.openxmlformats.org/officeDocument/2006/relationships/slideLayout" Target="../slideLayouts/slideLayout7.xml"/><Relationship Id="rId5" Type="http://schemas.openxmlformats.org/officeDocument/2006/relationships/image" Target="../media/image122.png"/><Relationship Id="rId4" Type="http://schemas.openxmlformats.org/officeDocument/2006/relationships/image" Target="../media/image101.png"/></Relationships>
</file>

<file path=ppt/slides/_rels/slide13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22.png"/><Relationship Id="rId4" Type="http://schemas.openxmlformats.org/officeDocument/2006/relationships/image" Target="../media/image101.png"/></Relationships>
</file>

<file path=ppt/slides/_rels/slide13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2.xml"/><Relationship Id="rId1" Type="http://schemas.openxmlformats.org/officeDocument/2006/relationships/slideLayout" Target="../slideLayouts/slideLayout7.xml"/><Relationship Id="rId5" Type="http://schemas.openxmlformats.org/officeDocument/2006/relationships/image" Target="../media/image122.png"/><Relationship Id="rId4" Type="http://schemas.openxmlformats.org/officeDocument/2006/relationships/image" Target="../media/image101.png"/></Relationships>
</file>

<file path=ppt/slides/_rels/slide13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3.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4.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5.xml"/><Relationship Id="rId1" Type="http://schemas.openxmlformats.org/officeDocument/2006/relationships/slideLayout" Target="../slideLayouts/slideLayout7.xml"/><Relationship Id="rId5" Type="http://schemas.openxmlformats.org/officeDocument/2006/relationships/image" Target="../media/image5.png"/><Relationship Id="rId4" Type="http://schemas.openxmlformats.org/officeDocument/2006/relationships/image" Target="../media/image101.png"/></Relationships>
</file>

<file path=ppt/slides/_rels/slide13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6.xml"/><Relationship Id="rId1" Type="http://schemas.openxmlformats.org/officeDocument/2006/relationships/slideLayout" Target="../slideLayouts/slideLayout7.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1.png"/></Relationships>
</file>

<file path=ppt/slides/_rels/slide1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4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7.xml"/><Relationship Id="rId1" Type="http://schemas.openxmlformats.org/officeDocument/2006/relationships/slideLayout" Target="../slideLayouts/slideLayout7.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1.png"/></Relationships>
</file>

<file path=ppt/slides/_rels/slide14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8.xml"/><Relationship Id="rId1" Type="http://schemas.openxmlformats.org/officeDocument/2006/relationships/slideLayout" Target="../slideLayouts/slideLayout7.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1.png"/></Relationships>
</file>

<file path=ppt/slides/_rels/slide14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9.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4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0.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4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1.xml"/><Relationship Id="rId1" Type="http://schemas.openxmlformats.org/officeDocument/2006/relationships/slideLayout" Target="../slideLayouts/slideLayout7.xml"/><Relationship Id="rId5" Type="http://schemas.openxmlformats.org/officeDocument/2006/relationships/image" Target="../media/image123.png"/><Relationship Id="rId4" Type="http://schemas.openxmlformats.org/officeDocument/2006/relationships/image" Target="../media/image101.png"/></Relationships>
</file>

<file path=ppt/slides/_rels/slide14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2.xml"/><Relationship Id="rId1" Type="http://schemas.openxmlformats.org/officeDocument/2006/relationships/slideLayout" Target="../slideLayouts/slideLayout7.xml"/><Relationship Id="rId5" Type="http://schemas.openxmlformats.org/officeDocument/2006/relationships/image" Target="../media/image111.jpeg"/><Relationship Id="rId4" Type="http://schemas.openxmlformats.org/officeDocument/2006/relationships/image" Target="../media/image101.png"/></Relationships>
</file>

<file path=ppt/slides/_rels/slide14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3.xml"/><Relationship Id="rId1" Type="http://schemas.openxmlformats.org/officeDocument/2006/relationships/slideLayout" Target="../slideLayouts/slideLayout7.xml"/><Relationship Id="rId5" Type="http://schemas.openxmlformats.org/officeDocument/2006/relationships/image" Target="../media/image111.jpeg"/><Relationship Id="rId4" Type="http://schemas.openxmlformats.org/officeDocument/2006/relationships/image" Target="../media/image101.png"/></Relationships>
</file>

<file path=ppt/slides/_rels/slide14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4.xml"/><Relationship Id="rId1" Type="http://schemas.openxmlformats.org/officeDocument/2006/relationships/slideLayout" Target="../slideLayouts/slideLayout7.xml"/><Relationship Id="rId5" Type="http://schemas.openxmlformats.org/officeDocument/2006/relationships/image" Target="../media/image111.jpeg"/><Relationship Id="rId4" Type="http://schemas.openxmlformats.org/officeDocument/2006/relationships/image" Target="../media/image101.png"/></Relationships>
</file>

<file path=ppt/slides/_rels/slide14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5.xml"/><Relationship Id="rId1" Type="http://schemas.openxmlformats.org/officeDocument/2006/relationships/slideLayout" Target="../slideLayouts/slideLayout7.xml"/><Relationship Id="rId4" Type="http://schemas.openxmlformats.org/officeDocument/2006/relationships/chart" Target="../charts/chart51.xml"/></Relationships>
</file>

<file path=ppt/slides/_rels/slide14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8.xml"/><Relationship Id="rId1" Type="http://schemas.openxmlformats.org/officeDocument/2006/relationships/slideLayout" Target="../slideLayouts/slideLayout7.xml"/><Relationship Id="rId4" Type="http://schemas.openxmlformats.org/officeDocument/2006/relationships/chart" Target="../charts/chart52.xml"/></Relationships>
</file>

<file path=ppt/slides/_rels/slide15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0.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8" Type="http://schemas.openxmlformats.org/officeDocument/2006/relationships/image" Target="../media/image109.png"/><Relationship Id="rId3" Type="http://schemas.openxmlformats.org/officeDocument/2006/relationships/image" Target="../media/image104.png"/><Relationship Id="rId7" Type="http://schemas.openxmlformats.org/officeDocument/2006/relationships/image" Target="../media/image126.jpeg"/><Relationship Id="rId2" Type="http://schemas.openxmlformats.org/officeDocument/2006/relationships/notesSlide" Target="../notesSlides/notesSlide131.xml"/><Relationship Id="rId1" Type="http://schemas.openxmlformats.org/officeDocument/2006/relationships/slideLayout" Target="../slideLayouts/slideLayout7.xml"/><Relationship Id="rId6" Type="http://schemas.openxmlformats.org/officeDocument/2006/relationships/image" Target="../media/image125.jpeg"/><Relationship Id="rId5" Type="http://schemas.openxmlformats.org/officeDocument/2006/relationships/image" Target="../media/image5.png"/><Relationship Id="rId4" Type="http://schemas.openxmlformats.org/officeDocument/2006/relationships/image" Target="../media/image124.png"/><Relationship Id="rId9" Type="http://schemas.openxmlformats.org/officeDocument/2006/relationships/image" Target="../media/image110.png"/></Relationships>
</file>

<file path=ppt/slides/_rels/slide15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2.xml"/><Relationship Id="rId1" Type="http://schemas.openxmlformats.org/officeDocument/2006/relationships/slideLayout" Target="../slideLayouts/slideLayout7.xml"/><Relationship Id="rId4" Type="http://schemas.openxmlformats.org/officeDocument/2006/relationships/image" Target="../media/image124.png"/></Relationships>
</file>

<file path=ppt/slides/_rels/slide15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3.xml"/><Relationship Id="rId1" Type="http://schemas.openxmlformats.org/officeDocument/2006/relationships/slideLayout" Target="../slideLayouts/slideLayout7.xml"/><Relationship Id="rId4" Type="http://schemas.openxmlformats.org/officeDocument/2006/relationships/image" Target="../media/image124.png"/></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6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4.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6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6.xml"/><Relationship Id="rId1" Type="http://schemas.openxmlformats.org/officeDocument/2006/relationships/slideLayout" Target="../slideLayouts/slideLayout7.xml"/><Relationship Id="rId5" Type="http://schemas.openxmlformats.org/officeDocument/2006/relationships/image" Target="../media/image110.png"/><Relationship Id="rId4" Type="http://schemas.openxmlformats.org/officeDocument/2006/relationships/image" Target="../media/image109.png"/></Relationships>
</file>

<file path=ppt/slides/_rels/slide16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7.xml"/><Relationship Id="rId1" Type="http://schemas.openxmlformats.org/officeDocument/2006/relationships/slideLayout" Target="../slideLayouts/slideLayout7.xml"/><Relationship Id="rId5" Type="http://schemas.openxmlformats.org/officeDocument/2006/relationships/image" Target="../media/image110.png"/><Relationship Id="rId4" Type="http://schemas.openxmlformats.org/officeDocument/2006/relationships/image" Target="../media/image109.png"/></Relationships>
</file>

<file path=ppt/slides/_rels/slide16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8.xml"/><Relationship Id="rId1" Type="http://schemas.openxmlformats.org/officeDocument/2006/relationships/slideLayout" Target="../slideLayouts/slideLayout7.xml"/><Relationship Id="rId4" Type="http://schemas.openxmlformats.org/officeDocument/2006/relationships/image" Target="../media/image125.jpeg"/></Relationships>
</file>

<file path=ppt/slides/_rels/slide16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9.xml"/><Relationship Id="rId1" Type="http://schemas.openxmlformats.org/officeDocument/2006/relationships/slideLayout" Target="../slideLayouts/slideLayout7.xml"/><Relationship Id="rId4" Type="http://schemas.openxmlformats.org/officeDocument/2006/relationships/image" Target="../media/image125.jpeg"/></Relationships>
</file>

<file path=ppt/slides/_rels/slide16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40.xml"/><Relationship Id="rId1" Type="http://schemas.openxmlformats.org/officeDocument/2006/relationships/slideLayout" Target="../slideLayouts/slideLayout7.xml"/><Relationship Id="rId4" Type="http://schemas.openxmlformats.org/officeDocument/2006/relationships/image" Target="../media/image126.jpeg"/></Relationships>
</file>

<file path=ppt/slides/_rels/slide167.xml.rels><?xml version="1.0" encoding="UTF-8" standalone="yes"?>
<Relationships xmlns="http://schemas.openxmlformats.org/package/2006/relationships"><Relationship Id="rId3" Type="http://schemas.openxmlformats.org/officeDocument/2006/relationships/image" Target="../media/image128.svg"/><Relationship Id="rId2" Type="http://schemas.openxmlformats.org/officeDocument/2006/relationships/image" Target="../media/image127.png"/><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image" Target="../media/image129.png"/><Relationship Id="rId7" Type="http://schemas.openxmlformats.org/officeDocument/2006/relationships/image" Target="../media/image5.png"/><Relationship Id="rId2" Type="http://schemas.openxmlformats.org/officeDocument/2006/relationships/notesSlide" Target="../notesSlides/notesSlide141.xml"/><Relationship Id="rId1" Type="http://schemas.openxmlformats.org/officeDocument/2006/relationships/slideLayout" Target="../slideLayouts/slideLayout2.xml"/><Relationship Id="rId6" Type="http://schemas.openxmlformats.org/officeDocument/2006/relationships/image" Target="../media/image132.jpeg"/><Relationship Id="rId5" Type="http://schemas.openxmlformats.org/officeDocument/2006/relationships/image" Target="../media/image131.jpeg"/><Relationship Id="rId4" Type="http://schemas.openxmlformats.org/officeDocument/2006/relationships/image" Target="../media/image130.png"/></Relationships>
</file>

<file path=ppt/slides/_rels/slide169.xml.rels><?xml version="1.0" encoding="UTF-8" standalone="yes"?>
<Relationships xmlns="http://schemas.openxmlformats.org/package/2006/relationships"><Relationship Id="rId8" Type="http://schemas.openxmlformats.org/officeDocument/2006/relationships/chart" Target="../charts/chart54.xml"/><Relationship Id="rId3" Type="http://schemas.openxmlformats.org/officeDocument/2006/relationships/image" Target="../media/image129.png"/><Relationship Id="rId7" Type="http://schemas.openxmlformats.org/officeDocument/2006/relationships/image" Target="../media/image5.png"/><Relationship Id="rId2" Type="http://schemas.openxmlformats.org/officeDocument/2006/relationships/notesSlide" Target="../notesSlides/notesSlide142.xml"/><Relationship Id="rId1" Type="http://schemas.openxmlformats.org/officeDocument/2006/relationships/slideLayout" Target="../slideLayouts/slideLayout2.xml"/><Relationship Id="rId6" Type="http://schemas.openxmlformats.org/officeDocument/2006/relationships/image" Target="../media/image132.jpeg"/><Relationship Id="rId5" Type="http://schemas.openxmlformats.org/officeDocument/2006/relationships/image" Target="../media/image131.jpeg"/><Relationship Id="rId4" Type="http://schemas.openxmlformats.org/officeDocument/2006/relationships/image" Target="../media/image130.png"/></Relationships>
</file>

<file path=ppt/slides/_rels/slide1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70.xml.rels><?xml version="1.0" encoding="UTF-8" standalone="yes"?>
<Relationships xmlns="http://schemas.openxmlformats.org/package/2006/relationships"><Relationship Id="rId8" Type="http://schemas.openxmlformats.org/officeDocument/2006/relationships/chart" Target="../charts/chart55.xml"/><Relationship Id="rId3" Type="http://schemas.openxmlformats.org/officeDocument/2006/relationships/image" Target="../media/image129.png"/><Relationship Id="rId7" Type="http://schemas.openxmlformats.org/officeDocument/2006/relationships/image" Target="../media/image5.png"/><Relationship Id="rId2" Type="http://schemas.openxmlformats.org/officeDocument/2006/relationships/notesSlide" Target="../notesSlides/notesSlide143.xml"/><Relationship Id="rId1" Type="http://schemas.openxmlformats.org/officeDocument/2006/relationships/slideLayout" Target="../slideLayouts/slideLayout2.xml"/><Relationship Id="rId6" Type="http://schemas.openxmlformats.org/officeDocument/2006/relationships/image" Target="../media/image132.jpeg"/><Relationship Id="rId5" Type="http://schemas.openxmlformats.org/officeDocument/2006/relationships/image" Target="../media/image131.jpeg"/><Relationship Id="rId4" Type="http://schemas.openxmlformats.org/officeDocument/2006/relationships/image" Target="../media/image130.png"/></Relationships>
</file>

<file path=ppt/slides/_rels/slide171.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80.xml.rels><?xml version="1.0" encoding="UTF-8" standalone="yes"?>
<Relationships xmlns="http://schemas.openxmlformats.org/package/2006/relationships"><Relationship Id="rId2" Type="http://schemas.openxmlformats.org/officeDocument/2006/relationships/image" Target="../media/image132.jpeg"/><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190.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0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29.png"/><Relationship Id="rId7" Type="http://schemas.openxmlformats.org/officeDocument/2006/relationships/image" Target="../media/image6.png"/><Relationship Id="rId2" Type="http://schemas.openxmlformats.org/officeDocument/2006/relationships/notesSlide" Target="../notesSlides/notesSlide149.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32.jpeg"/><Relationship Id="rId4" Type="http://schemas.openxmlformats.org/officeDocument/2006/relationships/image" Target="../media/image131.jpeg"/><Relationship Id="rId9" Type="http://schemas.openxmlformats.org/officeDocument/2006/relationships/chart" Target="../charts/chart58.xml"/></Relationships>
</file>

<file path=ppt/slides/_rels/slide209.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23.png"/><Relationship Id="rId7" Type="http://schemas.openxmlformats.org/officeDocument/2006/relationships/image" Target="../media/image11.png"/><Relationship Id="rId2" Type="http://schemas.openxmlformats.org/officeDocument/2006/relationships/notesSlide" Target="../notesSlides/notesSlide18.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135.png"/><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220.xml.rels><?xml version="1.0" encoding="UTF-8" standalone="yes"?>
<Relationships xmlns="http://schemas.openxmlformats.org/package/2006/relationships"><Relationship Id="rId2" Type="http://schemas.openxmlformats.org/officeDocument/2006/relationships/image" Target="../media/image138.jpe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2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png"/><Relationship Id="rId7" Type="http://schemas.openxmlformats.org/officeDocument/2006/relationships/image" Target="../media/image31.jpeg"/><Relationship Id="rId2" Type="http://schemas.openxmlformats.org/officeDocument/2006/relationships/notesSlide" Target="../notesSlides/notesSlide25.xml"/><Relationship Id="rId1" Type="http://schemas.openxmlformats.org/officeDocument/2006/relationships/slideLayout" Target="../slideLayouts/slideLayout18.xml"/><Relationship Id="rId6" Type="http://schemas.openxmlformats.org/officeDocument/2006/relationships/image" Target="../media/image30.jpeg"/><Relationship Id="rId5" Type="http://schemas.openxmlformats.org/officeDocument/2006/relationships/image" Target="../media/image29.png"/><Relationship Id="rId10" Type="http://schemas.openxmlformats.org/officeDocument/2006/relationships/image" Target="../media/image33.png"/><Relationship Id="rId4" Type="http://schemas.openxmlformats.org/officeDocument/2006/relationships/image" Target="../media/image28.png"/><Relationship Id="rId9" Type="http://schemas.openxmlformats.org/officeDocument/2006/relationships/image" Target="../media/image32.png"/></Relationships>
</file>

<file path=ppt/slides/_rels/slide2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4.png"/><Relationship Id="rId7"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18.xml"/><Relationship Id="rId6" Type="http://schemas.openxmlformats.org/officeDocument/2006/relationships/image" Target="../media/image36.png"/><Relationship Id="rId5" Type="http://schemas.openxmlformats.org/officeDocument/2006/relationships/image" Target="../media/image35.png"/><Relationship Id="rId10" Type="http://schemas.openxmlformats.org/officeDocument/2006/relationships/image" Target="../media/image40.png"/><Relationship Id="rId4" Type="http://schemas.openxmlformats.org/officeDocument/2006/relationships/image" Target="../media/image34.png"/><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3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3.png"/><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5.png"/><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8" Type="http://schemas.openxmlformats.org/officeDocument/2006/relationships/image" Target="../media/image49.jpeg"/><Relationship Id="rId3" Type="http://schemas.openxmlformats.org/officeDocument/2006/relationships/image" Target="../media/image46.png"/><Relationship Id="rId7" Type="http://schemas.openxmlformats.org/officeDocument/2006/relationships/image" Target="../media/image48.jpeg"/><Relationship Id="rId2" Type="http://schemas.openxmlformats.org/officeDocument/2006/relationships/notesSlide" Target="../notesSlides/notesSlide27.xml"/><Relationship Id="rId1" Type="http://schemas.openxmlformats.org/officeDocument/2006/relationships/slideLayout" Target="../slideLayouts/slideLayout18.xml"/><Relationship Id="rId6" Type="http://schemas.openxmlformats.org/officeDocument/2006/relationships/image" Target="../media/image47.jpeg"/><Relationship Id="rId5" Type="http://schemas.openxmlformats.org/officeDocument/2006/relationships/image" Target="../media/image9.png"/><Relationship Id="rId4" Type="http://schemas.openxmlformats.org/officeDocument/2006/relationships/image" Target="../media/image42.png"/></Relationships>
</file>

<file path=ppt/slides/_rels/slide35.xml.rels><?xml version="1.0" encoding="UTF-8" standalone="yes"?>
<Relationships xmlns="http://schemas.openxmlformats.org/package/2006/relationships"><Relationship Id="rId8" Type="http://schemas.openxmlformats.org/officeDocument/2006/relationships/image" Target="../media/image53.jpeg"/><Relationship Id="rId3" Type="http://schemas.openxmlformats.org/officeDocument/2006/relationships/image" Target="../media/image46.png"/><Relationship Id="rId7" Type="http://schemas.openxmlformats.org/officeDocument/2006/relationships/image" Target="../media/image52.jpeg"/><Relationship Id="rId2" Type="http://schemas.openxmlformats.org/officeDocument/2006/relationships/notesSlide" Target="../notesSlides/notesSlide28.xml"/><Relationship Id="rId1" Type="http://schemas.openxmlformats.org/officeDocument/2006/relationships/slideLayout" Target="../slideLayouts/slideLayout18.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42.png"/></Relationships>
</file>

<file path=ppt/slides/_rels/slide36.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46.png"/><Relationship Id="rId7" Type="http://schemas.openxmlformats.org/officeDocument/2006/relationships/image" Target="../media/image56.png"/><Relationship Id="rId2" Type="http://schemas.openxmlformats.org/officeDocument/2006/relationships/notesSlide" Target="../notesSlides/notesSlide29.xml"/><Relationship Id="rId1" Type="http://schemas.openxmlformats.org/officeDocument/2006/relationships/slideLayout" Target="../slideLayouts/slideLayout18.xml"/><Relationship Id="rId6" Type="http://schemas.openxmlformats.org/officeDocument/2006/relationships/image" Target="../media/image55.png"/><Relationship Id="rId5" Type="http://schemas.openxmlformats.org/officeDocument/2006/relationships/image" Target="../media/image54.png"/><Relationship Id="rId10" Type="http://schemas.openxmlformats.org/officeDocument/2006/relationships/image" Target="../media/image59.jpeg"/><Relationship Id="rId4" Type="http://schemas.openxmlformats.org/officeDocument/2006/relationships/image" Target="../media/image42.png"/><Relationship Id="rId9"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46.png"/><Relationship Id="rId7" Type="http://schemas.openxmlformats.org/officeDocument/2006/relationships/image" Target="../media/image61.jpeg"/><Relationship Id="rId2" Type="http://schemas.openxmlformats.org/officeDocument/2006/relationships/notesSlide" Target="../notesSlides/notesSlide30.xml"/><Relationship Id="rId1" Type="http://schemas.openxmlformats.org/officeDocument/2006/relationships/slideLayout" Target="../slideLayouts/slideLayout18.xml"/><Relationship Id="rId6" Type="http://schemas.openxmlformats.org/officeDocument/2006/relationships/image" Target="../media/image60.jpeg"/><Relationship Id="rId5" Type="http://schemas.openxmlformats.org/officeDocument/2006/relationships/image" Target="../media/image4.jpeg"/><Relationship Id="rId4" Type="http://schemas.openxmlformats.org/officeDocument/2006/relationships/image" Target="../media/image42.png"/></Relationships>
</file>

<file path=ppt/slides/_rels/slide38.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46.png"/><Relationship Id="rId7" Type="http://schemas.openxmlformats.org/officeDocument/2006/relationships/image" Target="../media/image64.jpeg"/><Relationship Id="rId2" Type="http://schemas.openxmlformats.org/officeDocument/2006/relationships/notesSlide" Target="../notesSlides/notesSlide31.xml"/><Relationship Id="rId1" Type="http://schemas.openxmlformats.org/officeDocument/2006/relationships/slideLayout" Target="../slideLayouts/slideLayout18.xml"/><Relationship Id="rId6" Type="http://schemas.openxmlformats.org/officeDocument/2006/relationships/image" Target="../media/image63.jpeg"/><Relationship Id="rId5" Type="http://schemas.openxmlformats.org/officeDocument/2006/relationships/image" Target="../media/image10.jpeg"/><Relationship Id="rId4" Type="http://schemas.openxmlformats.org/officeDocument/2006/relationships/image" Target="../media/image42.png"/></Relationships>
</file>

<file path=ppt/slides/_rels/slide39.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3.xml"/><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43.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45.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0.png"/><Relationship Id="rId7" Type="http://schemas.openxmlformats.org/officeDocument/2006/relationships/image" Target="../media/image72.jpe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71.jpeg"/><Relationship Id="rId5" Type="http://schemas.openxmlformats.org/officeDocument/2006/relationships/image" Target="../media/image5.png"/><Relationship Id="rId4" Type="http://schemas.openxmlformats.org/officeDocument/2006/relationships/image" Target="../media/image15.png"/><Relationship Id="rId9" Type="http://schemas.openxmlformats.org/officeDocument/2006/relationships/image" Target="../media/image13.png"/></Relationships>
</file>

<file path=ppt/slides/_rels/slide4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5.png"/><Relationship Id="rId7"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7.jpeg"/><Relationship Id="rId5" Type="http://schemas.openxmlformats.org/officeDocument/2006/relationships/image" Target="../media/image16.jpeg"/><Relationship Id="rId4" Type="http://schemas.openxmlformats.org/officeDocument/2006/relationships/image" Target="../media/image5.png"/><Relationship Id="rId9" Type="http://schemas.openxmlformats.org/officeDocument/2006/relationships/image" Target="../media/image13.png"/></Relationships>
</file>

<file path=ppt/slides/_rels/slide50.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18" Type="http://schemas.openxmlformats.org/officeDocument/2006/relationships/image" Target="../media/image87.svg"/><Relationship Id="rId3" Type="http://schemas.openxmlformats.org/officeDocument/2006/relationships/image" Target="../media/image14.png"/><Relationship Id="rId21" Type="http://schemas.openxmlformats.org/officeDocument/2006/relationships/image" Target="../media/image90.png"/><Relationship Id="rId7" Type="http://schemas.openxmlformats.org/officeDocument/2006/relationships/image" Target="../media/image76.svg"/><Relationship Id="rId12" Type="http://schemas.openxmlformats.org/officeDocument/2006/relationships/image" Target="../media/image81.png"/><Relationship Id="rId17" Type="http://schemas.openxmlformats.org/officeDocument/2006/relationships/image" Target="../media/image86.png"/><Relationship Id="rId2" Type="http://schemas.openxmlformats.org/officeDocument/2006/relationships/notesSlide" Target="../notesSlides/notesSlide38.xml"/><Relationship Id="rId16" Type="http://schemas.openxmlformats.org/officeDocument/2006/relationships/image" Target="../media/image85.png"/><Relationship Id="rId20" Type="http://schemas.openxmlformats.org/officeDocument/2006/relationships/image" Target="../media/image89.sv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39.png"/><Relationship Id="rId15" Type="http://schemas.openxmlformats.org/officeDocument/2006/relationships/image" Target="../media/image84.svg"/><Relationship Id="rId10" Type="http://schemas.openxmlformats.org/officeDocument/2006/relationships/image" Target="../media/image79.png"/><Relationship Id="rId19" Type="http://schemas.openxmlformats.org/officeDocument/2006/relationships/image" Target="../media/image88.png"/><Relationship Id="rId4" Type="http://schemas.openxmlformats.org/officeDocument/2006/relationships/image" Target="../media/image74.png"/><Relationship Id="rId9" Type="http://schemas.openxmlformats.org/officeDocument/2006/relationships/image" Target="../media/image78.svg"/><Relationship Id="rId14" Type="http://schemas.openxmlformats.org/officeDocument/2006/relationships/image" Target="../media/image83.png"/><Relationship Id="rId22" Type="http://schemas.openxmlformats.org/officeDocument/2006/relationships/image" Target="../media/image91.svg"/></Relationships>
</file>

<file path=ppt/slides/_rels/slide5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5.xml"/></Relationships>
</file>

<file path=ppt/slides/_rels/slide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2.xml"/><Relationship Id="rId1" Type="http://schemas.openxmlformats.org/officeDocument/2006/relationships/slideLayout" Target="../slideLayouts/slideLayout2.xml"/><Relationship Id="rId4" Type="http://schemas.openxmlformats.org/officeDocument/2006/relationships/image" Target="../media/image92.jpg"/></Relationships>
</file>

<file path=ppt/slides/_rels/slide56.xml.rels><?xml version="1.0" encoding="UTF-8" standalone="yes"?>
<Relationships xmlns="http://schemas.openxmlformats.org/package/2006/relationships"><Relationship Id="rId3" Type="http://schemas.openxmlformats.org/officeDocument/2006/relationships/image" Target="../media/image94.svg"/><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43.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58.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44.xml"/><Relationship Id="rId1" Type="http://schemas.openxmlformats.org/officeDocument/2006/relationships/slideLayout" Target="../slideLayouts/slideLayout7.xml"/><Relationship Id="rId5" Type="http://schemas.openxmlformats.org/officeDocument/2006/relationships/image" Target="../media/image96.svg"/><Relationship Id="rId4" Type="http://schemas.openxmlformats.org/officeDocument/2006/relationships/image" Target="../media/image93.png"/></Relationships>
</file>

<file path=ppt/slides/_rels/slide59.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3.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4.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96.svg"/></Relationships>
</file>

<file path=ppt/slides/_rels/slide65.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image" Target="../media/image98.png"/><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8.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image" Target="../media/image96.svg"/></Relationships>
</file>

<file path=ppt/slides/_rels/slide69.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20.jpeg"/><Relationship Id="rId4" Type="http://schemas.openxmlformats.org/officeDocument/2006/relationships/image" Target="../media/image19.jpeg"/></Relationships>
</file>

<file path=ppt/slides/_rels/slide7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51.xml"/><Relationship Id="rId1" Type="http://schemas.openxmlformats.org/officeDocument/2006/relationships/slideLayout" Target="../slideLayouts/slideLayout7.xml"/><Relationship Id="rId5" Type="http://schemas.openxmlformats.org/officeDocument/2006/relationships/image" Target="../media/image102.png"/><Relationship Id="rId4" Type="http://schemas.openxmlformats.org/officeDocument/2006/relationships/image" Target="../media/image101.png"/></Relationships>
</file>

<file path=ppt/slides/_rels/slide71.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2.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2.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3.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5.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7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7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8.xml"/><Relationship Id="rId1" Type="http://schemas.openxmlformats.org/officeDocument/2006/relationships/slideLayout" Target="../slideLayouts/slideLayout2.xml"/><Relationship Id="rId4" Type="http://schemas.openxmlformats.org/officeDocument/2006/relationships/image" Target="../media/image32.png"/></Relationships>
</file>

<file path=ppt/slides/_rels/slide7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9.xml"/><Relationship Id="rId1" Type="http://schemas.openxmlformats.org/officeDocument/2006/relationships/slideLayout" Target="../slideLayouts/slideLayout2.xml"/><Relationship Id="rId4" Type="http://schemas.openxmlformats.org/officeDocument/2006/relationships/image" Target="../media/image32.png"/></Relationships>
</file>

<file path=ppt/slides/_rels/slide7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0.xml"/><Relationship Id="rId1" Type="http://schemas.openxmlformats.org/officeDocument/2006/relationships/slideLayout" Target="../slideLayouts/slideLayout2.xml"/><Relationship Id="rId4" Type="http://schemas.openxmlformats.org/officeDocument/2006/relationships/image" Target="../media/image32.png"/></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4.jpeg"/><Relationship Id="rId4" Type="http://schemas.openxmlformats.org/officeDocument/2006/relationships/image" Target="../media/image5.png"/><Relationship Id="rId9" Type="http://schemas.openxmlformats.org/officeDocument/2006/relationships/image" Target="../media/image13.png"/></Relationships>
</file>

<file path=ppt/slides/_rels/slide8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61.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2.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2.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63.xml"/><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8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4.xml"/><Relationship Id="rId1" Type="http://schemas.openxmlformats.org/officeDocument/2006/relationships/slideLayout" Target="../slideLayouts/slideLayout2.xml"/><Relationship Id="rId4" Type="http://schemas.openxmlformats.org/officeDocument/2006/relationships/image" Target="../media/image104.png"/></Relationships>
</file>

<file path=ppt/slides/_rels/slide8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5.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66.xml"/><Relationship Id="rId1" Type="http://schemas.openxmlformats.org/officeDocument/2006/relationships/slideLayout" Target="../slideLayouts/slideLayout2.xml"/><Relationship Id="rId4" Type="http://schemas.openxmlformats.org/officeDocument/2006/relationships/image" Target="../media/image3.jpeg"/></Relationships>
</file>

<file path=ppt/slides/_rels/slide8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7.xml"/><Relationship Id="rId1" Type="http://schemas.openxmlformats.org/officeDocument/2006/relationships/slideLayout" Target="../slideLayouts/slideLayout7.xml"/><Relationship Id="rId5" Type="http://schemas.openxmlformats.org/officeDocument/2006/relationships/chart" Target="../charts/chart6.xml"/><Relationship Id="rId4" Type="http://schemas.openxmlformats.org/officeDocument/2006/relationships/image" Target="../media/image101.png"/></Relationships>
</file>

<file path=ppt/slides/_rels/slide8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8.xml"/><Relationship Id="rId1" Type="http://schemas.openxmlformats.org/officeDocument/2006/relationships/slideLayout" Target="../slideLayouts/slideLayout7.xml"/><Relationship Id="rId5" Type="http://schemas.openxmlformats.org/officeDocument/2006/relationships/chart" Target="../charts/chart7.xml"/><Relationship Id="rId4" Type="http://schemas.openxmlformats.org/officeDocument/2006/relationships/image" Target="../media/image101.png"/></Relationships>
</file>

<file path=ppt/slides/_rels/slide8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9.xml"/><Relationship Id="rId1" Type="http://schemas.openxmlformats.org/officeDocument/2006/relationships/slideLayout" Target="../slideLayouts/slideLayout7.xml"/><Relationship Id="rId4" Type="http://schemas.openxmlformats.org/officeDocument/2006/relationships/image" Target="../media/image101.png"/></Relationships>
</file>

<file path=ppt/slides/_rels/slide8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70.xml"/><Relationship Id="rId1" Type="http://schemas.openxmlformats.org/officeDocument/2006/relationships/slideLayout" Target="../slideLayouts/slideLayout7.xml"/><Relationship Id="rId5" Type="http://schemas.openxmlformats.org/officeDocument/2006/relationships/chart" Target="../charts/chart8.xml"/><Relationship Id="rId4" Type="http://schemas.openxmlformats.org/officeDocument/2006/relationships/image" Target="../media/image101.png"/></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0.jpeg"/><Relationship Id="rId5" Type="http://schemas.openxmlformats.org/officeDocument/2006/relationships/image" Target="../media/image22.jpeg"/><Relationship Id="rId4" Type="http://schemas.openxmlformats.org/officeDocument/2006/relationships/image" Target="../media/image5.png"/><Relationship Id="rId9" Type="http://schemas.openxmlformats.org/officeDocument/2006/relationships/image" Target="../media/image13.png"/></Relationships>
</file>

<file path=ppt/slides/_rels/slide9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1.xml"/><Relationship Id="rId1" Type="http://schemas.openxmlformats.org/officeDocument/2006/relationships/slideLayout" Target="../slideLayouts/slideLayout7.xml"/><Relationship Id="rId4" Type="http://schemas.openxmlformats.org/officeDocument/2006/relationships/chart" Target="../charts/chart9.xml"/></Relationships>
</file>

<file path=ppt/slides/_rels/slide9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6.xml"/><Relationship Id="rId1" Type="http://schemas.openxmlformats.org/officeDocument/2006/relationships/slideLayout" Target="../slideLayouts/slideLayout7.xml"/><Relationship Id="rId4" Type="http://schemas.openxmlformats.org/officeDocument/2006/relationships/chart" Target="../charts/chart10.xml"/></Relationships>
</file>

<file path=ppt/slides/_rels/slide9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7.xml"/><Relationship Id="rId1" Type="http://schemas.openxmlformats.org/officeDocument/2006/relationships/slideLayout" Target="../slideLayouts/slideLayout7.xml"/><Relationship Id="rId5" Type="http://schemas.openxmlformats.org/officeDocument/2006/relationships/chart" Target="../charts/chart11.xml"/><Relationship Id="rId4" Type="http://schemas.openxmlformats.org/officeDocument/2006/relationships/image" Target="../media/image108.png"/></Relationships>
</file>

<file path=ppt/slides/_rels/slide9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7.xml"/><Relationship Id="rId5" Type="http://schemas.openxmlformats.org/officeDocument/2006/relationships/chart" Target="../charts/chart12.xml"/><Relationship Id="rId4" Type="http://schemas.openxmlformats.org/officeDocument/2006/relationships/image" Target="../media/image5.png"/></Relationships>
</file>

<file path=ppt/slides/_rels/slide9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chart" Target="../charts/chart13.xml"/><Relationship Id="rId5" Type="http://schemas.openxmlformats.org/officeDocument/2006/relationships/image" Target="../media/image110.png"/><Relationship Id="rId4" Type="http://schemas.openxmlformats.org/officeDocument/2006/relationships/image" Target="../media/image109.png"/></Relationships>
</file>

<file path=ppt/slides/_rels/slide9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7.xml"/><Relationship Id="rId5" Type="http://schemas.openxmlformats.org/officeDocument/2006/relationships/chart" Target="../charts/chart14.xml"/><Relationship Id="rId4" Type="http://schemas.openxmlformats.org/officeDocument/2006/relationships/image" Target="../media/image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Imagen 5">
            <a:extLst>
              <a:ext uri="{FF2B5EF4-FFF2-40B4-BE49-F238E27FC236}">
                <a16:creationId xmlns:a16="http://schemas.microsoft.com/office/drawing/2014/main" id="{3DA64FC2-0613-4BDA-B3D4-C8103285CC0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35025" y="242996"/>
            <a:ext cx="1948236" cy="1527298"/>
          </a:xfrm>
          <a:prstGeom prst="rect">
            <a:avLst/>
          </a:prstGeom>
        </p:spPr>
      </p:pic>
      <p:sp>
        <p:nvSpPr>
          <p:cNvPr id="14" name="CuadroTexto 13">
            <a:extLst>
              <a:ext uri="{FF2B5EF4-FFF2-40B4-BE49-F238E27FC236}">
                <a16:creationId xmlns:a16="http://schemas.microsoft.com/office/drawing/2014/main" id="{3757F1D3-5436-4867-B5B6-2D87078EC5B5}"/>
              </a:ext>
            </a:extLst>
          </p:cNvPr>
          <p:cNvSpPr txBox="1"/>
          <p:nvPr/>
        </p:nvSpPr>
        <p:spPr>
          <a:xfrm>
            <a:off x="435025" y="3110659"/>
            <a:ext cx="10116488" cy="2246769"/>
          </a:xfrm>
          <a:prstGeom prst="rect">
            <a:avLst/>
          </a:prstGeom>
          <a:noFill/>
        </p:spPr>
        <p:txBody>
          <a:bodyPr wrap="square" rtlCol="0">
            <a:spAutoFit/>
          </a:bodyPr>
          <a:lstStyle/>
          <a:p>
            <a:pPr algn="just"/>
            <a:r>
              <a:rPr lang="es-CO" sz="2800" b="1" cap="small" dirty="0">
                <a:solidFill>
                  <a:schemeClr val="tx2"/>
                </a:solidFill>
                <a:latin typeface="Candara" panose="020E0502030303020204" pitchFamily="34" charset="0"/>
              </a:rPr>
              <a:t>Interventoría – UAESP </a:t>
            </a:r>
          </a:p>
          <a:p>
            <a:pPr algn="just"/>
            <a:r>
              <a:rPr lang="es-CO" sz="2800" b="1" cap="small" dirty="0">
                <a:solidFill>
                  <a:schemeClr val="tx2"/>
                </a:solidFill>
                <a:latin typeface="Candara" panose="020E0502030303020204" pitchFamily="34" charset="0"/>
              </a:rPr>
              <a:t>INFORME EJECUTIVO No 75 – MAYO 2024</a:t>
            </a:r>
          </a:p>
          <a:p>
            <a:pPr algn="just"/>
            <a:r>
              <a:rPr lang="es-CO" sz="2800" b="1" cap="small" dirty="0">
                <a:solidFill>
                  <a:schemeClr val="tx2"/>
                </a:solidFill>
                <a:latin typeface="Candara" panose="020E0502030303020204" pitchFamily="34" charset="0"/>
              </a:rPr>
              <a:t>Contrato 396 de 2018</a:t>
            </a:r>
          </a:p>
          <a:p>
            <a:pPr algn="just"/>
            <a:endParaRPr lang="es-CO" sz="2800" b="1" cap="small" dirty="0">
              <a:solidFill>
                <a:schemeClr val="tx2"/>
              </a:solidFill>
              <a:latin typeface="Candara" panose="020E0502030303020204" pitchFamily="34" charset="0"/>
            </a:endParaRPr>
          </a:p>
          <a:p>
            <a:pPr algn="just"/>
            <a:endParaRPr lang="es-CO" sz="2800" b="1" cap="small" dirty="0">
              <a:solidFill>
                <a:schemeClr val="tx2"/>
              </a:solidFill>
              <a:latin typeface="Candara" panose="020E0502030303020204" pitchFamily="34" charset="0"/>
            </a:endParaRPr>
          </a:p>
        </p:txBody>
      </p:sp>
      <p:grpSp>
        <p:nvGrpSpPr>
          <p:cNvPr id="11" name="Grupo 10">
            <a:extLst>
              <a:ext uri="{FF2B5EF4-FFF2-40B4-BE49-F238E27FC236}">
                <a16:creationId xmlns:a16="http://schemas.microsoft.com/office/drawing/2014/main" id="{ED47EFE0-38F7-4FB0-A719-3E678953EB07}"/>
              </a:ext>
            </a:extLst>
          </p:cNvPr>
          <p:cNvGrpSpPr/>
          <p:nvPr/>
        </p:nvGrpSpPr>
        <p:grpSpPr>
          <a:xfrm>
            <a:off x="9343005" y="376851"/>
            <a:ext cx="1887497" cy="5474496"/>
            <a:chOff x="3114068" y="1111122"/>
            <a:chExt cx="1935480" cy="5697300"/>
          </a:xfrm>
        </p:grpSpPr>
        <p:pic>
          <p:nvPicPr>
            <p:cNvPr id="13" name="Imagen 12">
              <a:extLst>
                <a:ext uri="{FF2B5EF4-FFF2-40B4-BE49-F238E27FC236}">
                  <a16:creationId xmlns:a16="http://schemas.microsoft.com/office/drawing/2014/main" id="{50A3C448-09C5-48F7-B1FE-C623112BDC1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6CB836A8-5AF0-410A-8F7B-5F417B51968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9643F0D8-99DD-4C7B-B81B-7C6183A6B6E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07321" y="5338801"/>
              <a:ext cx="1807066" cy="388869"/>
            </a:xfrm>
            <a:prstGeom prst="rect">
              <a:avLst/>
            </a:prstGeom>
          </p:spPr>
        </p:pic>
        <p:pic>
          <p:nvPicPr>
            <p:cNvPr id="18" name="Imagen 17">
              <a:extLst>
                <a:ext uri="{FF2B5EF4-FFF2-40B4-BE49-F238E27FC236}">
                  <a16:creationId xmlns:a16="http://schemas.microsoft.com/office/drawing/2014/main" id="{5C980EAA-CBD3-447B-A953-2F7C0FFF158E}"/>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10" name="Grupo 9">
            <a:extLst>
              <a:ext uri="{FF2B5EF4-FFF2-40B4-BE49-F238E27FC236}">
                <a16:creationId xmlns:a16="http://schemas.microsoft.com/office/drawing/2014/main" id="{E66605C5-0928-4C71-B49C-70AC5B97E64A}"/>
              </a:ext>
            </a:extLst>
          </p:cNvPr>
          <p:cNvGrpSpPr/>
          <p:nvPr/>
        </p:nvGrpSpPr>
        <p:grpSpPr>
          <a:xfrm>
            <a:off x="9308716" y="2776167"/>
            <a:ext cx="1887497" cy="1290241"/>
            <a:chOff x="10562619" y="1423954"/>
            <a:chExt cx="1280250" cy="1299632"/>
          </a:xfrm>
        </p:grpSpPr>
        <p:pic>
          <p:nvPicPr>
            <p:cNvPr id="12" name="Picture 2">
              <a:extLst>
                <a:ext uri="{FF2B5EF4-FFF2-40B4-BE49-F238E27FC236}">
                  <a16:creationId xmlns:a16="http://schemas.microsoft.com/office/drawing/2014/main" id="{6EB32CB8-B7C1-422B-A21A-49782691758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51B24BBE-C41D-4C90-84F0-1FCD83F52D9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661675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8886" y="6302396"/>
            <a:ext cx="11523145"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abril de 2024.</a:t>
            </a:r>
            <a:endParaRPr lang="es-CO" sz="900" dirty="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manual y áreas públicas (km) 2024</a:t>
            </a:r>
            <a:endParaRPr lang="es-CO" sz="18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8702"/>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7864"/>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898612"/>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5193"/>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204" y="176707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FF054A10-6841-4C8D-8AF2-06E2AE0E7C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82468" y="173612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3AC2454-1F8B-402D-85C6-AB8F1D4B561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82468" y="114145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9BE48106-F153-BC8F-B4E4-F36BC1724335}"/>
              </a:ext>
            </a:extLst>
          </p:cNvPr>
          <p:cNvGraphicFramePr>
            <a:graphicFrameLocks noGrp="1"/>
          </p:cNvGraphicFramePr>
          <p:nvPr>
            <p:extLst>
              <p:ext uri="{D42A27DB-BD31-4B8C-83A1-F6EECF244321}">
                <p14:modId xmlns:p14="http://schemas.microsoft.com/office/powerpoint/2010/main" val="2673867436"/>
              </p:ext>
            </p:extLst>
          </p:nvPr>
        </p:nvGraphicFramePr>
        <p:xfrm>
          <a:off x="398563" y="2557374"/>
          <a:ext cx="11327450" cy="2028350"/>
        </p:xfrm>
        <a:graphic>
          <a:graphicData uri="http://schemas.openxmlformats.org/drawingml/2006/table">
            <a:tbl>
              <a:tblPr/>
              <a:tblGrid>
                <a:gridCol w="734554">
                  <a:extLst>
                    <a:ext uri="{9D8B030D-6E8A-4147-A177-3AD203B41FA5}">
                      <a16:colId xmlns:a16="http://schemas.microsoft.com/office/drawing/2014/main" val="792483647"/>
                    </a:ext>
                  </a:extLst>
                </a:gridCol>
                <a:gridCol w="954921">
                  <a:extLst>
                    <a:ext uri="{9D8B030D-6E8A-4147-A177-3AD203B41FA5}">
                      <a16:colId xmlns:a16="http://schemas.microsoft.com/office/drawing/2014/main" val="2174999965"/>
                    </a:ext>
                  </a:extLst>
                </a:gridCol>
                <a:gridCol w="281579">
                  <a:extLst>
                    <a:ext uri="{9D8B030D-6E8A-4147-A177-3AD203B41FA5}">
                      <a16:colId xmlns:a16="http://schemas.microsoft.com/office/drawing/2014/main" val="3571895668"/>
                    </a:ext>
                  </a:extLst>
                </a:gridCol>
                <a:gridCol w="746798">
                  <a:extLst>
                    <a:ext uri="{9D8B030D-6E8A-4147-A177-3AD203B41FA5}">
                      <a16:colId xmlns:a16="http://schemas.microsoft.com/office/drawing/2014/main" val="634501591"/>
                    </a:ext>
                  </a:extLst>
                </a:gridCol>
                <a:gridCol w="881466">
                  <a:extLst>
                    <a:ext uri="{9D8B030D-6E8A-4147-A177-3AD203B41FA5}">
                      <a16:colId xmlns:a16="http://schemas.microsoft.com/office/drawing/2014/main" val="2114755685"/>
                    </a:ext>
                  </a:extLst>
                </a:gridCol>
                <a:gridCol w="281579">
                  <a:extLst>
                    <a:ext uri="{9D8B030D-6E8A-4147-A177-3AD203B41FA5}">
                      <a16:colId xmlns:a16="http://schemas.microsoft.com/office/drawing/2014/main" val="174063780"/>
                    </a:ext>
                  </a:extLst>
                </a:gridCol>
                <a:gridCol w="746798">
                  <a:extLst>
                    <a:ext uri="{9D8B030D-6E8A-4147-A177-3AD203B41FA5}">
                      <a16:colId xmlns:a16="http://schemas.microsoft.com/office/drawing/2014/main" val="2386453404"/>
                    </a:ext>
                  </a:extLst>
                </a:gridCol>
                <a:gridCol w="918194">
                  <a:extLst>
                    <a:ext uri="{9D8B030D-6E8A-4147-A177-3AD203B41FA5}">
                      <a16:colId xmlns:a16="http://schemas.microsoft.com/office/drawing/2014/main" val="3757695747"/>
                    </a:ext>
                  </a:extLst>
                </a:gridCol>
                <a:gridCol w="281579">
                  <a:extLst>
                    <a:ext uri="{9D8B030D-6E8A-4147-A177-3AD203B41FA5}">
                      <a16:colId xmlns:a16="http://schemas.microsoft.com/office/drawing/2014/main" val="686756346"/>
                    </a:ext>
                  </a:extLst>
                </a:gridCol>
                <a:gridCol w="746798">
                  <a:extLst>
                    <a:ext uri="{9D8B030D-6E8A-4147-A177-3AD203B41FA5}">
                      <a16:colId xmlns:a16="http://schemas.microsoft.com/office/drawing/2014/main" val="3468477369"/>
                    </a:ext>
                  </a:extLst>
                </a:gridCol>
                <a:gridCol w="872285">
                  <a:extLst>
                    <a:ext uri="{9D8B030D-6E8A-4147-A177-3AD203B41FA5}">
                      <a16:colId xmlns:a16="http://schemas.microsoft.com/office/drawing/2014/main" val="297248412"/>
                    </a:ext>
                  </a:extLst>
                </a:gridCol>
                <a:gridCol w="281579">
                  <a:extLst>
                    <a:ext uri="{9D8B030D-6E8A-4147-A177-3AD203B41FA5}">
                      <a16:colId xmlns:a16="http://schemas.microsoft.com/office/drawing/2014/main" val="1274113555"/>
                    </a:ext>
                  </a:extLst>
                </a:gridCol>
                <a:gridCol w="746798">
                  <a:extLst>
                    <a:ext uri="{9D8B030D-6E8A-4147-A177-3AD203B41FA5}">
                      <a16:colId xmlns:a16="http://schemas.microsoft.com/office/drawing/2014/main" val="2997975517"/>
                    </a:ext>
                  </a:extLst>
                </a:gridCol>
                <a:gridCol w="930436">
                  <a:extLst>
                    <a:ext uri="{9D8B030D-6E8A-4147-A177-3AD203B41FA5}">
                      <a16:colId xmlns:a16="http://schemas.microsoft.com/office/drawing/2014/main" val="1111130668"/>
                    </a:ext>
                  </a:extLst>
                </a:gridCol>
                <a:gridCol w="281579">
                  <a:extLst>
                    <a:ext uri="{9D8B030D-6E8A-4147-A177-3AD203B41FA5}">
                      <a16:colId xmlns:a16="http://schemas.microsoft.com/office/drawing/2014/main" val="3263116724"/>
                    </a:ext>
                  </a:extLst>
                </a:gridCol>
                <a:gridCol w="746798">
                  <a:extLst>
                    <a:ext uri="{9D8B030D-6E8A-4147-A177-3AD203B41FA5}">
                      <a16:colId xmlns:a16="http://schemas.microsoft.com/office/drawing/2014/main" val="2371695131"/>
                    </a:ext>
                  </a:extLst>
                </a:gridCol>
                <a:gridCol w="893709">
                  <a:extLst>
                    <a:ext uri="{9D8B030D-6E8A-4147-A177-3AD203B41FA5}">
                      <a16:colId xmlns:a16="http://schemas.microsoft.com/office/drawing/2014/main" val="2143227776"/>
                    </a:ext>
                  </a:extLst>
                </a:gridCol>
              </a:tblGrid>
              <a:tr h="513349">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78455849"/>
                  </a:ext>
                </a:extLst>
              </a:tr>
              <a:tr h="25041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185.597,16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181.312,07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95.509,22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71.614,50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79.305,03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613.337,97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51012121"/>
                  </a:ext>
                </a:extLst>
              </a:tr>
              <a:tr h="250413">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172.767,59</a:t>
                      </a:r>
                    </a:p>
                  </a:txBody>
                  <a:tcPr marL="0" marR="0" marT="0" marB="0" anchor="ctr">
                    <a:lnL>
                      <a:noFill/>
                    </a:lnL>
                    <a:lnR>
                      <a:noFill/>
                    </a:lnR>
                    <a:lnT>
                      <a:noFill/>
                    </a:lnT>
                    <a:lnB>
                      <a:noFill/>
                    </a:lnB>
                    <a:solidFill>
                      <a:srgbClr val="FFFFFF"/>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167.716,84</a:t>
                      </a:r>
                    </a:p>
                  </a:txBody>
                  <a:tcPr marL="0" marR="0" marT="0" marB="0" anchor="ctr">
                    <a:lnL>
                      <a:noFill/>
                    </a:lnL>
                    <a:lnR>
                      <a:noFill/>
                    </a:lnR>
                    <a:lnT>
                      <a:noFill/>
                    </a:lnT>
                    <a:lnB>
                      <a:noFill/>
                    </a:lnB>
                    <a:solidFill>
                      <a:srgbClr val="FFFFFF"/>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88.459,82</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66.722,09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FFFFFF"/>
                          </a:highlight>
                          <a:latin typeface="Calibri" panose="020F0502020204030204" pitchFamily="34" charset="0"/>
                        </a:rPr>
                        <a:t>73.036,09</a:t>
                      </a:r>
                    </a:p>
                  </a:txBody>
                  <a:tcPr marL="0" marR="0" marT="0" marB="0" anchor="ctr">
                    <a:lnL>
                      <a:noFill/>
                    </a:lnL>
                    <a:lnR>
                      <a:noFill/>
                    </a:lnR>
                    <a:lnT>
                      <a:noFill/>
                    </a:lnT>
                    <a:lnB>
                      <a:noFill/>
                    </a:lnB>
                    <a:solidFill>
                      <a:srgbClr val="FFFFFF"/>
                    </a:solidFill>
                  </a:tcPr>
                </a:tc>
                <a:tc>
                  <a:txBody>
                    <a:bodyPr/>
                    <a:lstStyle/>
                    <a:p>
                      <a:pPr algn="ctr"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FFFFFF"/>
                          </a:highlight>
                          <a:latin typeface="Calibri" panose="020F0502020204030204" pitchFamily="34" charset="0"/>
                        </a:rPr>
                        <a:t>568.702,43</a:t>
                      </a:r>
                    </a:p>
                  </a:txBody>
                  <a:tcPr marL="0" marR="0" marT="0" marB="0" anchor="ctr">
                    <a:lnL>
                      <a:noFill/>
                    </a:lnL>
                    <a:lnR>
                      <a:noFill/>
                    </a:lnR>
                    <a:lnT>
                      <a:noFill/>
                    </a:lnT>
                    <a:lnB>
                      <a:noFill/>
                    </a:lnB>
                    <a:solidFill>
                      <a:srgbClr val="FFFFFF"/>
                    </a:solidFill>
                  </a:tcPr>
                </a:tc>
                <a:extLst>
                  <a:ext uri="{0D108BD9-81ED-4DB2-BD59-A6C34878D82A}">
                    <a16:rowId xmlns:a16="http://schemas.microsoft.com/office/drawing/2014/main" val="1091430163"/>
                  </a:ext>
                </a:extLst>
              </a:tr>
              <a:tr h="250413">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184.238,54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176.334,87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92.952,28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68.944,68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76.494,79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598.965,17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09480091"/>
                  </a:ext>
                </a:extLst>
              </a:tr>
              <a:tr h="250413">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180.966,68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174.901,12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92.775,91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69.400,84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76.053,56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594.098,12</a:t>
                      </a:r>
                    </a:p>
                  </a:txBody>
                  <a:tcPr marL="0" marR="0" marT="0" marB="0" anchor="ctr">
                    <a:lnL>
                      <a:noFill/>
                    </a:lnL>
                    <a:lnR>
                      <a:noFill/>
                    </a:lnR>
                    <a:lnT>
                      <a:noFill/>
                    </a:lnT>
                    <a:lnB>
                      <a:noFill/>
                    </a:lnB>
                    <a:noFill/>
                  </a:tcPr>
                </a:tc>
                <a:extLst>
                  <a:ext uri="{0D108BD9-81ED-4DB2-BD59-A6C34878D82A}">
                    <a16:rowId xmlns:a16="http://schemas.microsoft.com/office/drawing/2014/main" val="2935188727"/>
                  </a:ext>
                </a:extLst>
              </a:tr>
              <a:tr h="513349">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180.892,49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175.066,22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92.424,31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69.170,53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76.222,37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593.775,92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433672250"/>
                  </a:ext>
                </a:extLst>
              </a:tr>
            </a:tbl>
          </a:graphicData>
        </a:graphic>
      </p:graphicFrame>
    </p:spTree>
    <p:extLst>
      <p:ext uri="{BB962C8B-B14F-4D97-AF65-F5344CB8AC3E}">
        <p14:creationId xmlns:p14="http://schemas.microsoft.com/office/powerpoint/2010/main" val="136599054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57270D67-EA2E-4D40-9E39-5D9ECDB7D5F5}"/>
              </a:ext>
            </a:extLst>
          </p:cNvPr>
          <p:cNvCxnSpPr>
            <a:cxnSpLocks/>
          </p:cNvCxnSpPr>
          <p:nvPr/>
        </p:nvCxnSpPr>
        <p:spPr>
          <a:xfrm>
            <a:off x="52388" y="10350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8D95B8-287D-4004-B976-D06A1F7DA4FB}"/>
              </a:ext>
            </a:extLst>
          </p:cNvPr>
          <p:cNvSpPr txBox="1"/>
          <p:nvPr/>
        </p:nvSpPr>
        <p:spPr>
          <a:xfrm>
            <a:off x="1520825" y="142875"/>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diciembre 2023 a mayo 2024– Área Limpia</a:t>
            </a:r>
          </a:p>
        </p:txBody>
      </p:sp>
      <p:pic>
        <p:nvPicPr>
          <p:cNvPr id="41988" name="Imagen 24">
            <a:extLst>
              <a:ext uri="{FF2B5EF4-FFF2-40B4-BE49-F238E27FC236}">
                <a16:creationId xmlns:a16="http://schemas.microsoft.com/office/drawing/2014/main" id="{93DFCF9E-8AE4-4F8A-A78D-327A71BDDF6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89" name="Imagen 1">
            <a:extLst>
              <a:ext uri="{FF2B5EF4-FFF2-40B4-BE49-F238E27FC236}">
                <a16:creationId xmlns:a16="http://schemas.microsoft.com/office/drawing/2014/main" id="{C382803F-8022-4276-8930-9782691DAE7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61588" y="200025"/>
            <a:ext cx="1517650" cy="5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5BCDBA0A-C17C-4CE8-9B7F-C219EAA49051}"/>
              </a:ext>
            </a:extLst>
          </p:cNvPr>
          <p:cNvSpPr txBox="1"/>
          <p:nvPr/>
        </p:nvSpPr>
        <p:spPr>
          <a:xfrm>
            <a:off x="7968213" y="1226343"/>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0686017-BD5E-474B-8509-BFF4A18F2956}"/>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63F23D30-FAC0-423C-89F7-6D96AD0591AD}"/>
              </a:ext>
            </a:extLst>
          </p:cNvPr>
          <p:cNvGraphicFramePr>
            <a:graphicFrameLocks/>
          </p:cNvGraphicFramePr>
          <p:nvPr/>
        </p:nvGraphicFramePr>
        <p:xfrm>
          <a:off x="2149345" y="1518402"/>
          <a:ext cx="7761547" cy="465538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DF1B15A-A376-4C6A-B6BB-737A6ADD650F}"/>
              </a:ext>
            </a:extLst>
          </p:cNvPr>
          <p:cNvCxnSpPr>
            <a:cxnSpLocks/>
          </p:cNvCxnSpPr>
          <p:nvPr/>
        </p:nvCxnSpPr>
        <p:spPr>
          <a:xfrm>
            <a:off x="117475" y="103028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4036" name="Imagen 6">
            <a:extLst>
              <a:ext uri="{FF2B5EF4-FFF2-40B4-BE49-F238E27FC236}">
                <a16:creationId xmlns:a16="http://schemas.microsoft.com/office/drawing/2014/main" id="{43B91D8E-FB6E-45ED-A92A-2DC463E97F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80700" y="179388"/>
            <a:ext cx="914400" cy="65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7" name="Imagen 8">
            <a:extLst>
              <a:ext uri="{FF2B5EF4-FFF2-40B4-BE49-F238E27FC236}">
                <a16:creationId xmlns:a16="http://schemas.microsoft.com/office/drawing/2014/main" id="{02AC6C57-EA6D-43FA-86E6-C88531FE28F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4150" y="206375"/>
            <a:ext cx="744538"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103B611A-13C5-48E0-8CDB-B30FD90F47A8}"/>
              </a:ext>
            </a:extLst>
          </p:cNvPr>
          <p:cNvSpPr txBox="1">
            <a:spLocks noChangeArrowheads="1"/>
          </p:cNvSpPr>
          <p:nvPr/>
        </p:nvSpPr>
        <p:spPr bwMode="auto">
          <a:xfrm>
            <a:off x="-71967"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7" name="CuadroTexto 16">
            <a:extLst>
              <a:ext uri="{FF2B5EF4-FFF2-40B4-BE49-F238E27FC236}">
                <a16:creationId xmlns:a16="http://schemas.microsoft.com/office/drawing/2014/main" id="{48F8BAF0-C813-45EF-A0C3-3A82B4ABBC72}"/>
              </a:ext>
            </a:extLst>
          </p:cNvPr>
          <p:cNvSpPr txBox="1"/>
          <p:nvPr/>
        </p:nvSpPr>
        <p:spPr>
          <a:xfrm>
            <a:off x="928688" y="44450"/>
            <a:ext cx="9752012" cy="860425"/>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Mayo 2024</a:t>
            </a:r>
            <a:endParaRPr lang="es-CO" sz="1600" b="0" kern="0" dirty="0">
              <a:solidFill>
                <a:schemeClr val="accent1">
                  <a:lumMod val="50000"/>
                </a:schemeClr>
              </a:solidFill>
            </a:endParaRPr>
          </a:p>
        </p:txBody>
      </p:sp>
      <p:sp>
        <p:nvSpPr>
          <p:cNvPr id="10" name="CuadroTexto 9">
            <a:extLst>
              <a:ext uri="{FF2B5EF4-FFF2-40B4-BE49-F238E27FC236}">
                <a16:creationId xmlns:a16="http://schemas.microsoft.com/office/drawing/2014/main" id="{C0B8EF34-414E-4EC1-8D80-D219AB1CE181}"/>
              </a:ext>
            </a:extLst>
          </p:cNvPr>
          <p:cNvSpPr txBox="1"/>
          <p:nvPr/>
        </p:nvSpPr>
        <p:spPr>
          <a:xfrm>
            <a:off x="1157282" y="6071687"/>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4" name="CuadroTexto 14">
            <a:extLst>
              <a:ext uri="{FF2B5EF4-FFF2-40B4-BE49-F238E27FC236}">
                <a16:creationId xmlns:a16="http://schemas.microsoft.com/office/drawing/2014/main" id="{21C952C2-597C-85CC-A2E2-98AFEFF08117}"/>
              </a:ext>
            </a:extLst>
          </p:cNvPr>
          <p:cNvSpPr txBox="1"/>
          <p:nvPr/>
        </p:nvSpPr>
        <p:spPr>
          <a:xfrm>
            <a:off x="-71967" y="2951946"/>
            <a:ext cx="159657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$27.756 millones</a:t>
            </a:r>
            <a:endParaRPr lang="es-CO" sz="1400" b="1" kern="0" dirty="0">
              <a:solidFill>
                <a:schemeClr val="accent1">
                  <a:lumMod val="50000"/>
                </a:schemeClr>
              </a:solidFill>
              <a:cs typeface="Arial" panose="020B0604020202020204" pitchFamily="34" charset="0"/>
            </a:endParaRPr>
          </a:p>
        </p:txBody>
      </p:sp>
      <p:graphicFrame>
        <p:nvGraphicFramePr>
          <p:cNvPr id="2" name="Gráfico 1">
            <a:extLst>
              <a:ext uri="{FF2B5EF4-FFF2-40B4-BE49-F238E27FC236}">
                <a16:creationId xmlns:a16="http://schemas.microsoft.com/office/drawing/2014/main" id="{D24E9A06-BFC4-234C-7C04-53EFA9237C6E}"/>
              </a:ext>
            </a:extLst>
          </p:cNvPr>
          <p:cNvGraphicFramePr>
            <a:graphicFrameLocks/>
          </p:cNvGraphicFramePr>
          <p:nvPr/>
        </p:nvGraphicFramePr>
        <p:xfrm>
          <a:off x="2047461" y="1245401"/>
          <a:ext cx="8001000" cy="445781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 name="Gráfico 4">
            <a:extLst>
              <a:ext uri="{FF2B5EF4-FFF2-40B4-BE49-F238E27FC236}">
                <a16:creationId xmlns:a16="http://schemas.microsoft.com/office/drawing/2014/main" id="{9CF8EEAC-DC2F-4E48-93A2-8B2C4A1A50F1}"/>
              </a:ext>
            </a:extLst>
          </p:cNvPr>
          <p:cNvGraphicFramePr>
            <a:graphicFrameLocks noGrp="1"/>
          </p:cNvGraphicFramePr>
          <p:nvPr/>
        </p:nvGraphicFramePr>
        <p:xfrm>
          <a:off x="1768928" y="1154784"/>
          <a:ext cx="8654143" cy="4791489"/>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54B0EC6-A76D-458A-87F8-A0F4A1DC03E5}"/>
              </a:ext>
            </a:extLst>
          </p:cNvPr>
          <p:cNvCxnSpPr>
            <a:cxnSpLocks/>
          </p:cNvCxnSpPr>
          <p:nvPr/>
        </p:nvCxnSpPr>
        <p:spPr>
          <a:xfrm>
            <a:off x="118268" y="102718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6083" name="Imagen 24">
            <a:extLst>
              <a:ext uri="{FF2B5EF4-FFF2-40B4-BE49-F238E27FC236}">
                <a16:creationId xmlns:a16="http://schemas.microsoft.com/office/drawing/2014/main" id="{D8DB0ED5-9950-413B-B1B6-B526606E40B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98475" y="104775"/>
            <a:ext cx="933450" cy="799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Imagen 10">
            <a:extLst>
              <a:ext uri="{FF2B5EF4-FFF2-40B4-BE49-F238E27FC236}">
                <a16:creationId xmlns:a16="http://schemas.microsoft.com/office/drawing/2014/main" id="{7F137BE4-1429-493C-AC08-8F22711915AE}"/>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074275" y="158750"/>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D6F7815-CE8A-475E-B1D5-D951F7F39A5C}"/>
              </a:ext>
            </a:extLst>
          </p:cNvPr>
          <p:cNvSpPr txBox="1"/>
          <p:nvPr/>
        </p:nvSpPr>
        <p:spPr>
          <a:xfrm>
            <a:off x="965200" y="127000"/>
            <a:ext cx="88265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Localidad – Mayo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A8316B93-31E7-46D1-9D18-951F76610E2C}"/>
              </a:ext>
            </a:extLst>
          </p:cNvPr>
          <p:cNvSpPr txBox="1">
            <a:spLocks noChangeArrowheads="1"/>
          </p:cNvSpPr>
          <p:nvPr/>
        </p:nvSpPr>
        <p:spPr bwMode="auto">
          <a:xfrm>
            <a:off x="-125413" y="64762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5" name="CuadroTexto 14">
            <a:extLst>
              <a:ext uri="{FF2B5EF4-FFF2-40B4-BE49-F238E27FC236}">
                <a16:creationId xmlns:a16="http://schemas.microsoft.com/office/drawing/2014/main" id="{6EFA2F1B-1973-5A57-3F50-EB2C1C0862F2}"/>
              </a:ext>
            </a:extLst>
          </p:cNvPr>
          <p:cNvSpPr txBox="1"/>
          <p:nvPr/>
        </p:nvSpPr>
        <p:spPr>
          <a:xfrm>
            <a:off x="-125413" y="3062288"/>
            <a:ext cx="1895476"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$49.506</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Millones</a:t>
            </a:r>
            <a:endParaRPr lang="es-CO" sz="1400" b="1" kern="0" dirty="0">
              <a:solidFill>
                <a:schemeClr val="accent1">
                  <a:lumMod val="50000"/>
                </a:schemeClr>
              </a:solidFill>
              <a:cs typeface="Arial" panose="020B0604020202020204" pitchFamily="34" charset="0"/>
            </a:endParaRPr>
          </a:p>
        </p:txBody>
      </p:sp>
      <p:sp>
        <p:nvSpPr>
          <p:cNvPr id="13" name="CuadroTexto 12">
            <a:extLst>
              <a:ext uri="{FF2B5EF4-FFF2-40B4-BE49-F238E27FC236}">
                <a16:creationId xmlns:a16="http://schemas.microsoft.com/office/drawing/2014/main" id="{B802D4DF-87FF-4644-BC0B-393C8DFE0BC6}"/>
              </a:ext>
            </a:extLst>
          </p:cNvPr>
          <p:cNvSpPr txBox="1"/>
          <p:nvPr/>
        </p:nvSpPr>
        <p:spPr>
          <a:xfrm>
            <a:off x="1212698" y="600703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3" name="Gráfico 2">
            <a:extLst>
              <a:ext uri="{FF2B5EF4-FFF2-40B4-BE49-F238E27FC236}">
                <a16:creationId xmlns:a16="http://schemas.microsoft.com/office/drawing/2014/main" id="{8920818F-C968-4365-978D-56768D6947E9}"/>
              </a:ext>
            </a:extLst>
          </p:cNvPr>
          <p:cNvGraphicFramePr>
            <a:graphicFrameLocks/>
          </p:cNvGraphicFramePr>
          <p:nvPr/>
        </p:nvGraphicFramePr>
        <p:xfrm>
          <a:off x="2235200" y="1171713"/>
          <a:ext cx="7556500" cy="465910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B7A8E74-DE74-41A5-B2B8-0C8EFCFAA4F5}"/>
              </a:ext>
            </a:extLst>
          </p:cNvPr>
          <p:cNvCxnSpPr>
            <a:cxnSpLocks/>
          </p:cNvCxnSpPr>
          <p:nvPr/>
        </p:nvCxnSpPr>
        <p:spPr>
          <a:xfrm>
            <a:off x="88900" y="10184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48131" name="Imagen 24">
            <a:extLst>
              <a:ext uri="{FF2B5EF4-FFF2-40B4-BE49-F238E27FC236}">
                <a16:creationId xmlns:a16="http://schemas.microsoft.com/office/drawing/2014/main" id="{61E1D662-579A-4FEB-BD9E-C36B5C55BE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22300" y="539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1660A0D-314F-41E8-9099-FEB1EDE19F68}"/>
              </a:ext>
            </a:extLst>
          </p:cNvPr>
          <p:cNvSpPr txBox="1"/>
          <p:nvPr/>
        </p:nvSpPr>
        <p:spPr>
          <a:xfrm>
            <a:off x="1509713" y="71438"/>
            <a:ext cx="73247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Mayo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0C870CC5-3D3D-4D7C-9446-3EF8D07706FE}"/>
              </a:ext>
            </a:extLst>
          </p:cNvPr>
          <p:cNvSpPr txBox="1">
            <a:spLocks noChangeArrowheads="1"/>
          </p:cNvSpPr>
          <p:nvPr/>
        </p:nvSpPr>
        <p:spPr bwMode="auto">
          <a:xfrm>
            <a:off x="0"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86A3229D-1C1B-46E1-970C-B4CDDB80D889}"/>
              </a:ext>
            </a:extLst>
          </p:cNvPr>
          <p:cNvGrpSpPr/>
          <p:nvPr/>
        </p:nvGrpSpPr>
        <p:grpSpPr>
          <a:xfrm>
            <a:off x="10761555" y="-7131"/>
            <a:ext cx="1077459" cy="989053"/>
            <a:chOff x="10562619" y="1423954"/>
            <a:chExt cx="1280250" cy="1299632"/>
          </a:xfrm>
        </p:grpSpPr>
        <p:pic>
          <p:nvPicPr>
            <p:cNvPr id="20" name="Picture 2">
              <a:extLst>
                <a:ext uri="{FF2B5EF4-FFF2-40B4-BE49-F238E27FC236}">
                  <a16:creationId xmlns:a16="http://schemas.microsoft.com/office/drawing/2014/main" id="{2BEB2BC4-12B3-41DB-9F58-A452615536C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808D288-D968-4539-A505-6F0CA4B426A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3" name="CuadroTexto 12">
            <a:extLst>
              <a:ext uri="{FF2B5EF4-FFF2-40B4-BE49-F238E27FC236}">
                <a16:creationId xmlns:a16="http://schemas.microsoft.com/office/drawing/2014/main" id="{D302BD47-6298-4E9E-8CA1-610FFE0B4603}"/>
              </a:ext>
            </a:extLst>
          </p:cNvPr>
          <p:cNvSpPr txBox="1"/>
          <p:nvPr/>
        </p:nvSpPr>
        <p:spPr>
          <a:xfrm>
            <a:off x="890810" y="5794548"/>
            <a:ext cx="9925713" cy="553998"/>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a:p>
            <a:pPr algn="ct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E31382B7-A83C-A18F-6786-0F92BF0E0DA7}"/>
              </a:ext>
            </a:extLst>
          </p:cNvPr>
          <p:cNvSpPr txBox="1"/>
          <p:nvPr/>
        </p:nvSpPr>
        <p:spPr>
          <a:xfrm>
            <a:off x="-96408" y="3093822"/>
            <a:ext cx="2705672"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$13.913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FC5B0D4F-0303-AEDE-8387-9B23CA5791E0}"/>
              </a:ext>
            </a:extLst>
          </p:cNvPr>
          <p:cNvGraphicFramePr>
            <a:graphicFrameLocks/>
          </p:cNvGraphicFramePr>
          <p:nvPr/>
        </p:nvGraphicFramePr>
        <p:xfrm>
          <a:off x="2326481" y="1179435"/>
          <a:ext cx="7480300" cy="4615112"/>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A3A424B-5526-421A-AC2C-37A13956CB32}"/>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0179" name="Imagen 24">
            <a:extLst>
              <a:ext uri="{FF2B5EF4-FFF2-40B4-BE49-F238E27FC236}">
                <a16:creationId xmlns:a16="http://schemas.microsoft.com/office/drawing/2014/main" id="{63EF20BF-C742-49BC-AD9B-9140C666DE2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1" name="Imagen 14">
            <a:extLst>
              <a:ext uri="{FF2B5EF4-FFF2-40B4-BE49-F238E27FC236}">
                <a16:creationId xmlns:a16="http://schemas.microsoft.com/office/drawing/2014/main" id="{14F67C70-77BC-4736-978B-4910F7CC7A0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37700" y="193675"/>
            <a:ext cx="20097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A193D1-89A0-4BA4-903D-92D0C00211AB}"/>
              </a:ext>
            </a:extLst>
          </p:cNvPr>
          <p:cNvSpPr txBox="1"/>
          <p:nvPr/>
        </p:nvSpPr>
        <p:spPr>
          <a:xfrm>
            <a:off x="1509713" y="71438"/>
            <a:ext cx="732472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Mayo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55C5A44-3E99-4483-82F4-2F1ADDB9FDCF}"/>
              </a:ext>
            </a:extLst>
          </p:cNvPr>
          <p:cNvSpPr txBox="1">
            <a:spLocks noChangeArrowheads="1"/>
          </p:cNvSpPr>
          <p:nvPr/>
        </p:nvSpPr>
        <p:spPr bwMode="auto">
          <a:xfrm>
            <a:off x="-43089" y="6493688"/>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51FA13D1-3624-4FC9-941F-99AE9B9C7C80}"/>
              </a:ext>
            </a:extLst>
          </p:cNvPr>
          <p:cNvSpPr txBox="1"/>
          <p:nvPr/>
        </p:nvSpPr>
        <p:spPr>
          <a:xfrm>
            <a:off x="1509713" y="5913351"/>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1D3AF5ED-7890-7752-60CC-E3237BBFF539}"/>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$23.016</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7985F79B-3B68-4D8A-8DA2-3F3D5B7351C0}"/>
              </a:ext>
            </a:extLst>
          </p:cNvPr>
          <p:cNvGraphicFramePr>
            <a:graphicFrameLocks noGrp="1"/>
          </p:cNvGraphicFramePr>
          <p:nvPr/>
        </p:nvGraphicFramePr>
        <p:xfrm>
          <a:off x="1762125" y="1227138"/>
          <a:ext cx="8667750" cy="453866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673B464-70C1-4561-829A-7DE120D02947}"/>
              </a:ext>
            </a:extLst>
          </p:cNvPr>
          <p:cNvCxnSpPr>
            <a:cxnSpLocks/>
          </p:cNvCxnSpPr>
          <p:nvPr/>
        </p:nvCxnSpPr>
        <p:spPr>
          <a:xfrm>
            <a:off x="117475" y="1163638"/>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2227" name="Imagen 24">
            <a:extLst>
              <a:ext uri="{FF2B5EF4-FFF2-40B4-BE49-F238E27FC236}">
                <a16:creationId xmlns:a16="http://schemas.microsoft.com/office/drawing/2014/main" id="{84DA99C7-8E7F-4BC2-A40E-DEF0C5DE476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29" name="Imagen 12">
            <a:extLst>
              <a:ext uri="{FF2B5EF4-FFF2-40B4-BE49-F238E27FC236}">
                <a16:creationId xmlns:a16="http://schemas.microsoft.com/office/drawing/2014/main" id="{22CC44B9-1B5A-4900-8A94-13ADEF6B811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6175" y="131763"/>
            <a:ext cx="194310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779A6F66-D603-456D-ACD0-33EFE706CEA3}"/>
              </a:ext>
            </a:extLst>
          </p:cNvPr>
          <p:cNvSpPr txBox="1"/>
          <p:nvPr/>
        </p:nvSpPr>
        <p:spPr>
          <a:xfrm>
            <a:off x="1355725" y="200025"/>
            <a:ext cx="85058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por Localidad – Mayo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426C6225-7285-4E35-A9DA-802AFE5582C2}"/>
              </a:ext>
            </a:extLst>
          </p:cNvPr>
          <p:cNvSpPr txBox="1">
            <a:spLocks noChangeArrowheads="1"/>
          </p:cNvSpPr>
          <p:nvPr/>
        </p:nvSpPr>
        <p:spPr bwMode="auto">
          <a:xfrm>
            <a:off x="0" y="65166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10" name="CuadroTexto 9">
            <a:extLst>
              <a:ext uri="{FF2B5EF4-FFF2-40B4-BE49-F238E27FC236}">
                <a16:creationId xmlns:a16="http://schemas.microsoft.com/office/drawing/2014/main" id="{AF3F921E-B8F2-4C94-97E4-29EA9865FCC8}"/>
              </a:ext>
            </a:extLst>
          </p:cNvPr>
          <p:cNvSpPr txBox="1"/>
          <p:nvPr/>
        </p:nvSpPr>
        <p:spPr>
          <a:xfrm>
            <a:off x="944764" y="5910185"/>
            <a:ext cx="9925713" cy="400110"/>
          </a:xfrm>
          <a:prstGeom prst="rect">
            <a:avLst/>
          </a:prstGeom>
          <a:noFill/>
        </p:spPr>
        <p:txBody>
          <a:bodyPr wrap="square" lIns="91440" tIns="45720" rIns="91440" bIns="45720" rtlCol="0" anchor="t">
            <a:spAutoFit/>
          </a:bodyPr>
          <a:lstStyle/>
          <a:p>
            <a:pPr algn="ctr"/>
            <a:r>
              <a:rPr lang="es-ES" sz="1000" dirty="0">
                <a:solidFill>
                  <a:schemeClr val="accent1">
                    <a:lumMod val="50000"/>
                  </a:schemeClr>
                </a:solidFill>
                <a:ea typeface="+mn-lt"/>
                <a:cs typeface="+mn-lt"/>
              </a:rPr>
              <a:t>*Las cifras presentadas en la gráfica están en millones de pesos, por lo cual se realizó un redondeo a cada cifra de manera simple.</a:t>
            </a: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5" name="CuadroTexto 14">
            <a:extLst>
              <a:ext uri="{FF2B5EF4-FFF2-40B4-BE49-F238E27FC236}">
                <a16:creationId xmlns:a16="http://schemas.microsoft.com/office/drawing/2014/main" id="{3C7C8F14-60B2-73B2-BB4C-9A57264E07E0}"/>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$11.581</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00000000-0008-0000-0200-000002000000}"/>
              </a:ext>
            </a:extLst>
          </p:cNvPr>
          <p:cNvGraphicFramePr>
            <a:graphicFrameLocks/>
          </p:cNvGraphicFramePr>
          <p:nvPr/>
        </p:nvGraphicFramePr>
        <p:xfrm>
          <a:off x="2155826" y="1436449"/>
          <a:ext cx="7610474" cy="425791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B343693-3DF6-47A1-838F-F543E40E305F}"/>
              </a:ext>
            </a:extLst>
          </p:cNvPr>
          <p:cNvCxnSpPr>
            <a:cxnSpLocks/>
          </p:cNvCxnSpPr>
          <p:nvPr/>
        </p:nvCxnSpPr>
        <p:spPr>
          <a:xfrm>
            <a:off x="0" y="10874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4276" name="Imagen 8">
            <a:extLst>
              <a:ext uri="{FF2B5EF4-FFF2-40B4-BE49-F238E27FC236}">
                <a16:creationId xmlns:a16="http://schemas.microsoft.com/office/drawing/2014/main" id="{4F0777F6-A1AC-4956-8F6B-CC5DA497EB1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09263" y="292100"/>
            <a:ext cx="9144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7" name="Imagen 11">
            <a:extLst>
              <a:ext uri="{FF2B5EF4-FFF2-40B4-BE49-F238E27FC236}">
                <a16:creationId xmlns:a16="http://schemas.microsoft.com/office/drawing/2014/main" id="{93FE89F7-FC23-4DF2-9DD1-2C11C6D235E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12713" y="244475"/>
            <a:ext cx="722312"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0305F3F9-7A07-4E51-A90E-98DAE3BEBA7F}"/>
              </a:ext>
            </a:extLst>
          </p:cNvPr>
          <p:cNvSpPr txBox="1"/>
          <p:nvPr/>
        </p:nvSpPr>
        <p:spPr>
          <a:xfrm>
            <a:off x="938213" y="841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Mayo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64B36084-B3A0-4D2F-B4C6-7E5FE8073C92}"/>
              </a:ext>
            </a:extLst>
          </p:cNvPr>
          <p:cNvSpPr txBox="1">
            <a:spLocks noChangeArrowheads="1"/>
          </p:cNvSpPr>
          <p:nvPr/>
        </p:nvSpPr>
        <p:spPr bwMode="auto">
          <a:xfrm>
            <a:off x="112713" y="647502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4" name="CuadroTexto 3">
            <a:extLst>
              <a:ext uri="{FF2B5EF4-FFF2-40B4-BE49-F238E27FC236}">
                <a16:creationId xmlns:a16="http://schemas.microsoft.com/office/drawing/2014/main" id="{BC3DAAA1-7B2F-6FEA-1D94-E3F68EEB8F7B}"/>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2476CFA4-5ADD-4317-135B-2749A060B584}"/>
              </a:ext>
            </a:extLst>
          </p:cNvPr>
          <p:cNvSpPr txBox="1"/>
          <p:nvPr/>
        </p:nvSpPr>
        <p:spPr>
          <a:xfrm>
            <a:off x="-180545" y="3173026"/>
            <a:ext cx="1468031" cy="95410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a:t>
            </a:r>
          </a:p>
          <a:p>
            <a:pPr lvl="1" algn="ct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$27.756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9B76736F-6335-462B-B647-1950108CA8B7}"/>
              </a:ext>
            </a:extLst>
          </p:cNvPr>
          <p:cNvGraphicFramePr>
            <a:graphicFrameLocks noGrp="1"/>
          </p:cNvGraphicFramePr>
          <p:nvPr/>
        </p:nvGraphicFramePr>
        <p:xfrm>
          <a:off x="1447800" y="1257302"/>
          <a:ext cx="8977745" cy="441378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45B491-929C-4557-A18A-4CE598D263D3}"/>
              </a:ext>
            </a:extLst>
          </p:cNvPr>
          <p:cNvCxnSpPr>
            <a:cxnSpLocks/>
          </p:cNvCxnSpPr>
          <p:nvPr/>
        </p:nvCxnSpPr>
        <p:spPr>
          <a:xfrm>
            <a:off x="88900" y="11176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6323" name="Imagen 24">
            <a:extLst>
              <a:ext uri="{FF2B5EF4-FFF2-40B4-BE49-F238E27FC236}">
                <a16:creationId xmlns:a16="http://schemas.microsoft.com/office/drawing/2014/main" id="{AD67AF67-F7A3-4874-BB39-123F439ABF7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14446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324" name="Imagen 10">
            <a:extLst>
              <a:ext uri="{FF2B5EF4-FFF2-40B4-BE49-F238E27FC236}">
                <a16:creationId xmlns:a16="http://schemas.microsoft.com/office/drawing/2014/main" id="{F06C6740-4A53-47DE-BDAE-7345AA152B4A}"/>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63188" y="127000"/>
            <a:ext cx="1422400"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AACC2AE1-AAC1-43DA-8C94-B3645EF4A841}"/>
              </a:ext>
            </a:extLst>
          </p:cNvPr>
          <p:cNvSpPr txBox="1"/>
          <p:nvPr/>
        </p:nvSpPr>
        <p:spPr>
          <a:xfrm>
            <a:off x="1160463" y="71438"/>
            <a:ext cx="9813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Mayo 2024</a:t>
            </a: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B747D3FA-90B1-476C-B3C3-A07FA7C71CBE}"/>
              </a:ext>
            </a:extLst>
          </p:cNvPr>
          <p:cNvSpPr txBox="1">
            <a:spLocks noChangeArrowheads="1"/>
          </p:cNvSpPr>
          <p:nvPr/>
        </p:nvSpPr>
        <p:spPr bwMode="auto">
          <a:xfrm>
            <a:off x="-84818" y="650956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F3A617BD-B668-ECC7-29D1-85663FE2BEB2}"/>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92D2A4E3-FFA2-5842-20C3-00985B68D9D4}"/>
              </a:ext>
            </a:extLst>
          </p:cNvPr>
          <p:cNvSpPr txBox="1"/>
          <p:nvPr/>
        </p:nvSpPr>
        <p:spPr>
          <a:xfrm>
            <a:off x="-412750" y="3289300"/>
            <a:ext cx="1895475" cy="954107"/>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a:t>
            </a:r>
          </a:p>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$49.506 Millones</a:t>
            </a:r>
            <a:endParaRPr lang="es-CO" sz="14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62181E04-76CC-46CE-AA19-2F5A9CFA6EE9}"/>
              </a:ext>
            </a:extLst>
          </p:cNvPr>
          <p:cNvGraphicFramePr>
            <a:graphicFrameLocks noGrp="1"/>
          </p:cNvGraphicFramePr>
          <p:nvPr/>
        </p:nvGraphicFramePr>
        <p:xfrm>
          <a:off x="1759992" y="1301751"/>
          <a:ext cx="8672015" cy="443864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6EB07DF7-4268-48E4-BE7F-C501BBD892DF}"/>
              </a:ext>
            </a:extLst>
          </p:cNvPr>
          <p:cNvCxnSpPr>
            <a:cxnSpLocks/>
          </p:cNvCxnSpPr>
          <p:nvPr/>
        </p:nvCxnSpPr>
        <p:spPr>
          <a:xfrm>
            <a:off x="5715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8371" name="Imagen 24">
            <a:extLst>
              <a:ext uri="{FF2B5EF4-FFF2-40B4-BE49-F238E27FC236}">
                <a16:creationId xmlns:a16="http://schemas.microsoft.com/office/drawing/2014/main" id="{AE10425C-8DB0-47C7-8F77-22FB56A200C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2263" y="122238"/>
            <a:ext cx="81915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CuadroTexto 17">
            <a:extLst>
              <a:ext uri="{FF2B5EF4-FFF2-40B4-BE49-F238E27FC236}">
                <a16:creationId xmlns:a16="http://schemas.microsoft.com/office/drawing/2014/main" id="{0AC414DC-2AA2-4700-BEFC-676D6778DBAD}"/>
              </a:ext>
            </a:extLst>
          </p:cNvPr>
          <p:cNvSpPr txBox="1"/>
          <p:nvPr/>
        </p:nvSpPr>
        <p:spPr>
          <a:xfrm>
            <a:off x="1009651" y="69850"/>
            <a:ext cx="8901266"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Mayo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B279E762-E6D1-452B-828E-C93BB4373067}"/>
              </a:ext>
            </a:extLst>
          </p:cNvPr>
          <p:cNvSpPr txBox="1">
            <a:spLocks noChangeArrowheads="1"/>
          </p:cNvSpPr>
          <p:nvPr/>
        </p:nvSpPr>
        <p:spPr bwMode="auto">
          <a:xfrm>
            <a:off x="0" y="648871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5" name="Grupo 14">
            <a:extLst>
              <a:ext uri="{FF2B5EF4-FFF2-40B4-BE49-F238E27FC236}">
                <a16:creationId xmlns:a16="http://schemas.microsoft.com/office/drawing/2014/main" id="{C17C8F27-6509-49F6-A894-409F2B6AC83A}"/>
              </a:ext>
            </a:extLst>
          </p:cNvPr>
          <p:cNvGrpSpPr/>
          <p:nvPr/>
        </p:nvGrpSpPr>
        <p:grpSpPr>
          <a:xfrm>
            <a:off x="10761555" y="-7131"/>
            <a:ext cx="1077459" cy="989053"/>
            <a:chOff x="10562619" y="1423954"/>
            <a:chExt cx="1280250" cy="1299632"/>
          </a:xfrm>
        </p:grpSpPr>
        <p:pic>
          <p:nvPicPr>
            <p:cNvPr id="17" name="Picture 2">
              <a:extLst>
                <a:ext uri="{FF2B5EF4-FFF2-40B4-BE49-F238E27FC236}">
                  <a16:creationId xmlns:a16="http://schemas.microsoft.com/office/drawing/2014/main" id="{4D1C9D91-4E9B-4146-A753-1E805CE4816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DEC1FE41-3F33-4778-A3AF-8A24B61F3C57}"/>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1CC3F75C-682E-C796-8FB7-6A091E492C7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CC28EC13-8911-648B-8CCE-BE136703F210}"/>
              </a:ext>
            </a:extLst>
          </p:cNvPr>
          <p:cNvSpPr txBox="1"/>
          <p:nvPr/>
        </p:nvSpPr>
        <p:spPr>
          <a:xfrm>
            <a:off x="321476" y="3800519"/>
            <a:ext cx="2000958" cy="523220"/>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$13.913 millones</a:t>
            </a:r>
            <a:endParaRPr lang="es-CO" sz="14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4C241934-A01D-4862-B1EF-AD4648AE808E}"/>
              </a:ext>
            </a:extLst>
          </p:cNvPr>
          <p:cNvGraphicFramePr>
            <a:graphicFrameLocks noGrp="1"/>
          </p:cNvGraphicFramePr>
          <p:nvPr/>
        </p:nvGraphicFramePr>
        <p:xfrm>
          <a:off x="2006600" y="1244600"/>
          <a:ext cx="8425407" cy="4445902"/>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A6992DC-54CA-46C0-BB38-91EF3A69AAD6}"/>
              </a:ext>
            </a:extLst>
          </p:cNvPr>
          <p:cNvCxnSpPr>
            <a:cxnSpLocks/>
          </p:cNvCxnSpPr>
          <p:nvPr/>
        </p:nvCxnSpPr>
        <p:spPr>
          <a:xfrm>
            <a:off x="117475" y="107315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0419" name="Imagen 24">
            <a:extLst>
              <a:ext uri="{FF2B5EF4-FFF2-40B4-BE49-F238E27FC236}">
                <a16:creationId xmlns:a16="http://schemas.microsoft.com/office/drawing/2014/main" id="{04F425CB-7468-4F57-9F8A-5C4615C689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0200" y="7778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420" name="Imagen 7">
            <a:extLst>
              <a:ext uri="{FF2B5EF4-FFF2-40B4-BE49-F238E27FC236}">
                <a16:creationId xmlns:a16="http://schemas.microsoft.com/office/drawing/2014/main" id="{207C73BB-6CBB-4353-BD09-A2B565F6E15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882188" y="254000"/>
            <a:ext cx="1863725"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D3F2B9AD-D9C9-417D-8C4E-A6180AD338AD}"/>
              </a:ext>
            </a:extLst>
          </p:cNvPr>
          <p:cNvSpPr txBox="1"/>
          <p:nvPr/>
        </p:nvSpPr>
        <p:spPr>
          <a:xfrm>
            <a:off x="1189038" y="55563"/>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endParaRPr lang="es-CO" sz="3400" dirty="0">
              <a:solidFill>
                <a:schemeClr val="accent1">
                  <a:lumMod val="50000"/>
                </a:schemeClr>
              </a:solidFill>
            </a:endParaRPr>
          </a:p>
          <a:p>
            <a:pPr lvl="1" eaLnBrk="1" fontAlgn="auto" hangingPunct="1">
              <a:spcBef>
                <a:spcPts val="0"/>
              </a:spcBef>
              <a:spcAft>
                <a:spcPts val="0"/>
              </a:spcAft>
              <a:defRPr/>
            </a:pPr>
            <a:r>
              <a:rPr lang="es-CO" sz="1600" b="0" dirty="0">
                <a:solidFill>
                  <a:schemeClr val="accent1">
                    <a:lumMod val="50000"/>
                  </a:schemeClr>
                </a:solidFill>
              </a:rPr>
              <a:t>Total Cartera - Vigencia y Vencida – Mayo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80E3A896-3D20-470D-981B-AD37D75B572E}"/>
              </a:ext>
            </a:extLst>
          </p:cNvPr>
          <p:cNvSpPr txBox="1">
            <a:spLocks noChangeArrowheads="1"/>
          </p:cNvSpPr>
          <p:nvPr/>
        </p:nvSpPr>
        <p:spPr bwMode="auto">
          <a:xfrm>
            <a:off x="0" y="6503213"/>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12360BC-EA81-27F6-BD1D-1BB398AA8541}"/>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6" name="CuadroTexto 14">
            <a:extLst>
              <a:ext uri="{FF2B5EF4-FFF2-40B4-BE49-F238E27FC236}">
                <a16:creationId xmlns:a16="http://schemas.microsoft.com/office/drawing/2014/main" id="{B46488E6-4456-DBD6-F393-254B702C6578}"/>
              </a:ext>
            </a:extLst>
          </p:cNvPr>
          <p:cNvSpPr txBox="1"/>
          <p:nvPr/>
        </p:nvSpPr>
        <p:spPr>
          <a:xfrm>
            <a:off x="-341968" y="3333499"/>
            <a:ext cx="2364424" cy="73866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$23.016</a:t>
            </a:r>
          </a:p>
          <a:p>
            <a:pPr lvl="1" algn="ctr"/>
            <a:r>
              <a:rPr lang="es-CO" sz="1400" b="1" kern="0" dirty="0">
                <a:solidFill>
                  <a:schemeClr val="accent1">
                    <a:lumMod val="50000"/>
                  </a:schemeClr>
                </a:solidFill>
                <a:cs typeface="Arial" panose="020B0604020202020204" pitchFamily="34" charset="0"/>
              </a:rPr>
              <a:t>Millones</a:t>
            </a:r>
          </a:p>
        </p:txBody>
      </p:sp>
      <p:graphicFrame>
        <p:nvGraphicFramePr>
          <p:cNvPr id="4" name="Gráfico 3">
            <a:extLst>
              <a:ext uri="{FF2B5EF4-FFF2-40B4-BE49-F238E27FC236}">
                <a16:creationId xmlns:a16="http://schemas.microsoft.com/office/drawing/2014/main" id="{06EEDCB9-3E63-477C-8462-17593C538C0A}"/>
              </a:ext>
            </a:extLst>
          </p:cNvPr>
          <p:cNvGraphicFramePr>
            <a:graphicFrameLocks noGrp="1"/>
          </p:cNvGraphicFramePr>
          <p:nvPr/>
        </p:nvGraphicFramePr>
        <p:xfrm>
          <a:off x="1759992" y="1228964"/>
          <a:ext cx="8672015" cy="444704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764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6555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1763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9929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05458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800" b="0">
                <a:solidFill>
                  <a:schemeClr val="accent1">
                    <a:lumMod val="50000"/>
                  </a:schemeClr>
                </a:solidFill>
              </a:rPr>
              <a:t>histórico – barrido y limpieza barrido mecánico 2018 a 2023</a:t>
            </a:r>
            <a:endParaRPr lang="es-CO" sz="18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221659" y="6286045"/>
            <a:ext cx="603802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pic>
        <p:nvPicPr>
          <p:cNvPr id="26" name="Picture 2">
            <a:extLst>
              <a:ext uri="{FF2B5EF4-FFF2-40B4-BE49-F238E27FC236}">
                <a16:creationId xmlns:a16="http://schemas.microsoft.com/office/drawing/2014/main" id="{6382F6D8-DA1F-4C16-8389-4637894787F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61964" y="195472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2">
            <a:extLst>
              <a:ext uri="{FF2B5EF4-FFF2-40B4-BE49-F238E27FC236}">
                <a16:creationId xmlns:a16="http://schemas.microsoft.com/office/drawing/2014/main" id="{72316FD6-561B-4BCD-AF22-0C4F475FB4B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61964" y="127434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9680F95-0B78-97B5-7685-B2A70BABD640}"/>
              </a:ext>
            </a:extLst>
          </p:cNvPr>
          <p:cNvGraphicFramePr>
            <a:graphicFrameLocks noGrp="1"/>
          </p:cNvGraphicFramePr>
          <p:nvPr>
            <p:extLst>
              <p:ext uri="{D42A27DB-BD31-4B8C-83A1-F6EECF244321}">
                <p14:modId xmlns:p14="http://schemas.microsoft.com/office/powerpoint/2010/main" val="943573346"/>
              </p:ext>
            </p:extLst>
          </p:nvPr>
        </p:nvGraphicFramePr>
        <p:xfrm>
          <a:off x="391205" y="2607081"/>
          <a:ext cx="11488631" cy="3621890"/>
        </p:xfrm>
        <a:graphic>
          <a:graphicData uri="http://schemas.openxmlformats.org/drawingml/2006/table">
            <a:tbl>
              <a:tblPr/>
              <a:tblGrid>
                <a:gridCol w="830817">
                  <a:extLst>
                    <a:ext uri="{9D8B030D-6E8A-4147-A177-3AD203B41FA5}">
                      <a16:colId xmlns:a16="http://schemas.microsoft.com/office/drawing/2014/main" val="2847769706"/>
                    </a:ext>
                  </a:extLst>
                </a:gridCol>
                <a:gridCol w="856779">
                  <a:extLst>
                    <a:ext uri="{9D8B030D-6E8A-4147-A177-3AD203B41FA5}">
                      <a16:colId xmlns:a16="http://schemas.microsoft.com/office/drawing/2014/main" val="2701304887"/>
                    </a:ext>
                  </a:extLst>
                </a:gridCol>
                <a:gridCol w="298575">
                  <a:extLst>
                    <a:ext uri="{9D8B030D-6E8A-4147-A177-3AD203B41FA5}">
                      <a16:colId xmlns:a16="http://schemas.microsoft.com/office/drawing/2014/main" val="505684362"/>
                    </a:ext>
                  </a:extLst>
                </a:gridCol>
                <a:gridCol w="804853">
                  <a:extLst>
                    <a:ext uri="{9D8B030D-6E8A-4147-A177-3AD203B41FA5}">
                      <a16:colId xmlns:a16="http://schemas.microsoft.com/office/drawing/2014/main" val="2765138704"/>
                    </a:ext>
                  </a:extLst>
                </a:gridCol>
                <a:gridCol w="856779">
                  <a:extLst>
                    <a:ext uri="{9D8B030D-6E8A-4147-A177-3AD203B41FA5}">
                      <a16:colId xmlns:a16="http://schemas.microsoft.com/office/drawing/2014/main" val="2555590338"/>
                    </a:ext>
                  </a:extLst>
                </a:gridCol>
                <a:gridCol w="298575">
                  <a:extLst>
                    <a:ext uri="{9D8B030D-6E8A-4147-A177-3AD203B41FA5}">
                      <a16:colId xmlns:a16="http://schemas.microsoft.com/office/drawing/2014/main" val="463136091"/>
                    </a:ext>
                  </a:extLst>
                </a:gridCol>
                <a:gridCol w="804853">
                  <a:extLst>
                    <a:ext uri="{9D8B030D-6E8A-4147-A177-3AD203B41FA5}">
                      <a16:colId xmlns:a16="http://schemas.microsoft.com/office/drawing/2014/main" val="1342320415"/>
                    </a:ext>
                  </a:extLst>
                </a:gridCol>
                <a:gridCol w="856779">
                  <a:extLst>
                    <a:ext uri="{9D8B030D-6E8A-4147-A177-3AD203B41FA5}">
                      <a16:colId xmlns:a16="http://schemas.microsoft.com/office/drawing/2014/main" val="1150337621"/>
                    </a:ext>
                  </a:extLst>
                </a:gridCol>
                <a:gridCol w="298575">
                  <a:extLst>
                    <a:ext uri="{9D8B030D-6E8A-4147-A177-3AD203B41FA5}">
                      <a16:colId xmlns:a16="http://schemas.microsoft.com/office/drawing/2014/main" val="429961520"/>
                    </a:ext>
                  </a:extLst>
                </a:gridCol>
                <a:gridCol w="804853">
                  <a:extLst>
                    <a:ext uri="{9D8B030D-6E8A-4147-A177-3AD203B41FA5}">
                      <a16:colId xmlns:a16="http://schemas.microsoft.com/office/drawing/2014/main" val="117234662"/>
                    </a:ext>
                  </a:extLst>
                </a:gridCol>
                <a:gridCol w="856779">
                  <a:extLst>
                    <a:ext uri="{9D8B030D-6E8A-4147-A177-3AD203B41FA5}">
                      <a16:colId xmlns:a16="http://schemas.microsoft.com/office/drawing/2014/main" val="1065255846"/>
                    </a:ext>
                  </a:extLst>
                </a:gridCol>
                <a:gridCol w="298575">
                  <a:extLst>
                    <a:ext uri="{9D8B030D-6E8A-4147-A177-3AD203B41FA5}">
                      <a16:colId xmlns:a16="http://schemas.microsoft.com/office/drawing/2014/main" val="1460604427"/>
                    </a:ext>
                  </a:extLst>
                </a:gridCol>
                <a:gridCol w="804853">
                  <a:extLst>
                    <a:ext uri="{9D8B030D-6E8A-4147-A177-3AD203B41FA5}">
                      <a16:colId xmlns:a16="http://schemas.microsoft.com/office/drawing/2014/main" val="3592080212"/>
                    </a:ext>
                  </a:extLst>
                </a:gridCol>
                <a:gridCol w="856779">
                  <a:extLst>
                    <a:ext uri="{9D8B030D-6E8A-4147-A177-3AD203B41FA5}">
                      <a16:colId xmlns:a16="http://schemas.microsoft.com/office/drawing/2014/main" val="1350400271"/>
                    </a:ext>
                  </a:extLst>
                </a:gridCol>
                <a:gridCol w="298575">
                  <a:extLst>
                    <a:ext uri="{9D8B030D-6E8A-4147-A177-3AD203B41FA5}">
                      <a16:colId xmlns:a16="http://schemas.microsoft.com/office/drawing/2014/main" val="3981879801"/>
                    </a:ext>
                  </a:extLst>
                </a:gridCol>
                <a:gridCol w="804853">
                  <a:extLst>
                    <a:ext uri="{9D8B030D-6E8A-4147-A177-3AD203B41FA5}">
                      <a16:colId xmlns:a16="http://schemas.microsoft.com/office/drawing/2014/main" val="1632109214"/>
                    </a:ext>
                  </a:extLst>
                </a:gridCol>
                <a:gridCol w="856779">
                  <a:extLst>
                    <a:ext uri="{9D8B030D-6E8A-4147-A177-3AD203B41FA5}">
                      <a16:colId xmlns:a16="http://schemas.microsoft.com/office/drawing/2014/main" val="3767050416"/>
                    </a:ext>
                  </a:extLst>
                </a:gridCol>
              </a:tblGrid>
              <a:tr h="499953">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65245745"/>
                  </a:ext>
                </a:extLst>
              </a:tr>
              <a:tr h="22220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1.034,80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133.325,70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11.347,55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44.079,70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10.266,21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050" b="1" i="0" u="none" strike="noStrike">
                          <a:solidFill>
                            <a:srgbClr val="002060"/>
                          </a:solidFill>
                          <a:effectLst/>
                          <a:highlight>
                            <a:srgbClr val="EBF1E9"/>
                          </a:highlight>
                          <a:latin typeface="Calibri" panose="020F0502020204030204" pitchFamily="34" charset="0"/>
                        </a:rPr>
                        <a:t>200.053,96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287119055"/>
                  </a:ext>
                </a:extLst>
              </a:tr>
              <a:tr h="222202">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131.477,60</a:t>
                      </a:r>
                    </a:p>
                  </a:txBody>
                  <a:tcPr marL="0" marR="0" marT="0" marB="0" anchor="ctr">
                    <a:lnL>
                      <a:noFill/>
                    </a:lnL>
                    <a:lnR>
                      <a:noFill/>
                    </a:lnR>
                    <a:lnT>
                      <a:noFill/>
                    </a:lnT>
                    <a:lnB>
                      <a:noFill/>
                    </a:lnB>
                    <a:no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196.744,19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46.936,62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46.292,78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16.630,26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438.081,45</a:t>
                      </a:r>
                    </a:p>
                  </a:txBody>
                  <a:tcPr marL="0" marR="0" marT="0" marB="0" anchor="ctr">
                    <a:lnL>
                      <a:noFill/>
                    </a:lnL>
                    <a:lnR>
                      <a:noFill/>
                    </a:lnR>
                    <a:lnT>
                      <a:noFill/>
                    </a:lnT>
                    <a:lnB>
                      <a:noFill/>
                    </a:lnB>
                    <a:noFill/>
                  </a:tcPr>
                </a:tc>
                <a:extLst>
                  <a:ext uri="{0D108BD9-81ED-4DB2-BD59-A6C34878D82A}">
                    <a16:rowId xmlns:a16="http://schemas.microsoft.com/office/drawing/2014/main" val="874877841"/>
                  </a:ext>
                </a:extLst>
              </a:tr>
              <a:tr h="22220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163.523,62</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184.469,73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65.697,75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39.979,63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27.622,82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a:solidFill>
                            <a:srgbClr val="002060"/>
                          </a:solidFill>
                          <a:effectLst/>
                          <a:highlight>
                            <a:srgbClr val="EBF1E9"/>
                          </a:highlight>
                          <a:latin typeface="Calibri" panose="020F0502020204030204" pitchFamily="34" charset="0"/>
                        </a:rPr>
                        <a:t>481.293,54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88024311"/>
                  </a:ext>
                </a:extLst>
              </a:tr>
              <a:tr h="222202">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145.087,78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185.111,69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70.736,21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59.293,15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29.098,67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489.327,50</a:t>
                      </a:r>
                    </a:p>
                  </a:txBody>
                  <a:tcPr marL="0" marR="0" marT="0" marB="0" anchor="ctr">
                    <a:lnL>
                      <a:noFill/>
                    </a:lnL>
                    <a:lnR>
                      <a:noFill/>
                    </a:lnR>
                    <a:lnT>
                      <a:noFill/>
                    </a:lnT>
                    <a:lnB>
                      <a:noFill/>
                    </a:lnB>
                    <a:noFill/>
                  </a:tcPr>
                </a:tc>
                <a:extLst>
                  <a:ext uri="{0D108BD9-81ED-4DB2-BD59-A6C34878D82A}">
                    <a16:rowId xmlns:a16="http://schemas.microsoft.com/office/drawing/2014/main" val="1979406023"/>
                  </a:ext>
                </a:extLst>
              </a:tr>
              <a:tr h="22220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152.419,30</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183.650,26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73.802,45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78.097,49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28.638,14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a:solidFill>
                            <a:srgbClr val="002060"/>
                          </a:solidFill>
                          <a:effectLst/>
                          <a:highlight>
                            <a:srgbClr val="EBF1E9"/>
                          </a:highlight>
                          <a:latin typeface="Calibri" panose="020F0502020204030204" pitchFamily="34" charset="0"/>
                        </a:rPr>
                        <a:t>516.607,64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47365073"/>
                  </a:ext>
                </a:extLst>
              </a:tr>
              <a:tr h="222202">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163.282,28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185.318,21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75.263,19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78.667,66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28.836,83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531.368,17</a:t>
                      </a:r>
                    </a:p>
                  </a:txBody>
                  <a:tcPr marL="0" marR="0" marT="0" marB="0" anchor="ctr">
                    <a:lnL>
                      <a:noFill/>
                    </a:lnL>
                    <a:lnR>
                      <a:noFill/>
                    </a:lnR>
                    <a:lnT>
                      <a:noFill/>
                    </a:lnT>
                    <a:lnB>
                      <a:noFill/>
                    </a:lnB>
                    <a:noFill/>
                  </a:tcPr>
                </a:tc>
                <a:extLst>
                  <a:ext uri="{0D108BD9-81ED-4DB2-BD59-A6C34878D82A}">
                    <a16:rowId xmlns:a16="http://schemas.microsoft.com/office/drawing/2014/main" val="1111488244"/>
                  </a:ext>
                </a:extLst>
              </a:tr>
              <a:tr h="22220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163.261,99</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172.954,85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76.346,46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76.435,90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32.520,63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a:solidFill>
                            <a:srgbClr val="002060"/>
                          </a:solidFill>
                          <a:effectLst/>
                          <a:highlight>
                            <a:srgbClr val="EBF1E9"/>
                          </a:highlight>
                          <a:latin typeface="Calibri" panose="020F0502020204030204" pitchFamily="34" charset="0"/>
                        </a:rPr>
                        <a:t>521.519,83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932245460"/>
                  </a:ext>
                </a:extLst>
              </a:tr>
              <a:tr h="222202">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168.585,36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166.227,46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80.235,24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76.172,42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37.200,92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528.421,40</a:t>
                      </a:r>
                    </a:p>
                  </a:txBody>
                  <a:tcPr marL="0" marR="0" marT="0" marB="0" anchor="ctr">
                    <a:lnL>
                      <a:noFill/>
                    </a:lnL>
                    <a:lnR>
                      <a:noFill/>
                    </a:lnR>
                    <a:lnT>
                      <a:noFill/>
                    </a:lnT>
                    <a:lnB>
                      <a:noFill/>
                    </a:lnB>
                    <a:noFill/>
                  </a:tcPr>
                </a:tc>
                <a:extLst>
                  <a:ext uri="{0D108BD9-81ED-4DB2-BD59-A6C34878D82A}">
                    <a16:rowId xmlns:a16="http://schemas.microsoft.com/office/drawing/2014/main" val="1277248564"/>
                  </a:ext>
                </a:extLst>
              </a:tr>
              <a:tr h="22220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165.699,54</a:t>
                      </a:r>
                    </a:p>
                  </a:txBody>
                  <a:tcPr marL="0" marR="0" marT="0" marB="0" anchor="ctr">
                    <a:lnL>
                      <a:noFill/>
                    </a:lnL>
                    <a:lnR>
                      <a:noFill/>
                    </a:lnR>
                    <a:lnT>
                      <a:noFill/>
                    </a:lnT>
                    <a:lnB>
                      <a:noFill/>
                    </a:lnB>
                    <a:solidFill>
                      <a:srgbClr val="EBF1E9"/>
                    </a:solidFill>
                  </a:tcPr>
                </a:tc>
                <a:tc>
                  <a:txBody>
                    <a:bodyPr/>
                    <a:lstStyle/>
                    <a:p>
                      <a:pPr algn="l" fontAlgn="ctr"/>
                      <a:r>
                        <a:rPr lang="es-CO" sz="105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163.477,62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76.228,12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75.206,46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39.621,94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a:solidFill>
                            <a:srgbClr val="002060"/>
                          </a:solidFill>
                          <a:effectLst/>
                          <a:highlight>
                            <a:srgbClr val="EBF1E9"/>
                          </a:highlight>
                          <a:latin typeface="Calibri" panose="020F0502020204030204" pitchFamily="34" charset="0"/>
                        </a:rPr>
                        <a:t>520.233,68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69714754"/>
                  </a:ext>
                </a:extLst>
              </a:tr>
              <a:tr h="222202">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166.405,36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164.967,70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77.045,49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76.172,43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40.446,12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525.037,10</a:t>
                      </a:r>
                    </a:p>
                  </a:txBody>
                  <a:tcPr marL="0" marR="0" marT="0" marB="0" anchor="ctr">
                    <a:lnL>
                      <a:noFill/>
                    </a:lnL>
                    <a:lnR>
                      <a:noFill/>
                    </a:lnR>
                    <a:lnT>
                      <a:noFill/>
                    </a:lnT>
                    <a:lnB>
                      <a:noFill/>
                    </a:lnB>
                    <a:noFill/>
                  </a:tcPr>
                </a:tc>
                <a:extLst>
                  <a:ext uri="{0D108BD9-81ED-4DB2-BD59-A6C34878D82A}">
                    <a16:rowId xmlns:a16="http://schemas.microsoft.com/office/drawing/2014/main" val="949465477"/>
                  </a:ext>
                </a:extLst>
              </a:tr>
              <a:tr h="22220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160.507,10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162.411,00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73.640,93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75.206,48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0" i="0" u="none" strike="noStrike">
                          <a:solidFill>
                            <a:srgbClr val="002060"/>
                          </a:solidFill>
                          <a:effectLst/>
                          <a:highlight>
                            <a:srgbClr val="EBF1E9"/>
                          </a:highlight>
                          <a:latin typeface="Calibri" panose="020F0502020204030204" pitchFamily="34" charset="0"/>
                        </a:rPr>
                        <a:t>38.925,98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050" b="1" i="0" u="none" strike="noStrike">
                          <a:solidFill>
                            <a:srgbClr val="002060"/>
                          </a:solidFill>
                          <a:effectLst/>
                          <a:highlight>
                            <a:srgbClr val="EBF1E9"/>
                          </a:highlight>
                          <a:latin typeface="Calibri" panose="020F0502020204030204" pitchFamily="34" charset="0"/>
                        </a:rPr>
                        <a:t>510.691,48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3370052"/>
                  </a:ext>
                </a:extLst>
              </a:tr>
              <a:tr h="222202">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162.558,03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164.896,53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70.545,28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75.291,12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0" i="0" u="none" strike="noStrike">
                          <a:solidFill>
                            <a:srgbClr val="002060"/>
                          </a:solidFill>
                          <a:effectLst/>
                          <a:latin typeface="Calibri" panose="020F0502020204030204" pitchFamily="34" charset="0"/>
                        </a:rPr>
                        <a:t>43.723,50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050" b="1" i="0" u="none" strike="noStrike">
                          <a:solidFill>
                            <a:srgbClr val="002060"/>
                          </a:solidFill>
                          <a:effectLst/>
                          <a:latin typeface="Calibri" panose="020F0502020204030204" pitchFamily="34" charset="0"/>
                        </a:rPr>
                        <a:t>517.014,46</a:t>
                      </a:r>
                    </a:p>
                  </a:txBody>
                  <a:tcPr marL="0" marR="0" marT="0" marB="0" anchor="ctr">
                    <a:lnL>
                      <a:noFill/>
                    </a:lnL>
                    <a:lnR>
                      <a:noFill/>
                    </a:lnR>
                    <a:lnT>
                      <a:noFill/>
                    </a:lnT>
                    <a:lnB>
                      <a:noFill/>
                    </a:lnB>
                    <a:noFill/>
                  </a:tcPr>
                </a:tc>
                <a:extLst>
                  <a:ext uri="{0D108BD9-81ED-4DB2-BD59-A6C34878D82A}">
                    <a16:rowId xmlns:a16="http://schemas.microsoft.com/office/drawing/2014/main" val="2012433943"/>
                  </a:ext>
                </a:extLst>
              </a:tr>
              <a:tr h="455513">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highlight>
                            <a:srgbClr val="EBF1E9"/>
                          </a:highlight>
                          <a:latin typeface="Calibri" panose="020F0502020204030204" pitchFamily="34" charset="0"/>
                        </a:rPr>
                        <a:t>24.561,17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highlight>
                            <a:srgbClr val="EBF1E9"/>
                          </a:highlight>
                          <a:latin typeface="Calibri" panose="020F0502020204030204" pitchFamily="34" charset="0"/>
                        </a:rPr>
                        <a:t>29.064,15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highlight>
                            <a:srgbClr val="EBF1E9"/>
                          </a:highlight>
                          <a:latin typeface="Calibri" panose="020F0502020204030204" pitchFamily="34" charset="0"/>
                        </a:rPr>
                        <a:t>11.236,98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highlight>
                            <a:srgbClr val="EBF1E9"/>
                          </a:highlight>
                          <a:latin typeface="Calibri" panose="020F0502020204030204" pitchFamily="34" charset="0"/>
                        </a:rPr>
                        <a:t>11.280,21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a:solidFill>
                            <a:srgbClr val="203864"/>
                          </a:solidFill>
                          <a:effectLst/>
                          <a:highlight>
                            <a:srgbClr val="EBF1E9"/>
                          </a:highlight>
                          <a:latin typeface="Calibri" panose="020F0502020204030204" pitchFamily="34" charset="0"/>
                        </a:rPr>
                        <a:t>5.261,01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050" b="1" i="0" u="none" strike="noStrike" dirty="0">
                          <a:solidFill>
                            <a:srgbClr val="203864"/>
                          </a:solidFill>
                          <a:effectLst/>
                          <a:highlight>
                            <a:srgbClr val="EBF1E9"/>
                          </a:highlight>
                          <a:latin typeface="Calibri" panose="020F0502020204030204" pitchFamily="34" charset="0"/>
                        </a:rPr>
                        <a:t>81.403,52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29904284"/>
                  </a:ext>
                </a:extLst>
              </a:tr>
            </a:tbl>
          </a:graphicData>
        </a:graphic>
      </p:graphicFrame>
    </p:spTree>
    <p:extLst>
      <p:ext uri="{BB962C8B-B14F-4D97-AF65-F5344CB8AC3E}">
        <p14:creationId xmlns:p14="http://schemas.microsoft.com/office/powerpoint/2010/main" val="550913855"/>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E5842B-2040-48F0-A4C0-BE87D0CB3E6B}"/>
              </a:ext>
            </a:extLst>
          </p:cNvPr>
          <p:cNvCxnSpPr>
            <a:cxnSpLocks/>
          </p:cNvCxnSpPr>
          <p:nvPr/>
        </p:nvCxnSpPr>
        <p:spPr>
          <a:xfrm>
            <a:off x="88900" y="12700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2467" name="Imagen 24">
            <a:extLst>
              <a:ext uri="{FF2B5EF4-FFF2-40B4-BE49-F238E27FC236}">
                <a16:creationId xmlns:a16="http://schemas.microsoft.com/office/drawing/2014/main" id="{A2FEF5B1-9966-4636-857D-BDE59B65342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013" y="1301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469" name="Imagen 14">
            <a:extLst>
              <a:ext uri="{FF2B5EF4-FFF2-40B4-BE49-F238E27FC236}">
                <a16:creationId xmlns:a16="http://schemas.microsoft.com/office/drawing/2014/main" id="{1697FC7E-9512-4A55-B98E-64FFAA57918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133013" y="311150"/>
            <a:ext cx="1690687" cy="54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55742E8-0AD0-4F95-B39F-939C1608B128}"/>
              </a:ext>
            </a:extLst>
          </p:cNvPr>
          <p:cNvSpPr txBox="1"/>
          <p:nvPr/>
        </p:nvSpPr>
        <p:spPr>
          <a:xfrm>
            <a:off x="1189038" y="292100"/>
            <a:ext cx="110029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Vigencia y Vencida – Mayo 2024</a:t>
            </a:r>
            <a:endParaRPr lang="es-CO" sz="1600" b="0" kern="0" dirty="0">
              <a:solidFill>
                <a:schemeClr val="accent1">
                  <a:lumMod val="50000"/>
                </a:schemeClr>
              </a:solidFill>
            </a:endParaRPr>
          </a:p>
        </p:txBody>
      </p:sp>
      <p:sp>
        <p:nvSpPr>
          <p:cNvPr id="12" name="CuadroTexto 4">
            <a:extLst>
              <a:ext uri="{FF2B5EF4-FFF2-40B4-BE49-F238E27FC236}">
                <a16:creationId xmlns:a16="http://schemas.microsoft.com/office/drawing/2014/main" id="{1344172D-6155-4C04-A1F3-48C32075E4C8}"/>
              </a:ext>
            </a:extLst>
          </p:cNvPr>
          <p:cNvSpPr txBox="1">
            <a:spLocks noChangeArrowheads="1"/>
          </p:cNvSpPr>
          <p:nvPr/>
        </p:nvSpPr>
        <p:spPr bwMode="auto">
          <a:xfrm>
            <a:off x="-113525" y="65016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373B0A54-AD7C-D752-9F43-992CA4A88385}"/>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10" name="CuadroTexto 14">
            <a:extLst>
              <a:ext uri="{FF2B5EF4-FFF2-40B4-BE49-F238E27FC236}">
                <a16:creationId xmlns:a16="http://schemas.microsoft.com/office/drawing/2014/main" id="{413035D8-7722-4592-AAB0-A08B2DC20071}"/>
              </a:ext>
            </a:extLst>
          </p:cNvPr>
          <p:cNvSpPr txBox="1"/>
          <p:nvPr/>
        </p:nvSpPr>
        <p:spPr>
          <a:xfrm>
            <a:off x="403225" y="3167063"/>
            <a:ext cx="1752600" cy="830997"/>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CARTERA TOTAL</a:t>
            </a:r>
            <a:br>
              <a:rPr lang="es-CO" sz="1600" b="1" dirty="0">
                <a:solidFill>
                  <a:schemeClr val="accent1">
                    <a:lumMod val="50000"/>
                  </a:schemeClr>
                </a:solidFill>
                <a:cs typeface="Arial" panose="020B0604020202020204" pitchFamily="34" charset="0"/>
              </a:rPr>
            </a:br>
            <a:r>
              <a:rPr lang="es-CO" sz="1600" b="1" dirty="0">
                <a:solidFill>
                  <a:schemeClr val="accent1">
                    <a:lumMod val="50000"/>
                  </a:schemeClr>
                </a:solidFill>
                <a:cs typeface="Arial" panose="020B0604020202020204" pitchFamily="34" charset="0"/>
              </a:rPr>
              <a:t>$11.581</a:t>
            </a:r>
          </a:p>
          <a:p>
            <a:pPr marL="0" lvl="1" algn="ctr" eaLnBrk="1" fontAlgn="auto" hangingPunct="1">
              <a:spcBef>
                <a:spcPts val="0"/>
              </a:spcBef>
              <a:spcAft>
                <a:spcPts val="0"/>
              </a:spcAft>
              <a:defRPr/>
            </a:pPr>
            <a:r>
              <a:rPr lang="es-CO" sz="1600" b="1" dirty="0">
                <a:solidFill>
                  <a:schemeClr val="accent1">
                    <a:lumMod val="50000"/>
                  </a:schemeClr>
                </a:solidFill>
                <a:cs typeface="Arial" panose="020B0604020202020204" pitchFamily="34" charset="0"/>
              </a:rPr>
              <a:t>millones</a:t>
            </a:r>
            <a:endParaRPr lang="es-CO" sz="1600" b="1" kern="0" dirty="0">
              <a:solidFill>
                <a:schemeClr val="accent1">
                  <a:lumMod val="50000"/>
                </a:schemeClr>
              </a:solidFill>
              <a:cs typeface="Arial" panose="020B0604020202020204" pitchFamily="34" charset="0"/>
            </a:endParaRPr>
          </a:p>
        </p:txBody>
      </p:sp>
      <p:graphicFrame>
        <p:nvGraphicFramePr>
          <p:cNvPr id="4" name="Gráfico 3">
            <a:extLst>
              <a:ext uri="{FF2B5EF4-FFF2-40B4-BE49-F238E27FC236}">
                <a16:creationId xmlns:a16="http://schemas.microsoft.com/office/drawing/2014/main" id="{3D1E0931-2208-441E-87EC-F345AF378AE3}"/>
              </a:ext>
            </a:extLst>
          </p:cNvPr>
          <p:cNvGraphicFramePr>
            <a:graphicFrameLocks noGrp="1"/>
          </p:cNvGraphicFramePr>
          <p:nvPr/>
        </p:nvGraphicFramePr>
        <p:xfrm>
          <a:off x="1993900" y="1386127"/>
          <a:ext cx="8826500" cy="420187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6F11C02-C14A-4B10-9360-AE5A3CCB7E8C}"/>
              </a:ext>
            </a:extLst>
          </p:cNvPr>
          <p:cNvCxnSpPr>
            <a:cxnSpLocks/>
          </p:cNvCxnSpPr>
          <p:nvPr/>
        </p:nvCxnSpPr>
        <p:spPr>
          <a:xfrm>
            <a:off x="88900" y="11287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4516" name="Imagen 7">
            <a:extLst>
              <a:ext uri="{FF2B5EF4-FFF2-40B4-BE49-F238E27FC236}">
                <a16:creationId xmlns:a16="http://schemas.microsoft.com/office/drawing/2014/main" id="{FD132EFA-3097-472A-B78A-4370D98341C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874375" y="2397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Imagen 9">
            <a:extLst>
              <a:ext uri="{FF2B5EF4-FFF2-40B4-BE49-F238E27FC236}">
                <a16:creationId xmlns:a16="http://schemas.microsoft.com/office/drawing/2014/main" id="{79200777-09A2-4F93-9FF0-D951557252A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90500" y="166688"/>
            <a:ext cx="862013" cy="801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CuadroTexto 4">
            <a:extLst>
              <a:ext uri="{FF2B5EF4-FFF2-40B4-BE49-F238E27FC236}">
                <a16:creationId xmlns:a16="http://schemas.microsoft.com/office/drawing/2014/main" id="{9353AE12-09A3-4648-938B-6D6E2F521C7F}"/>
              </a:ext>
            </a:extLst>
          </p:cNvPr>
          <p:cNvSpPr txBox="1">
            <a:spLocks noChangeArrowheads="1"/>
          </p:cNvSpPr>
          <p:nvPr/>
        </p:nvSpPr>
        <p:spPr bwMode="auto">
          <a:xfrm>
            <a:off x="0" y="655281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8614E144-DDCF-7BA0-47FC-371623E45605}"/>
              </a:ext>
            </a:extLst>
          </p:cNvPr>
          <p:cNvSpPr txBox="1"/>
          <p:nvPr/>
        </p:nvSpPr>
        <p:spPr>
          <a:xfrm>
            <a:off x="1132681" y="591814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FDAA68A-0F5D-0367-2590-24EE5D8FDC30}"/>
              </a:ext>
            </a:extLst>
          </p:cNvPr>
          <p:cNvGraphicFramePr>
            <a:graphicFrameLocks noGrp="1"/>
          </p:cNvGraphicFramePr>
          <p:nvPr/>
        </p:nvGraphicFramePr>
        <p:xfrm>
          <a:off x="3533200" y="4854624"/>
          <a:ext cx="5606414" cy="1010753"/>
        </p:xfrm>
        <a:graphic>
          <a:graphicData uri="http://schemas.openxmlformats.org/drawingml/2006/table">
            <a:tbl>
              <a:tblPr firstRow="1" bandRow="1">
                <a:tableStyleId>{68D230F3-CF80-4859-8CE7-A43EE81993B5}</a:tableStyleId>
              </a:tblPr>
              <a:tblGrid>
                <a:gridCol w="1878643">
                  <a:extLst>
                    <a:ext uri="{9D8B030D-6E8A-4147-A177-3AD203B41FA5}">
                      <a16:colId xmlns:a16="http://schemas.microsoft.com/office/drawing/2014/main" val="986650631"/>
                    </a:ext>
                  </a:extLst>
                </a:gridCol>
                <a:gridCol w="1040941">
                  <a:extLst>
                    <a:ext uri="{9D8B030D-6E8A-4147-A177-3AD203B41FA5}">
                      <a16:colId xmlns:a16="http://schemas.microsoft.com/office/drawing/2014/main" val="2679122248"/>
                    </a:ext>
                  </a:extLst>
                </a:gridCol>
                <a:gridCol w="1270854">
                  <a:extLst>
                    <a:ext uri="{9D8B030D-6E8A-4147-A177-3AD203B41FA5}">
                      <a16:colId xmlns:a16="http://schemas.microsoft.com/office/drawing/2014/main" val="2845050887"/>
                    </a:ext>
                  </a:extLst>
                </a:gridCol>
                <a:gridCol w="1415976">
                  <a:extLst>
                    <a:ext uri="{9D8B030D-6E8A-4147-A177-3AD203B41FA5}">
                      <a16:colId xmlns:a16="http://schemas.microsoft.com/office/drawing/2014/main" val="442746323"/>
                    </a:ext>
                  </a:extLst>
                </a:gridCol>
              </a:tblGrid>
              <a:tr h="315045">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27507">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10.888</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3.887</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14.775</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225258270"/>
                  </a:ext>
                </a:extLst>
              </a:tr>
              <a:tr h="222426">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11.975</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marL="0" algn="r" defTabSz="914400" rtl="0" eaLnBrk="1" fontAlgn="ctr" latinLnBrk="0" hangingPunct="1"/>
                      <a:r>
                        <a:rPr lang="es-MX"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1.007</a:t>
                      </a:r>
                      <a:endParaRPr lang="es-CO" sz="1000" b="0" i="0" u="none" strike="noStrike" kern="1200"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12.981</a:t>
                      </a:r>
                      <a:endParaRPr lang="es-CO" sz="1000" b="0"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331612124"/>
                  </a:ext>
                </a:extLst>
              </a:tr>
              <a:tr h="216015">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22.863</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4.894</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tc>
                  <a:txBody>
                    <a:bodyPr/>
                    <a:lstStyle/>
                    <a:p>
                      <a:pPr algn="r" fontAlgn="ctr"/>
                      <a:r>
                        <a:rPr lang="es-MX"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rPr>
                        <a:t>27.756</a:t>
                      </a:r>
                      <a:endParaRPr lang="es-CO" sz="1000" b="1" i="0" u="none" strike="noStrike" dirty="0">
                        <a:solidFill>
                          <a:schemeClr val="accent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txBody>
                  <a:tcPr marL="9525" marR="9525" marT="9525" marB="0" anchor="ctr"/>
                </a:tc>
                <a:extLst>
                  <a:ext uri="{0D108BD9-81ED-4DB2-BD59-A6C34878D82A}">
                    <a16:rowId xmlns:a16="http://schemas.microsoft.com/office/drawing/2014/main" val="1556247795"/>
                  </a:ext>
                </a:extLst>
              </a:tr>
            </a:tbl>
          </a:graphicData>
        </a:graphic>
      </p:graphicFrame>
      <p:sp>
        <p:nvSpPr>
          <p:cNvPr id="10" name="CuadroTexto 9">
            <a:extLst>
              <a:ext uri="{FF2B5EF4-FFF2-40B4-BE49-F238E27FC236}">
                <a16:creationId xmlns:a16="http://schemas.microsoft.com/office/drawing/2014/main" id="{9759F1C5-4E30-45A8-8361-79D8F4352493}"/>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Mayo 2024</a:t>
            </a:r>
            <a:endParaRPr lang="es-CO" sz="1600" b="0" kern="0" dirty="0">
              <a:solidFill>
                <a:schemeClr val="accent1">
                  <a:lumMod val="50000"/>
                </a:schemeClr>
              </a:solidFill>
            </a:endParaRPr>
          </a:p>
        </p:txBody>
      </p:sp>
      <p:graphicFrame>
        <p:nvGraphicFramePr>
          <p:cNvPr id="4" name="Gráfico 3">
            <a:extLst>
              <a:ext uri="{FF2B5EF4-FFF2-40B4-BE49-F238E27FC236}">
                <a16:creationId xmlns:a16="http://schemas.microsoft.com/office/drawing/2014/main" id="{2A6AC9C3-EC73-4A98-B223-63EE19B19C6B}"/>
              </a:ext>
            </a:extLst>
          </p:cNvPr>
          <p:cNvGraphicFramePr>
            <a:graphicFrameLocks noGrp="1"/>
          </p:cNvGraphicFramePr>
          <p:nvPr/>
        </p:nvGraphicFramePr>
        <p:xfrm>
          <a:off x="1767416" y="1289052"/>
          <a:ext cx="8657167" cy="3476432"/>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957737B-7F6E-4C32-95A6-A5F76C02D8EB}"/>
              </a:ext>
            </a:extLst>
          </p:cNvPr>
          <p:cNvCxnSpPr>
            <a:cxnSpLocks/>
          </p:cNvCxnSpPr>
          <p:nvPr/>
        </p:nvCxnSpPr>
        <p:spPr>
          <a:xfrm>
            <a:off x="88900" y="1125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6563" name="Imagen 24">
            <a:extLst>
              <a:ext uri="{FF2B5EF4-FFF2-40B4-BE49-F238E27FC236}">
                <a16:creationId xmlns:a16="http://schemas.microsoft.com/office/drawing/2014/main" id="{F16E371B-E56B-4C84-A184-C7450E77E04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6538" y="157163"/>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Imagen 10">
            <a:extLst>
              <a:ext uri="{FF2B5EF4-FFF2-40B4-BE49-F238E27FC236}">
                <a16:creationId xmlns:a16="http://schemas.microsoft.com/office/drawing/2014/main" id="{79069F19-ADE2-4A51-BC6B-1B814450029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412413" y="134938"/>
            <a:ext cx="1417637" cy="803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D1AEED1-EE91-420F-B50C-554D22F44DFA}"/>
              </a:ext>
            </a:extLst>
          </p:cNvPr>
          <p:cNvSpPr txBox="1"/>
          <p:nvPr/>
        </p:nvSpPr>
        <p:spPr>
          <a:xfrm>
            <a:off x="850900" y="177800"/>
            <a:ext cx="87296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Mayo 2024</a:t>
            </a:r>
            <a:endParaRPr lang="es-CO" sz="1600" b="0" kern="0" dirty="0">
              <a:solidFill>
                <a:schemeClr val="accent1">
                  <a:lumMod val="50000"/>
                </a:schemeClr>
              </a:solidFill>
            </a:endParaRPr>
          </a:p>
        </p:txBody>
      </p:sp>
      <p:sp>
        <p:nvSpPr>
          <p:cNvPr id="16" name="CuadroTexto 4">
            <a:extLst>
              <a:ext uri="{FF2B5EF4-FFF2-40B4-BE49-F238E27FC236}">
                <a16:creationId xmlns:a16="http://schemas.microsoft.com/office/drawing/2014/main" id="{71328236-ED46-4CD0-8C5C-256E8382D963}"/>
              </a:ext>
            </a:extLst>
          </p:cNvPr>
          <p:cNvSpPr txBox="1">
            <a:spLocks noChangeArrowheads="1"/>
          </p:cNvSpPr>
          <p:nvPr/>
        </p:nvSpPr>
        <p:spPr bwMode="auto">
          <a:xfrm>
            <a:off x="0" y="654360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BADDB94-5104-02A9-18D0-195F68F2BE9C}"/>
              </a:ext>
            </a:extLst>
          </p:cNvPr>
          <p:cNvSpPr txBox="1"/>
          <p:nvPr/>
        </p:nvSpPr>
        <p:spPr>
          <a:xfrm>
            <a:off x="1139826" y="581261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52C2EEDA-6F4A-15D5-300E-8127B544E793}"/>
              </a:ext>
            </a:extLst>
          </p:cNvPr>
          <p:cNvGraphicFramePr>
            <a:graphicFrameLocks noGrp="1"/>
          </p:cNvGraphicFramePr>
          <p:nvPr/>
        </p:nvGraphicFramePr>
        <p:xfrm>
          <a:off x="3764568" y="4738007"/>
          <a:ext cx="5404164" cy="906614"/>
        </p:xfrm>
        <a:graphic>
          <a:graphicData uri="http://schemas.openxmlformats.org/drawingml/2006/table">
            <a:tbl>
              <a:tblPr firstRow="1" bandRow="1">
                <a:tableStyleId>{68D230F3-CF80-4859-8CE7-A43EE81993B5}</a:tableStyleId>
              </a:tblPr>
              <a:tblGrid>
                <a:gridCol w="1782392">
                  <a:extLst>
                    <a:ext uri="{9D8B030D-6E8A-4147-A177-3AD203B41FA5}">
                      <a16:colId xmlns:a16="http://schemas.microsoft.com/office/drawing/2014/main" val="986650631"/>
                    </a:ext>
                  </a:extLst>
                </a:gridCol>
                <a:gridCol w="1000144">
                  <a:extLst>
                    <a:ext uri="{9D8B030D-6E8A-4147-A177-3AD203B41FA5}">
                      <a16:colId xmlns:a16="http://schemas.microsoft.com/office/drawing/2014/main" val="2679122248"/>
                    </a:ext>
                  </a:extLst>
                </a:gridCol>
                <a:gridCol w="1245915">
                  <a:extLst>
                    <a:ext uri="{9D8B030D-6E8A-4147-A177-3AD203B41FA5}">
                      <a16:colId xmlns:a16="http://schemas.microsoft.com/office/drawing/2014/main" val="2845050887"/>
                    </a:ext>
                  </a:extLst>
                </a:gridCol>
                <a:gridCol w="1375713">
                  <a:extLst>
                    <a:ext uri="{9D8B030D-6E8A-4147-A177-3AD203B41FA5}">
                      <a16:colId xmlns:a16="http://schemas.microsoft.com/office/drawing/2014/main" val="442746323"/>
                    </a:ext>
                  </a:extLst>
                </a:gridCol>
              </a:tblGrid>
              <a:tr h="322110">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CONJUNTA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FACT. </a:t>
                      </a:r>
                    </a:p>
                    <a:p>
                      <a:pPr algn="ctr" rtl="0" fontAlgn="ctr"/>
                      <a:r>
                        <a:rPr lang="es-CO" sz="1000" b="1" u="none" strike="noStrike" dirty="0">
                          <a:solidFill>
                            <a:schemeClr val="accent1">
                              <a:lumMod val="50000"/>
                            </a:schemeClr>
                          </a:solidFill>
                          <a:effectLst/>
                          <a:latin typeface="+mn-lt"/>
                          <a:cs typeface="Arial" panose="020B0604020202020204" pitchFamily="34" charset="0"/>
                        </a:rPr>
                        <a:t>DIRECTA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br>
                        <a:rPr lang="es-CO" sz="1000" b="1" u="none" strike="noStrike" dirty="0">
                          <a:solidFill>
                            <a:schemeClr val="accent1">
                              <a:lumMod val="50000"/>
                            </a:schemeClr>
                          </a:solidFill>
                          <a:effectLst/>
                          <a:latin typeface="+mn-lt"/>
                          <a:cs typeface="Arial" panose="020B0604020202020204" pitchFamily="34" charset="0"/>
                        </a:rPr>
                      </a:br>
                      <a:r>
                        <a:rPr lang="es-CO" sz="1000" b="1" u="none" strike="noStrike" dirty="0">
                          <a:solidFill>
                            <a:schemeClr val="accent1">
                              <a:lumMod val="50000"/>
                            </a:schemeClr>
                          </a:solidFill>
                          <a:effectLst/>
                          <a:latin typeface="+mn-lt"/>
                          <a:cs typeface="Arial" panose="020B0604020202020204" pitchFamily="34" charset="0"/>
                        </a:rPr>
                        <a:t> CARTERA</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4194083131"/>
                  </a:ext>
                </a:extLst>
              </a:tr>
              <a:tr h="260654">
                <a:tc>
                  <a:txBody>
                    <a:bodyPr/>
                    <a:lstStyle/>
                    <a:p>
                      <a:pPr algn="l" fontAlgn="ctr"/>
                      <a:r>
                        <a:rPr lang="es-CO" sz="1000" u="none" strike="noStrike" dirty="0">
                          <a:solidFill>
                            <a:schemeClr val="accent1">
                              <a:lumMod val="50000"/>
                            </a:schemeClr>
                          </a:solidFill>
                          <a:effectLst/>
                          <a:latin typeface="+mn-lt"/>
                          <a:cs typeface="Arial" panose="020B0604020202020204" pitchFamily="34" charset="0"/>
                        </a:rPr>
                        <a:t>VENCIDA</a:t>
                      </a:r>
                      <a:endParaRPr lang="es-CO" sz="1000" b="0"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15.738</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10.800</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26.539</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225258270"/>
                  </a:ext>
                </a:extLst>
              </a:tr>
              <a:tr h="151267">
                <a:tc>
                  <a:txBody>
                    <a:bodyPr/>
                    <a:lstStyle/>
                    <a:p>
                      <a:pPr algn="l" fontAlgn="ctr"/>
                      <a:r>
                        <a:rPr lang="es-CO" sz="1000" b="0" i="0" u="none" strike="noStrike" dirty="0">
                          <a:solidFill>
                            <a:schemeClr val="accent1">
                              <a:lumMod val="50000"/>
                            </a:schemeClr>
                          </a:solidFill>
                          <a:effectLst/>
                          <a:latin typeface="+mn-lt"/>
                          <a:cs typeface="Arial" panose="020B0604020202020204" pitchFamily="34" charset="0"/>
                        </a:rPr>
                        <a:t>VIGENCIA</a:t>
                      </a:r>
                    </a:p>
                  </a:txBody>
                  <a:tcPr marL="9525" marR="9525" marT="9525"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21.311</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1.657</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u="none" strike="noStrike" kern="1200" dirty="0">
                          <a:solidFill>
                            <a:schemeClr val="accent1">
                              <a:lumMod val="50000"/>
                            </a:schemeClr>
                          </a:solidFill>
                          <a:effectLst/>
                          <a:latin typeface="+mn-lt"/>
                          <a:ea typeface="+mn-ea"/>
                          <a:cs typeface="Arial" panose="020B0604020202020204" pitchFamily="34" charset="0"/>
                        </a:rPr>
                        <a:t>22.967</a:t>
                      </a:r>
                      <a:endParaRPr lang="es-CO" sz="1000"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331612124"/>
                  </a:ext>
                </a:extLst>
              </a:tr>
              <a:tr h="151267">
                <a:tc>
                  <a:txBody>
                    <a:bodyPr/>
                    <a:lstStyle/>
                    <a:p>
                      <a:pPr algn="ctr" rtl="0" fontAlgn="ctr"/>
                      <a:r>
                        <a:rPr lang="es-CO" sz="1000" b="1" u="none" strike="noStrike" dirty="0">
                          <a:solidFill>
                            <a:schemeClr val="accent1">
                              <a:lumMod val="50000"/>
                            </a:schemeClr>
                          </a:solidFill>
                          <a:effectLst/>
                          <a:latin typeface="+mn-lt"/>
                          <a:cs typeface="Arial" panose="020B0604020202020204" pitchFamily="34" charset="0"/>
                        </a:rPr>
                        <a:t>TOTAL</a:t>
                      </a:r>
                      <a:endParaRPr lang="es-CO" sz="100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37.049</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12.458</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tc>
                  <a:txBody>
                    <a:bodyPr/>
                    <a:lstStyle/>
                    <a:p>
                      <a:pPr marL="0" algn="r" defTabSz="914400" rtl="0" eaLnBrk="1" fontAlgn="ctr" latinLnBrk="0" hangingPunct="1"/>
                      <a:r>
                        <a:rPr lang="es-MX" sz="1000" b="1" u="none" strike="noStrike" kern="1200" dirty="0">
                          <a:solidFill>
                            <a:schemeClr val="accent1">
                              <a:lumMod val="50000"/>
                            </a:schemeClr>
                          </a:solidFill>
                          <a:effectLst/>
                          <a:latin typeface="+mn-lt"/>
                          <a:ea typeface="+mn-ea"/>
                          <a:cs typeface="Arial" panose="020B0604020202020204" pitchFamily="34" charset="0"/>
                        </a:rPr>
                        <a:t>49.506</a:t>
                      </a:r>
                      <a:endParaRPr lang="es-CO" sz="1000" b="1" u="none" strike="noStrike" kern="1200" dirty="0">
                        <a:solidFill>
                          <a:schemeClr val="accent1">
                            <a:lumMod val="50000"/>
                          </a:schemeClr>
                        </a:solidFill>
                        <a:effectLst/>
                        <a:latin typeface="+mn-lt"/>
                        <a:ea typeface="+mn-ea"/>
                        <a:cs typeface="Arial" panose="020B0604020202020204" pitchFamily="34" charset="0"/>
                      </a:endParaRPr>
                    </a:p>
                  </a:txBody>
                  <a:tcPr marL="0" marR="0" marT="0" marB="0" anchor="ctr"/>
                </a:tc>
                <a:extLst>
                  <a:ext uri="{0D108BD9-81ED-4DB2-BD59-A6C34878D82A}">
                    <a16:rowId xmlns:a16="http://schemas.microsoft.com/office/drawing/2014/main" val="1556247795"/>
                  </a:ext>
                </a:extLst>
              </a:tr>
            </a:tbl>
          </a:graphicData>
        </a:graphic>
      </p:graphicFrame>
      <p:graphicFrame>
        <p:nvGraphicFramePr>
          <p:cNvPr id="4" name="Gráfico 3">
            <a:extLst>
              <a:ext uri="{FF2B5EF4-FFF2-40B4-BE49-F238E27FC236}">
                <a16:creationId xmlns:a16="http://schemas.microsoft.com/office/drawing/2014/main" id="{F941AF36-24AA-47CF-AA3B-43536C702F99}"/>
              </a:ext>
            </a:extLst>
          </p:cNvPr>
          <p:cNvGraphicFramePr>
            <a:graphicFrameLocks noGrp="1"/>
          </p:cNvGraphicFramePr>
          <p:nvPr/>
        </p:nvGraphicFramePr>
        <p:xfrm>
          <a:off x="1759992" y="1293527"/>
          <a:ext cx="8672015" cy="3267481"/>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F6EBA766-BE22-4A50-99E2-748E24C9AD62}"/>
              </a:ext>
            </a:extLst>
          </p:cNvPr>
          <p:cNvCxnSpPr>
            <a:cxnSpLocks/>
          </p:cNvCxnSpPr>
          <p:nvPr/>
        </p:nvCxnSpPr>
        <p:spPr>
          <a:xfrm>
            <a:off x="88900" y="10493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68611" name="Imagen 24">
            <a:extLst>
              <a:ext uri="{FF2B5EF4-FFF2-40B4-BE49-F238E27FC236}">
                <a16:creationId xmlns:a16="http://schemas.microsoft.com/office/drawing/2014/main" id="{D21896DB-8431-471E-A3E9-6A2623FE48E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38150" y="103188"/>
            <a:ext cx="8477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47292A56-875F-4D4A-897C-6AA740776EF6}"/>
              </a:ext>
            </a:extLst>
          </p:cNvPr>
          <p:cNvSpPr txBox="1"/>
          <p:nvPr/>
        </p:nvSpPr>
        <p:spPr>
          <a:xfrm>
            <a:off x="1285875" y="119063"/>
            <a:ext cx="879951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Mayo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E83BD834-822B-4D5B-91C3-7D007DC166F1}"/>
              </a:ext>
            </a:extLst>
          </p:cNvPr>
          <p:cNvSpPr txBox="1">
            <a:spLocks noChangeArrowheads="1"/>
          </p:cNvSpPr>
          <p:nvPr/>
        </p:nvSpPr>
        <p:spPr bwMode="auto">
          <a:xfrm>
            <a:off x="0" y="658100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9" name="Grupo 18">
            <a:extLst>
              <a:ext uri="{FF2B5EF4-FFF2-40B4-BE49-F238E27FC236}">
                <a16:creationId xmlns:a16="http://schemas.microsoft.com/office/drawing/2014/main" id="{59BC85CE-6CF1-4269-A3E6-2FA81CB84EC5}"/>
              </a:ext>
            </a:extLst>
          </p:cNvPr>
          <p:cNvGrpSpPr/>
          <p:nvPr/>
        </p:nvGrpSpPr>
        <p:grpSpPr>
          <a:xfrm>
            <a:off x="10776303" y="-51375"/>
            <a:ext cx="1077459" cy="989053"/>
            <a:chOff x="10562619" y="1423954"/>
            <a:chExt cx="1280250" cy="1299632"/>
          </a:xfrm>
        </p:grpSpPr>
        <p:pic>
          <p:nvPicPr>
            <p:cNvPr id="20" name="Picture 2">
              <a:extLst>
                <a:ext uri="{FF2B5EF4-FFF2-40B4-BE49-F238E27FC236}">
                  <a16:creationId xmlns:a16="http://schemas.microsoft.com/office/drawing/2014/main" id="{56DD270F-1322-4926-96DC-D24081BFC33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7B1C92BD-3F0A-474A-B9B1-61EFBE3879E8}"/>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2DF0948E-7F81-BFF6-2D6D-85AB859E0261}"/>
              </a:ext>
            </a:extLst>
          </p:cNvPr>
          <p:cNvSpPr txBox="1"/>
          <p:nvPr/>
        </p:nvSpPr>
        <p:spPr>
          <a:xfrm>
            <a:off x="904634" y="58904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9895FC5A-A643-FF31-CE2F-17ED81FEB754}"/>
              </a:ext>
            </a:extLst>
          </p:cNvPr>
          <p:cNvGraphicFramePr>
            <a:graphicFrameLocks noGrp="1"/>
          </p:cNvGraphicFramePr>
          <p:nvPr/>
        </p:nvGraphicFramePr>
        <p:xfrm>
          <a:off x="3516426" y="4933121"/>
          <a:ext cx="5301244" cy="847679"/>
        </p:xfrm>
        <a:graphic>
          <a:graphicData uri="http://schemas.openxmlformats.org/drawingml/2006/table">
            <a:tbl>
              <a:tblPr firstRow="1" bandRow="1">
                <a:tableStyleId>{68D230F3-CF80-4859-8CE7-A43EE81993B5}</a:tableStyleId>
              </a:tblPr>
              <a:tblGrid>
                <a:gridCol w="1325311">
                  <a:extLst>
                    <a:ext uri="{9D8B030D-6E8A-4147-A177-3AD203B41FA5}">
                      <a16:colId xmlns:a16="http://schemas.microsoft.com/office/drawing/2014/main" val="429948566"/>
                    </a:ext>
                  </a:extLst>
                </a:gridCol>
                <a:gridCol w="1256080">
                  <a:extLst>
                    <a:ext uri="{9D8B030D-6E8A-4147-A177-3AD203B41FA5}">
                      <a16:colId xmlns:a16="http://schemas.microsoft.com/office/drawing/2014/main" val="361932466"/>
                    </a:ext>
                  </a:extLst>
                </a:gridCol>
                <a:gridCol w="1394542">
                  <a:extLst>
                    <a:ext uri="{9D8B030D-6E8A-4147-A177-3AD203B41FA5}">
                      <a16:colId xmlns:a16="http://schemas.microsoft.com/office/drawing/2014/main" val="4134308282"/>
                    </a:ext>
                  </a:extLst>
                </a:gridCol>
                <a:gridCol w="1325311">
                  <a:extLst>
                    <a:ext uri="{9D8B030D-6E8A-4147-A177-3AD203B41FA5}">
                      <a16:colId xmlns:a16="http://schemas.microsoft.com/office/drawing/2014/main" val="4279298617"/>
                    </a:ext>
                  </a:extLst>
                </a:gridCol>
              </a:tblGrid>
              <a:tr h="331606">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a:t>
                      </a:r>
                    </a:p>
                    <a:p>
                      <a:pPr algn="ctr" rtl="0" fontAlgn="ctr"/>
                      <a:r>
                        <a:rPr lang="es-CO" sz="1050" b="1" u="none" strike="noStrike" dirty="0">
                          <a:solidFill>
                            <a:schemeClr val="accent1">
                              <a:lumMod val="50000"/>
                            </a:schemeClr>
                          </a:solidFill>
                          <a:effectLst/>
                          <a:latin typeface="+mn-lt"/>
                          <a:cs typeface="Arial" panose="020B0604020202020204" pitchFamily="34" charset="0"/>
                        </a:rPr>
                        <a:t>CONJUNTA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FACT. </a:t>
                      </a:r>
                    </a:p>
                    <a:p>
                      <a:pPr algn="ctr" rtl="0" fontAlgn="ctr"/>
                      <a:r>
                        <a:rPr lang="es-CO" sz="1050" b="1" u="none" strike="noStrike" dirty="0">
                          <a:solidFill>
                            <a:schemeClr val="accent1">
                              <a:lumMod val="50000"/>
                            </a:schemeClr>
                          </a:solidFill>
                          <a:effectLst/>
                          <a:latin typeface="+mn-lt"/>
                          <a:cs typeface="Arial" panose="020B0604020202020204" pitchFamily="34" charset="0"/>
                        </a:rPr>
                        <a:t>DIRECTA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mn-lt"/>
                          <a:cs typeface="Arial" panose="020B0604020202020204" pitchFamily="34" charset="0"/>
                        </a:rPr>
                        <a:t>TOTAL</a:t>
                      </a:r>
                      <a:br>
                        <a:rPr lang="es-CO" sz="1050" b="1" u="none" strike="noStrike" dirty="0">
                          <a:solidFill>
                            <a:schemeClr val="accent1">
                              <a:lumMod val="50000"/>
                            </a:schemeClr>
                          </a:solidFill>
                          <a:effectLst/>
                          <a:latin typeface="+mn-lt"/>
                          <a:cs typeface="Arial" panose="020B0604020202020204" pitchFamily="34" charset="0"/>
                        </a:rPr>
                      </a:br>
                      <a:r>
                        <a:rPr lang="es-CO" sz="1050" b="1" u="none" strike="noStrike" dirty="0">
                          <a:solidFill>
                            <a:schemeClr val="accent1">
                              <a:lumMod val="50000"/>
                            </a:schemeClr>
                          </a:solidFill>
                          <a:effectLst/>
                          <a:latin typeface="+mn-lt"/>
                          <a:cs typeface="Arial" panose="020B0604020202020204" pitchFamily="34" charset="0"/>
                        </a:rPr>
                        <a:t> CARTERA</a:t>
                      </a:r>
                      <a:endParaRPr lang="es-CO" sz="1050" b="1" i="0" u="none" strike="noStrike" dirty="0">
                        <a:solidFill>
                          <a:schemeClr val="accent1">
                            <a:lumMod val="50000"/>
                          </a:schemeClr>
                        </a:solidFill>
                        <a:effectLst/>
                        <a:latin typeface="+mn-lt"/>
                        <a:cs typeface="Arial" panose="020B0604020202020204" pitchFamily="34" charset="0"/>
                      </a:endParaRPr>
                    </a:p>
                  </a:txBody>
                  <a:tcPr marL="9525" marR="9525" marT="9525" marB="0" anchor="ctr"/>
                </a:tc>
                <a:extLst>
                  <a:ext uri="{0D108BD9-81ED-4DB2-BD59-A6C34878D82A}">
                    <a16:rowId xmlns:a16="http://schemas.microsoft.com/office/drawing/2014/main" val="949483607"/>
                  </a:ext>
                </a:extLst>
              </a:tr>
              <a:tr h="82734">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VENCIDA</a:t>
                      </a:r>
                    </a:p>
                  </a:txBody>
                  <a:tcPr marL="44450" marR="44450" marT="0" marB="0" anchor="ctr"/>
                </a:tc>
                <a:tc>
                  <a:txBody>
                    <a:bodyPr/>
                    <a:lstStyle/>
                    <a:p>
                      <a:pPr marL="0" algn="r" defTabSz="914400" rtl="0" eaLnBrk="1" fontAlgn="ctr" latinLnBrk="0" hangingPunct="1">
                        <a:spcAft>
                          <a:spcPts val="0"/>
                        </a:spcAft>
                      </a:pPr>
                      <a:r>
                        <a:rPr lang="es-CO" sz="1050" b="0" kern="1200" dirty="0">
                          <a:solidFill>
                            <a:schemeClr val="accent1">
                              <a:lumMod val="50000"/>
                            </a:schemeClr>
                          </a:solidFill>
                          <a:effectLst/>
                          <a:latin typeface="+mn-lt"/>
                          <a:ea typeface="Calibri" panose="020F0502020204030204" pitchFamily="34" charset="0"/>
                          <a:cs typeface="Times New Roman"/>
                        </a:rPr>
                        <a:t>                      4.229 </a:t>
                      </a:r>
                    </a:p>
                  </a:txBody>
                  <a:tcPr marL="9525" marR="9525" marT="9525" marB="0" anchor="ctr"/>
                </a:tc>
                <a:tc>
                  <a:txBody>
                    <a:bodyPr/>
                    <a:lstStyle/>
                    <a:p>
                      <a:pPr marL="0" algn="r" defTabSz="914400" rtl="0" eaLnBrk="1" fontAlgn="ctr" latinLnBrk="0" hangingPunct="1">
                        <a:spcAft>
                          <a:spcPts val="0"/>
                        </a:spcAft>
                      </a:pPr>
                      <a:r>
                        <a:rPr lang="es-CO" sz="1050" b="0" kern="1200" dirty="0">
                          <a:solidFill>
                            <a:schemeClr val="accent1">
                              <a:lumMod val="50000"/>
                            </a:schemeClr>
                          </a:solidFill>
                          <a:effectLst/>
                          <a:latin typeface="+mn-lt"/>
                          <a:ea typeface="Calibri" panose="020F0502020204030204" pitchFamily="34" charset="0"/>
                          <a:cs typeface="Times New Roman"/>
                        </a:rPr>
                        <a:t>                      1.095 </a:t>
                      </a:r>
                    </a:p>
                  </a:txBody>
                  <a:tcPr marL="9525" marR="9525" marT="9525" marB="0" anchor="ctr"/>
                </a:tc>
                <a:tc>
                  <a:txBody>
                    <a:bodyPr/>
                    <a:lstStyle/>
                    <a:p>
                      <a:pPr marL="0" algn="r" defTabSz="914400" rtl="0" eaLnBrk="1" fontAlgn="ctr" latinLnBrk="0" hangingPunct="1">
                        <a:spcAft>
                          <a:spcPts val="0"/>
                        </a:spcAft>
                      </a:pPr>
                      <a:r>
                        <a:rPr lang="es-CO" sz="1050" b="0" kern="1200" dirty="0">
                          <a:solidFill>
                            <a:schemeClr val="accent1">
                              <a:lumMod val="50000"/>
                            </a:schemeClr>
                          </a:solidFill>
                          <a:effectLst/>
                          <a:latin typeface="+mn-lt"/>
                          <a:ea typeface="Calibri" panose="020F0502020204030204" pitchFamily="34" charset="0"/>
                          <a:cs typeface="Times New Roman"/>
                        </a:rPr>
                        <a:t>                    5.324 </a:t>
                      </a:r>
                    </a:p>
                  </a:txBody>
                  <a:tcPr marL="9525" marR="9525" marT="9525" marB="0" anchor="ctr"/>
                </a:tc>
                <a:extLst>
                  <a:ext uri="{0D108BD9-81ED-4DB2-BD59-A6C34878D82A}">
                    <a16:rowId xmlns:a16="http://schemas.microsoft.com/office/drawing/2014/main" val="1451361505"/>
                  </a:ext>
                </a:extLst>
              </a:tr>
              <a:tr h="161679">
                <a:tc>
                  <a:txBody>
                    <a:bodyPr/>
                    <a:lstStyle/>
                    <a:p>
                      <a:pPr algn="l">
                        <a:spcAft>
                          <a:spcPts val="0"/>
                        </a:spcAft>
                      </a:pPr>
                      <a:r>
                        <a:rPr lang="es-CO" sz="1050" b="0" dirty="0">
                          <a:solidFill>
                            <a:schemeClr val="accent1">
                              <a:lumMod val="50000"/>
                            </a:schemeClr>
                          </a:solidFill>
                          <a:effectLst/>
                          <a:latin typeface="+mn-lt"/>
                          <a:ea typeface="Times New Roman"/>
                          <a:cs typeface="Times New Roman"/>
                        </a:rPr>
                        <a:t>VIGENCIA</a:t>
                      </a:r>
                    </a:p>
                  </a:txBody>
                  <a:tcPr marL="44450" marR="44450" marT="0" marB="0" anchor="ctr"/>
                </a:tc>
                <a:tc>
                  <a:txBody>
                    <a:bodyPr/>
                    <a:lstStyle/>
                    <a:p>
                      <a:pPr marL="0" algn="r" defTabSz="914400" rtl="0" eaLnBrk="1" fontAlgn="ctr" latinLnBrk="0" hangingPunct="1">
                        <a:spcAft>
                          <a:spcPts val="0"/>
                        </a:spcAft>
                      </a:pPr>
                      <a:r>
                        <a:rPr lang="es-CO" sz="1050" b="0" kern="1200" dirty="0">
                          <a:solidFill>
                            <a:schemeClr val="accent1">
                              <a:lumMod val="50000"/>
                            </a:schemeClr>
                          </a:solidFill>
                          <a:effectLst/>
                          <a:latin typeface="+mn-lt"/>
                          <a:ea typeface="Calibri" panose="020F0502020204030204" pitchFamily="34" charset="0"/>
                          <a:cs typeface="Times New Roman"/>
                        </a:rPr>
                        <a:t>                      7.360 </a:t>
                      </a:r>
                    </a:p>
                  </a:txBody>
                  <a:tcPr marL="9525" marR="9525" marT="9525" marB="0" anchor="ctr"/>
                </a:tc>
                <a:tc>
                  <a:txBody>
                    <a:bodyPr/>
                    <a:lstStyle/>
                    <a:p>
                      <a:pPr marL="0" algn="r" defTabSz="914400" rtl="0" eaLnBrk="1" fontAlgn="ctr" latinLnBrk="0" hangingPunct="1">
                        <a:spcAft>
                          <a:spcPts val="0"/>
                        </a:spcAft>
                      </a:pPr>
                      <a:r>
                        <a:rPr lang="es-CO" sz="1050" b="0" kern="1200" dirty="0">
                          <a:solidFill>
                            <a:schemeClr val="accent1">
                              <a:lumMod val="50000"/>
                            </a:schemeClr>
                          </a:solidFill>
                          <a:effectLst/>
                          <a:latin typeface="+mn-lt"/>
                          <a:ea typeface="Calibri" panose="020F0502020204030204" pitchFamily="34" charset="0"/>
                          <a:cs typeface="Times New Roman"/>
                        </a:rPr>
                        <a:t>                      1.229 </a:t>
                      </a:r>
                    </a:p>
                  </a:txBody>
                  <a:tcPr marL="9525" marR="9525" marT="9525" marB="0" anchor="ctr"/>
                </a:tc>
                <a:tc>
                  <a:txBody>
                    <a:bodyPr/>
                    <a:lstStyle/>
                    <a:p>
                      <a:pPr marL="0" algn="r" defTabSz="914400" rtl="0" eaLnBrk="1" fontAlgn="ctr" latinLnBrk="0" hangingPunct="1">
                        <a:spcAft>
                          <a:spcPts val="0"/>
                        </a:spcAft>
                      </a:pPr>
                      <a:r>
                        <a:rPr lang="es-CO" sz="1050" b="0" kern="1200" dirty="0">
                          <a:solidFill>
                            <a:schemeClr val="accent1">
                              <a:lumMod val="50000"/>
                            </a:schemeClr>
                          </a:solidFill>
                          <a:effectLst/>
                          <a:latin typeface="+mn-lt"/>
                          <a:ea typeface="Calibri" panose="020F0502020204030204" pitchFamily="34" charset="0"/>
                          <a:cs typeface="Times New Roman"/>
                        </a:rPr>
                        <a:t>                    8.589 </a:t>
                      </a:r>
                    </a:p>
                  </a:txBody>
                  <a:tcPr marL="9525" marR="9525" marT="9525" marB="0" anchor="ctr"/>
                </a:tc>
                <a:extLst>
                  <a:ext uri="{0D108BD9-81ED-4DB2-BD59-A6C34878D82A}">
                    <a16:rowId xmlns:a16="http://schemas.microsoft.com/office/drawing/2014/main" val="3676635808"/>
                  </a:ext>
                </a:extLst>
              </a:tr>
              <a:tr h="176983">
                <a:tc>
                  <a:txBody>
                    <a:bodyPr/>
                    <a:lstStyle/>
                    <a:p>
                      <a:pPr algn="ctr">
                        <a:spcAft>
                          <a:spcPts val="0"/>
                        </a:spcAft>
                      </a:pPr>
                      <a:r>
                        <a:rPr lang="es-CO" sz="1050" b="1" dirty="0">
                          <a:solidFill>
                            <a:schemeClr val="accent1">
                              <a:lumMod val="50000"/>
                            </a:schemeClr>
                          </a:solidFill>
                          <a:effectLst/>
                          <a:latin typeface="+mn-lt"/>
                          <a:ea typeface="Times New Roman"/>
                          <a:cs typeface="Times New Roman"/>
                        </a:rPr>
                        <a:t>TOTAL</a:t>
                      </a:r>
                    </a:p>
                  </a:txBody>
                  <a:tcPr marL="44450" marR="44450" marT="0" marB="0" anchor="ctr"/>
                </a:tc>
                <a:tc>
                  <a:txBody>
                    <a:bodyPr/>
                    <a:lstStyle/>
                    <a:p>
                      <a:pPr marL="0" algn="r" defTabSz="914400" rtl="0" eaLnBrk="1" fontAlgn="ctr" latinLnBrk="0" hangingPunct="1">
                        <a:spcAft>
                          <a:spcPts val="0"/>
                        </a:spcAft>
                      </a:pPr>
                      <a:r>
                        <a:rPr lang="es-CO" sz="1050" b="1" kern="1200" dirty="0">
                          <a:solidFill>
                            <a:schemeClr val="accent1">
                              <a:lumMod val="50000"/>
                            </a:schemeClr>
                          </a:solidFill>
                          <a:effectLst/>
                          <a:latin typeface="+mn-lt"/>
                          <a:ea typeface="Calibri" panose="020F0502020204030204" pitchFamily="34" charset="0"/>
                          <a:cs typeface="Times New Roman"/>
                        </a:rPr>
                        <a:t>                    11.589 </a:t>
                      </a:r>
                    </a:p>
                  </a:txBody>
                  <a:tcPr marL="9525" marR="9525" marT="9525" marB="0" anchor="ctr"/>
                </a:tc>
                <a:tc>
                  <a:txBody>
                    <a:bodyPr/>
                    <a:lstStyle/>
                    <a:p>
                      <a:pPr marL="0" algn="r" defTabSz="914400" rtl="0" eaLnBrk="1" fontAlgn="ctr" latinLnBrk="0" hangingPunct="1">
                        <a:spcAft>
                          <a:spcPts val="0"/>
                        </a:spcAft>
                      </a:pPr>
                      <a:r>
                        <a:rPr lang="es-CO" sz="1050" b="1" kern="1200" dirty="0">
                          <a:solidFill>
                            <a:schemeClr val="accent1">
                              <a:lumMod val="50000"/>
                            </a:schemeClr>
                          </a:solidFill>
                          <a:effectLst/>
                          <a:latin typeface="+mn-lt"/>
                          <a:ea typeface="Calibri" panose="020F0502020204030204" pitchFamily="34" charset="0"/>
                          <a:cs typeface="Times New Roman"/>
                        </a:rPr>
                        <a:t>                      2.323 </a:t>
                      </a:r>
                    </a:p>
                  </a:txBody>
                  <a:tcPr marL="9525" marR="9525" marT="9525" marB="0" anchor="ctr"/>
                </a:tc>
                <a:tc>
                  <a:txBody>
                    <a:bodyPr/>
                    <a:lstStyle/>
                    <a:p>
                      <a:pPr marL="0" algn="r" defTabSz="914400" rtl="0" eaLnBrk="1" fontAlgn="ctr" latinLnBrk="0" hangingPunct="1">
                        <a:spcAft>
                          <a:spcPts val="0"/>
                        </a:spcAft>
                      </a:pPr>
                      <a:r>
                        <a:rPr lang="es-CO" sz="1050" b="1" kern="1200" dirty="0">
                          <a:solidFill>
                            <a:schemeClr val="accent1">
                              <a:lumMod val="50000"/>
                            </a:schemeClr>
                          </a:solidFill>
                          <a:effectLst/>
                          <a:latin typeface="+mn-lt"/>
                          <a:ea typeface="Calibri" panose="020F0502020204030204" pitchFamily="34" charset="0"/>
                          <a:cs typeface="Times New Roman"/>
                        </a:rPr>
                        <a:t>                  13.913 </a:t>
                      </a:r>
                    </a:p>
                  </a:txBody>
                  <a:tcPr marL="9525" marR="9525" marT="9525" marB="0" anchor="ctr"/>
                </a:tc>
                <a:extLst>
                  <a:ext uri="{0D108BD9-81ED-4DB2-BD59-A6C34878D82A}">
                    <a16:rowId xmlns:a16="http://schemas.microsoft.com/office/drawing/2014/main" val="3578237480"/>
                  </a:ext>
                </a:extLst>
              </a:tr>
            </a:tbl>
          </a:graphicData>
        </a:graphic>
      </p:graphicFrame>
      <p:graphicFrame>
        <p:nvGraphicFramePr>
          <p:cNvPr id="4" name="Gráfico 3">
            <a:extLst>
              <a:ext uri="{FF2B5EF4-FFF2-40B4-BE49-F238E27FC236}">
                <a16:creationId xmlns:a16="http://schemas.microsoft.com/office/drawing/2014/main" id="{5BB66678-C175-4C46-9E8F-6B8B634F77D3}"/>
              </a:ext>
            </a:extLst>
          </p:cNvPr>
          <p:cNvGraphicFramePr>
            <a:graphicFrameLocks noGrp="1"/>
          </p:cNvGraphicFramePr>
          <p:nvPr/>
        </p:nvGraphicFramePr>
        <p:xfrm>
          <a:off x="1759992" y="1204914"/>
          <a:ext cx="8672015" cy="3591644"/>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7CD6CDF-8828-4BD0-A73E-6A1FD915E98D}"/>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0659" name="Imagen 24">
            <a:extLst>
              <a:ext uri="{FF2B5EF4-FFF2-40B4-BE49-F238E27FC236}">
                <a16:creationId xmlns:a16="http://schemas.microsoft.com/office/drawing/2014/main" id="{E6F6A539-0C04-4D03-90F9-846E5AD0273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11150" y="9207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60" name="Imagen 8">
            <a:extLst>
              <a:ext uri="{FF2B5EF4-FFF2-40B4-BE49-F238E27FC236}">
                <a16:creationId xmlns:a16="http://schemas.microsoft.com/office/drawing/2014/main" id="{D6266C7B-CBEA-4B8B-B78A-6A7C2A916E6F}"/>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34588" y="238125"/>
            <a:ext cx="1846262" cy="52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7086E243-364F-4D5C-A8AD-C0E7ADA91DB9}"/>
              </a:ext>
            </a:extLst>
          </p:cNvPr>
          <p:cNvSpPr txBox="1"/>
          <p:nvPr/>
        </p:nvSpPr>
        <p:spPr>
          <a:xfrm>
            <a:off x="1285875" y="119063"/>
            <a:ext cx="8526463"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Mayo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2437993-4343-4B04-9C23-B0BFD012C632}"/>
              </a:ext>
            </a:extLst>
          </p:cNvPr>
          <p:cNvSpPr txBox="1">
            <a:spLocks noChangeArrowheads="1"/>
          </p:cNvSpPr>
          <p:nvPr/>
        </p:nvSpPr>
        <p:spPr bwMode="auto">
          <a:xfrm>
            <a:off x="0" y="6531095"/>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4D65CDF-53FC-19C0-0158-9F570BA1D5C1}"/>
              </a:ext>
            </a:extLst>
          </p:cNvPr>
          <p:cNvSpPr txBox="1"/>
          <p:nvPr/>
        </p:nvSpPr>
        <p:spPr>
          <a:xfrm>
            <a:off x="1217988" y="588298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4" name="Tabla 3">
            <a:extLst>
              <a:ext uri="{FF2B5EF4-FFF2-40B4-BE49-F238E27FC236}">
                <a16:creationId xmlns:a16="http://schemas.microsoft.com/office/drawing/2014/main" id="{02B4EF69-F148-D5ED-46A2-B91D4875311E}"/>
              </a:ext>
            </a:extLst>
          </p:cNvPr>
          <p:cNvGraphicFramePr>
            <a:graphicFrameLocks noGrp="1"/>
          </p:cNvGraphicFramePr>
          <p:nvPr/>
        </p:nvGraphicFramePr>
        <p:xfrm>
          <a:off x="3826025" y="4908116"/>
          <a:ext cx="4724588" cy="838200"/>
        </p:xfrm>
        <a:graphic>
          <a:graphicData uri="http://schemas.openxmlformats.org/drawingml/2006/table">
            <a:tbl>
              <a:tblPr firstRow="1" bandRow="1">
                <a:tableStyleId>{68D230F3-CF80-4859-8CE7-A43EE81993B5}</a:tableStyleId>
              </a:tblPr>
              <a:tblGrid>
                <a:gridCol w="1181147">
                  <a:extLst>
                    <a:ext uri="{9D8B030D-6E8A-4147-A177-3AD203B41FA5}">
                      <a16:colId xmlns:a16="http://schemas.microsoft.com/office/drawing/2014/main" val="2424529654"/>
                    </a:ext>
                  </a:extLst>
                </a:gridCol>
                <a:gridCol w="1181147">
                  <a:extLst>
                    <a:ext uri="{9D8B030D-6E8A-4147-A177-3AD203B41FA5}">
                      <a16:colId xmlns:a16="http://schemas.microsoft.com/office/drawing/2014/main" val="3315557300"/>
                    </a:ext>
                  </a:extLst>
                </a:gridCol>
                <a:gridCol w="914966">
                  <a:extLst>
                    <a:ext uri="{9D8B030D-6E8A-4147-A177-3AD203B41FA5}">
                      <a16:colId xmlns:a16="http://schemas.microsoft.com/office/drawing/2014/main" val="4280032849"/>
                    </a:ext>
                  </a:extLst>
                </a:gridCol>
                <a:gridCol w="1447328">
                  <a:extLst>
                    <a:ext uri="{9D8B030D-6E8A-4147-A177-3AD203B41FA5}">
                      <a16:colId xmlns:a16="http://schemas.microsoft.com/office/drawing/2014/main" val="3611315560"/>
                    </a:ext>
                  </a:extLst>
                </a:gridCol>
              </a:tblGrid>
              <a:tr h="324284">
                <a:tc>
                  <a:txBody>
                    <a:bodyPr/>
                    <a:lstStyle/>
                    <a:p>
                      <a:pPr algn="ctr" rtl="0" fontAlgn="ctr"/>
                      <a:r>
                        <a:rPr lang="es-CO" sz="1050" b="1" u="none" strike="noStrike" dirty="0">
                          <a:solidFill>
                            <a:schemeClr val="accent1">
                              <a:lumMod val="50000"/>
                            </a:schemeClr>
                          </a:solidFill>
                          <a:effectLst/>
                          <a:latin typeface="Calibri"/>
                          <a:cs typeface="Calibri"/>
                        </a:rPr>
                        <a:t>CARTERA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CONJUNTA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FACT. </a:t>
                      </a:r>
                      <a:endParaRPr lang="es-CO" sz="1050" b="1" u="none" strike="noStrike" dirty="0">
                        <a:solidFill>
                          <a:schemeClr val="accent1">
                            <a:lumMod val="50000"/>
                          </a:schemeClr>
                        </a:solidFill>
                        <a:effectLst/>
                        <a:latin typeface="Calibri" panose="020F0502020204030204" pitchFamily="34" charset="0"/>
                        <a:cs typeface="Calibri" panose="020F0502020204030204" pitchFamily="34" charset="0"/>
                      </a:endParaRPr>
                    </a:p>
                    <a:p>
                      <a:pPr algn="ctr" rtl="0" fontAlgn="ctr"/>
                      <a:r>
                        <a:rPr lang="es-CO" sz="1050" b="1" u="none" strike="noStrike" dirty="0">
                          <a:solidFill>
                            <a:schemeClr val="accent1">
                              <a:lumMod val="50000"/>
                            </a:schemeClr>
                          </a:solidFill>
                          <a:effectLst/>
                          <a:latin typeface="Calibri"/>
                          <a:cs typeface="Calibri"/>
                        </a:rPr>
                        <a:t>DIRECTA</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algn="ctr" rtl="0" fontAlgn="ctr"/>
                      <a:r>
                        <a:rPr lang="es-CO" sz="1050" b="1" u="none" strike="noStrike" dirty="0">
                          <a:solidFill>
                            <a:schemeClr val="accent1">
                              <a:lumMod val="50000"/>
                            </a:schemeClr>
                          </a:solidFill>
                          <a:effectLst/>
                          <a:latin typeface="Calibri"/>
                          <a:cs typeface="Calibri"/>
                        </a:rPr>
                        <a:t>TOTAL</a:t>
                      </a:r>
                    </a:p>
                    <a:p>
                      <a:pPr algn="ctr" rtl="0" fontAlgn="ctr"/>
                      <a:r>
                        <a:rPr lang="es-CO" sz="1050" b="1" u="none" strike="noStrike" dirty="0">
                          <a:solidFill>
                            <a:schemeClr val="accent1">
                              <a:lumMod val="50000"/>
                            </a:schemeClr>
                          </a:solidFill>
                          <a:effectLst/>
                          <a:latin typeface="Calibri"/>
                          <a:cs typeface="Calibri"/>
                        </a:rPr>
                        <a:t> CARTERA</a:t>
                      </a:r>
                      <a:endParaRPr lang="es-CO" sz="1050" b="1" i="0" u="none" strike="noStrike" dirty="0">
                        <a:solidFill>
                          <a:schemeClr val="accent1">
                            <a:lumMod val="50000"/>
                          </a:schemeClr>
                        </a:solidFill>
                        <a:effectLst/>
                        <a:latin typeface="Calibri"/>
                        <a:cs typeface="Calibri"/>
                      </a:endParaRPr>
                    </a:p>
                  </a:txBody>
                  <a:tcPr marL="9525" marR="9525" marT="9525" marB="0" anchor="ctr"/>
                </a:tc>
                <a:extLst>
                  <a:ext uri="{0D108BD9-81ED-4DB2-BD59-A6C34878D82A}">
                    <a16:rowId xmlns:a16="http://schemas.microsoft.com/office/drawing/2014/main" val="1789796540"/>
                  </a:ext>
                </a:extLst>
              </a:tr>
              <a:tr h="122595">
                <a:tc>
                  <a:txBody>
                    <a:bodyPr/>
                    <a:lstStyle/>
                    <a:p>
                      <a:pPr algn="l" fontAlgn="ctr"/>
                      <a:r>
                        <a:rPr lang="es-CO" sz="1050" b="0" u="none" strike="noStrike" dirty="0">
                          <a:solidFill>
                            <a:schemeClr val="accent1">
                              <a:lumMod val="50000"/>
                            </a:schemeClr>
                          </a:solidFill>
                          <a:effectLst/>
                          <a:latin typeface="Calibri"/>
                          <a:cs typeface="Calibri"/>
                        </a:rPr>
                        <a:t>VENCIDA</a:t>
                      </a:r>
                      <a:endParaRPr lang="es-CO" sz="1050" b="0"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7.931</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6.387</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14.318</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08264860"/>
                  </a:ext>
                </a:extLst>
              </a:tr>
              <a:tr h="87080">
                <a:tc>
                  <a:txBody>
                    <a:bodyPr/>
                    <a:lstStyle/>
                    <a:p>
                      <a:pPr algn="l" fontAlgn="ctr"/>
                      <a:r>
                        <a:rPr lang="es-CO" sz="1050" b="0" i="0" u="none" strike="noStrike" dirty="0">
                          <a:solidFill>
                            <a:schemeClr val="accent1">
                              <a:lumMod val="50000"/>
                            </a:schemeClr>
                          </a:solidFill>
                          <a:effectLst/>
                          <a:latin typeface="Calibri" panose="020F0502020204030204" pitchFamily="34" charset="0"/>
                          <a:cs typeface="Calibri" panose="020F0502020204030204" pitchFamily="34" charset="0"/>
                        </a:rPr>
                        <a:t>VIGENCIA</a:t>
                      </a: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7.963</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735</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0" u="none" strike="noStrike" kern="1200" dirty="0">
                          <a:solidFill>
                            <a:schemeClr val="accent1">
                              <a:lumMod val="50000"/>
                            </a:schemeClr>
                          </a:solidFill>
                          <a:effectLst/>
                          <a:latin typeface="Calibri"/>
                          <a:ea typeface="+mn-ea"/>
                          <a:cs typeface="Calibri"/>
                        </a:rPr>
                        <a:t>8.698</a:t>
                      </a:r>
                      <a:endParaRPr lang="es-CO" sz="1050" b="0"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3830849350"/>
                  </a:ext>
                </a:extLst>
              </a:tr>
              <a:tr h="139351">
                <a:tc>
                  <a:txBody>
                    <a:bodyPr/>
                    <a:lstStyle/>
                    <a:p>
                      <a:pPr algn="ctr" rtl="0" fontAlgn="ctr"/>
                      <a:r>
                        <a:rPr lang="es-CO" sz="1050" b="1" u="none" strike="noStrike" dirty="0">
                          <a:solidFill>
                            <a:schemeClr val="accent1">
                              <a:lumMod val="50000"/>
                            </a:schemeClr>
                          </a:solidFill>
                          <a:effectLst/>
                          <a:latin typeface="Calibri"/>
                          <a:cs typeface="Calibri"/>
                        </a:rPr>
                        <a:t>TOTAL</a:t>
                      </a:r>
                      <a:endParaRPr lang="es-CO" sz="1050" b="1" i="0" u="none" strike="noStrike" dirty="0">
                        <a:solidFill>
                          <a:schemeClr val="accent1">
                            <a:lumMod val="50000"/>
                          </a:schemeClr>
                        </a:solidFill>
                        <a:effectLst/>
                        <a:latin typeface="Calibri"/>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15.894</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7.123</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tc>
                  <a:txBody>
                    <a:bodyPr/>
                    <a:lstStyle/>
                    <a:p>
                      <a:pPr marL="0" algn="r" defTabSz="914400" rtl="0" eaLnBrk="1" fontAlgn="ctr" latinLnBrk="0" hangingPunct="1"/>
                      <a:r>
                        <a:rPr lang="es-MX" sz="1050" b="1" u="none" strike="noStrike" kern="1200" dirty="0">
                          <a:solidFill>
                            <a:schemeClr val="accent1">
                              <a:lumMod val="50000"/>
                            </a:schemeClr>
                          </a:solidFill>
                          <a:effectLst/>
                          <a:latin typeface="Calibri"/>
                          <a:ea typeface="+mn-ea"/>
                          <a:cs typeface="Calibri"/>
                        </a:rPr>
                        <a:t>23.016</a:t>
                      </a:r>
                      <a:endParaRPr lang="es-CO" sz="1050" b="1" u="none" strike="noStrike" kern="1200" dirty="0">
                        <a:solidFill>
                          <a:schemeClr val="accent1">
                            <a:lumMod val="50000"/>
                          </a:schemeClr>
                        </a:solidFill>
                        <a:effectLst/>
                        <a:latin typeface="Calibri"/>
                        <a:ea typeface="+mn-ea"/>
                        <a:cs typeface="Calibri"/>
                      </a:endParaRPr>
                    </a:p>
                  </a:txBody>
                  <a:tcPr marL="9525" marR="9525" marT="9525" marB="0" anchor="ctr"/>
                </a:tc>
                <a:extLst>
                  <a:ext uri="{0D108BD9-81ED-4DB2-BD59-A6C34878D82A}">
                    <a16:rowId xmlns:a16="http://schemas.microsoft.com/office/drawing/2014/main" val="2344843175"/>
                  </a:ext>
                </a:extLst>
              </a:tr>
            </a:tbl>
          </a:graphicData>
        </a:graphic>
      </p:graphicFrame>
      <p:graphicFrame>
        <p:nvGraphicFramePr>
          <p:cNvPr id="5" name="Gráfico 4">
            <a:extLst>
              <a:ext uri="{FF2B5EF4-FFF2-40B4-BE49-F238E27FC236}">
                <a16:creationId xmlns:a16="http://schemas.microsoft.com/office/drawing/2014/main" id="{EF5CC481-E174-4521-B1A0-1CCE584F718B}"/>
              </a:ext>
            </a:extLst>
          </p:cNvPr>
          <p:cNvGraphicFramePr>
            <a:graphicFrameLocks noGrp="1"/>
          </p:cNvGraphicFramePr>
          <p:nvPr/>
        </p:nvGraphicFramePr>
        <p:xfrm>
          <a:off x="1758108" y="1222376"/>
          <a:ext cx="8675783" cy="3473450"/>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1700BAD4-D187-4017-AADD-2A2E4AB040D7}"/>
              </a:ext>
            </a:extLst>
          </p:cNvPr>
          <p:cNvCxnSpPr>
            <a:cxnSpLocks/>
          </p:cNvCxnSpPr>
          <p:nvPr/>
        </p:nvCxnSpPr>
        <p:spPr>
          <a:xfrm>
            <a:off x="88900" y="11366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2707" name="Imagen 24">
            <a:extLst>
              <a:ext uri="{FF2B5EF4-FFF2-40B4-BE49-F238E27FC236}">
                <a16:creationId xmlns:a16="http://schemas.microsoft.com/office/drawing/2014/main" id="{6A33502F-D84E-45BB-B0A9-BCDBF352CAB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1625" y="98425"/>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09" name="Imagen 12">
            <a:extLst>
              <a:ext uri="{FF2B5EF4-FFF2-40B4-BE49-F238E27FC236}">
                <a16:creationId xmlns:a16="http://schemas.microsoft.com/office/drawing/2014/main" id="{8EC8F8FF-3237-444F-B7FD-5ADC7AD6C61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074275" y="214313"/>
            <a:ext cx="1816100"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EE7866BC-0C32-47ED-BC72-8FB95F5B2065}"/>
              </a:ext>
            </a:extLst>
          </p:cNvPr>
          <p:cNvSpPr txBox="1"/>
          <p:nvPr/>
        </p:nvSpPr>
        <p:spPr>
          <a:xfrm>
            <a:off x="1103313" y="66675"/>
            <a:ext cx="8869362"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Por Edad De Mora – Mayo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B1A090F6-F09E-4912-8928-AA7909686AA5}"/>
              </a:ext>
            </a:extLst>
          </p:cNvPr>
          <p:cNvSpPr txBox="1">
            <a:spLocks noChangeArrowheads="1"/>
          </p:cNvSpPr>
          <p:nvPr/>
        </p:nvSpPr>
        <p:spPr bwMode="auto">
          <a:xfrm>
            <a:off x="0" y="651432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2EA11DC2-4F5A-7B9E-2E73-EAFFF68D1321}"/>
              </a:ext>
            </a:extLst>
          </p:cNvPr>
          <p:cNvSpPr txBox="1"/>
          <p:nvPr/>
        </p:nvSpPr>
        <p:spPr>
          <a:xfrm>
            <a:off x="1132681" y="5877674"/>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5" name="Tabla 2">
            <a:extLst>
              <a:ext uri="{FF2B5EF4-FFF2-40B4-BE49-F238E27FC236}">
                <a16:creationId xmlns:a16="http://schemas.microsoft.com/office/drawing/2014/main" id="{845E6591-CB91-2265-8E9F-EF9130C0B4DC}"/>
              </a:ext>
            </a:extLst>
          </p:cNvPr>
          <p:cNvGraphicFramePr>
            <a:graphicFrameLocks noGrp="1"/>
          </p:cNvGraphicFramePr>
          <p:nvPr/>
        </p:nvGraphicFramePr>
        <p:xfrm>
          <a:off x="3675062" y="4836137"/>
          <a:ext cx="4841876" cy="927826"/>
        </p:xfrm>
        <a:graphic>
          <a:graphicData uri="http://schemas.openxmlformats.org/drawingml/2006/table">
            <a:tbl>
              <a:tblPr firstRow="1" bandRow="1">
                <a:tableStyleId>{68D230F3-CF80-4859-8CE7-A43EE81993B5}</a:tableStyleId>
              </a:tblPr>
              <a:tblGrid>
                <a:gridCol w="1210469">
                  <a:extLst>
                    <a:ext uri="{9D8B030D-6E8A-4147-A177-3AD203B41FA5}">
                      <a16:colId xmlns:a16="http://schemas.microsoft.com/office/drawing/2014/main" val="20000"/>
                    </a:ext>
                  </a:extLst>
                </a:gridCol>
                <a:gridCol w="1121203">
                  <a:extLst>
                    <a:ext uri="{9D8B030D-6E8A-4147-A177-3AD203B41FA5}">
                      <a16:colId xmlns:a16="http://schemas.microsoft.com/office/drawing/2014/main" val="20001"/>
                    </a:ext>
                  </a:extLst>
                </a:gridCol>
                <a:gridCol w="1299735">
                  <a:extLst>
                    <a:ext uri="{9D8B030D-6E8A-4147-A177-3AD203B41FA5}">
                      <a16:colId xmlns:a16="http://schemas.microsoft.com/office/drawing/2014/main" val="20002"/>
                    </a:ext>
                  </a:extLst>
                </a:gridCol>
                <a:gridCol w="1210469">
                  <a:extLst>
                    <a:ext uri="{9D8B030D-6E8A-4147-A177-3AD203B41FA5}">
                      <a16:colId xmlns:a16="http://schemas.microsoft.com/office/drawing/2014/main" val="20003"/>
                    </a:ext>
                  </a:extLst>
                </a:gridCol>
              </a:tblGrid>
              <a:tr h="375213">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CONJUNTA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FACT. </a:t>
                      </a:r>
                    </a:p>
                    <a:p>
                      <a:pPr algn="ctr" rtl="0" fontAlgn="ctr"/>
                      <a:r>
                        <a:rPr lang="es-CO" sz="1100" b="1" u="none" strike="noStrike" dirty="0">
                          <a:solidFill>
                            <a:schemeClr val="accent1">
                              <a:lumMod val="50000"/>
                            </a:schemeClr>
                          </a:solidFill>
                          <a:effectLst/>
                          <a:latin typeface="+mn-lt"/>
                          <a:cs typeface="Arial" panose="020B0604020202020204" pitchFamily="34" charset="0"/>
                        </a:rPr>
                        <a:t>DIRECTA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br>
                        <a:rPr lang="es-CO" sz="1100" b="1" u="none" strike="noStrike" dirty="0">
                          <a:solidFill>
                            <a:schemeClr val="accent1">
                              <a:lumMod val="50000"/>
                            </a:schemeClr>
                          </a:solidFill>
                          <a:effectLst/>
                          <a:latin typeface="+mn-lt"/>
                          <a:cs typeface="Arial" panose="020B0604020202020204" pitchFamily="34" charset="0"/>
                        </a:rPr>
                      </a:br>
                      <a:r>
                        <a:rPr lang="es-CO" sz="1100" b="1" u="none" strike="noStrike" dirty="0">
                          <a:solidFill>
                            <a:schemeClr val="accent1">
                              <a:lumMod val="50000"/>
                            </a:schemeClr>
                          </a:solidFill>
                          <a:effectLst/>
                          <a:latin typeface="+mn-lt"/>
                          <a:cs typeface="Arial" panose="020B0604020202020204" pitchFamily="34" charset="0"/>
                        </a:rPr>
                        <a:t> CARTERA</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extLst>
                  <a:ext uri="{0D108BD9-81ED-4DB2-BD59-A6C34878D82A}">
                    <a16:rowId xmlns:a16="http://schemas.microsoft.com/office/drawing/2014/main" val="10000"/>
                  </a:ext>
                </a:extLst>
              </a:tr>
              <a:tr h="183079">
                <a:tc>
                  <a:txBody>
                    <a:bodyPr/>
                    <a:lstStyle/>
                    <a:p>
                      <a:pPr algn="l" fontAlgn="ctr"/>
                      <a:r>
                        <a:rPr lang="es-CO" sz="1100" b="0" u="none" strike="noStrike" dirty="0">
                          <a:solidFill>
                            <a:schemeClr val="accent1">
                              <a:lumMod val="50000"/>
                            </a:schemeClr>
                          </a:solidFill>
                          <a:effectLst/>
                          <a:latin typeface="+mn-lt"/>
                          <a:cs typeface="Arial" panose="020B0604020202020204" pitchFamily="34" charset="0"/>
                        </a:rPr>
                        <a:t>VENCIDA</a:t>
                      </a:r>
                      <a:endParaRPr lang="es-CO" sz="1100" b="0"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3.173</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1.129</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4.303</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1"/>
                  </a:ext>
                </a:extLst>
              </a:tr>
              <a:tr h="137401">
                <a:tc>
                  <a:txBody>
                    <a:bodyPr/>
                    <a:lstStyle/>
                    <a:p>
                      <a:pPr algn="l" fontAlgn="ctr"/>
                      <a:r>
                        <a:rPr lang="es-CO" sz="1100" b="0" i="0" u="none" strike="noStrike" dirty="0">
                          <a:solidFill>
                            <a:schemeClr val="accent1">
                              <a:lumMod val="50000"/>
                            </a:schemeClr>
                          </a:solidFill>
                          <a:effectLst/>
                          <a:latin typeface="+mn-lt"/>
                          <a:cs typeface="Arial" panose="020B0604020202020204" pitchFamily="34" charset="0"/>
                        </a:rPr>
                        <a:t>VIGENCIA</a:t>
                      </a:r>
                    </a:p>
                  </a:txBody>
                  <a:tcPr marL="9524" marR="9524" marT="9502"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6.978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300</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0" u="none" strike="noStrike" kern="1200" dirty="0">
                          <a:solidFill>
                            <a:schemeClr val="accent1">
                              <a:lumMod val="50000"/>
                            </a:schemeClr>
                          </a:solidFill>
                          <a:effectLst/>
                          <a:latin typeface="+mn-lt"/>
                          <a:ea typeface="+mn-ea"/>
                          <a:cs typeface="Arial" panose="020B0604020202020204" pitchFamily="34" charset="0"/>
                        </a:rPr>
                        <a:t>7.278</a:t>
                      </a:r>
                      <a:endParaRPr lang="es-CO" sz="1100" b="0"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2"/>
                  </a:ext>
                </a:extLst>
              </a:tr>
              <a:tr h="192369">
                <a:tc>
                  <a:txBody>
                    <a:bodyPr/>
                    <a:lstStyle/>
                    <a:p>
                      <a:pPr algn="ctr" rtl="0" fontAlgn="ctr"/>
                      <a:r>
                        <a:rPr lang="es-CO" sz="1100" b="1" u="none" strike="noStrike" dirty="0">
                          <a:solidFill>
                            <a:schemeClr val="accent1">
                              <a:lumMod val="50000"/>
                            </a:schemeClr>
                          </a:solidFill>
                          <a:effectLst/>
                          <a:latin typeface="+mn-lt"/>
                          <a:cs typeface="Arial" panose="020B0604020202020204" pitchFamily="34" charset="0"/>
                        </a:rPr>
                        <a:t>TOTAL</a:t>
                      </a:r>
                      <a:endParaRPr lang="es-CO" sz="1100" b="1" i="0" u="none" strike="noStrike" dirty="0">
                        <a:solidFill>
                          <a:schemeClr val="accent1">
                            <a:lumMod val="50000"/>
                          </a:schemeClr>
                        </a:solidFill>
                        <a:effectLst/>
                        <a:latin typeface="+mn-lt"/>
                        <a:cs typeface="Arial" panose="020B0604020202020204" pitchFamily="34" charset="0"/>
                      </a:endParaRPr>
                    </a:p>
                  </a:txBody>
                  <a:tcPr marL="9524" marR="9524" marT="9502"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10.152</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1.429</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tc>
                  <a:txBody>
                    <a:bodyPr/>
                    <a:lstStyle/>
                    <a:p>
                      <a:pPr marL="0" algn="r" defTabSz="914400" rtl="0" eaLnBrk="1" fontAlgn="ctr" latinLnBrk="0" hangingPunct="1"/>
                      <a:r>
                        <a:rPr lang="es-MX" sz="1100" b="1" u="none" strike="noStrike" kern="1200" dirty="0">
                          <a:solidFill>
                            <a:schemeClr val="accent1">
                              <a:lumMod val="50000"/>
                            </a:schemeClr>
                          </a:solidFill>
                          <a:effectLst/>
                          <a:latin typeface="+mn-lt"/>
                          <a:ea typeface="+mn-ea"/>
                          <a:cs typeface="Arial" panose="020B0604020202020204" pitchFamily="34" charset="0"/>
                        </a:rPr>
                        <a:t>11.581</a:t>
                      </a:r>
                      <a:endParaRPr lang="es-CO" sz="1100" b="1" u="none" strike="noStrike" kern="1200" dirty="0">
                        <a:solidFill>
                          <a:schemeClr val="accent1">
                            <a:lumMod val="50000"/>
                          </a:schemeClr>
                        </a:solidFill>
                        <a:effectLst/>
                        <a:latin typeface="+mn-lt"/>
                        <a:ea typeface="+mn-ea"/>
                        <a:cs typeface="Arial" panose="020B0604020202020204" pitchFamily="34" charset="0"/>
                      </a:endParaRPr>
                    </a:p>
                  </a:txBody>
                  <a:tcPr marL="9525" marR="9525" marT="9525" marB="0" anchor="ctr"/>
                </a:tc>
                <a:extLst>
                  <a:ext uri="{0D108BD9-81ED-4DB2-BD59-A6C34878D82A}">
                    <a16:rowId xmlns:a16="http://schemas.microsoft.com/office/drawing/2014/main" val="10003"/>
                  </a:ext>
                </a:extLst>
              </a:tr>
            </a:tbl>
          </a:graphicData>
        </a:graphic>
      </p:graphicFrame>
      <p:graphicFrame>
        <p:nvGraphicFramePr>
          <p:cNvPr id="4" name="Gráfico 3">
            <a:extLst>
              <a:ext uri="{FF2B5EF4-FFF2-40B4-BE49-F238E27FC236}">
                <a16:creationId xmlns:a16="http://schemas.microsoft.com/office/drawing/2014/main" id="{3A795C91-B547-41A0-A661-7CE0A0097300}"/>
              </a:ext>
            </a:extLst>
          </p:cNvPr>
          <p:cNvGraphicFramePr>
            <a:graphicFrameLocks noGrp="1"/>
          </p:cNvGraphicFramePr>
          <p:nvPr/>
        </p:nvGraphicFramePr>
        <p:xfrm>
          <a:off x="1762125" y="1250362"/>
          <a:ext cx="8667750" cy="347206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6C11393-D516-4D22-A258-2C0C36B52A12}"/>
              </a:ext>
            </a:extLst>
          </p:cNvPr>
          <p:cNvCxnSpPr>
            <a:cxnSpLocks/>
          </p:cNvCxnSpPr>
          <p:nvPr/>
        </p:nvCxnSpPr>
        <p:spPr>
          <a:xfrm>
            <a:off x="53975" y="10398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4755" name="Imagen 10">
            <a:extLst>
              <a:ext uri="{FF2B5EF4-FFF2-40B4-BE49-F238E27FC236}">
                <a16:creationId xmlns:a16="http://schemas.microsoft.com/office/drawing/2014/main" id="{58B72A31-BA02-4950-AF6B-1B29F89F99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237788" y="277813"/>
            <a:ext cx="914400" cy="652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56" name="Imagen 16">
            <a:extLst>
              <a:ext uri="{FF2B5EF4-FFF2-40B4-BE49-F238E27FC236}">
                <a16:creationId xmlns:a16="http://schemas.microsoft.com/office/drawing/2014/main" id="{BA608E3F-41AA-4809-8DC7-0059028734F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DA7FBA1D-81AA-49B2-BDF7-1651426CE909}"/>
              </a:ext>
            </a:extLst>
          </p:cNvPr>
          <p:cNvSpPr txBox="1"/>
          <p:nvPr/>
        </p:nvSpPr>
        <p:spPr>
          <a:xfrm>
            <a:off x="1039813" y="143564"/>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Mayo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3D20ADD9-550B-439C-B3B3-2C68B3F0B238}"/>
              </a:ext>
            </a:extLst>
          </p:cNvPr>
          <p:cNvSpPr txBox="1">
            <a:spLocks noChangeArrowheads="1"/>
          </p:cNvSpPr>
          <p:nvPr/>
        </p:nvSpPr>
        <p:spPr bwMode="auto">
          <a:xfrm>
            <a:off x="0" y="650995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5229F6B-B2AE-2F26-3001-54962DA80925}"/>
              </a:ext>
            </a:extLst>
          </p:cNvPr>
          <p:cNvSpPr txBox="1"/>
          <p:nvPr/>
        </p:nvSpPr>
        <p:spPr>
          <a:xfrm>
            <a:off x="1132681" y="595595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CBBBA949-6EA0-6627-30AE-DD4FCB0CEE34}"/>
              </a:ext>
            </a:extLst>
          </p:cNvPr>
          <p:cNvSpPr/>
          <p:nvPr/>
        </p:nvSpPr>
        <p:spPr>
          <a:xfrm>
            <a:off x="6998391" y="1435344"/>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$4.893 millones</a:t>
            </a:r>
            <a:endParaRPr lang="es-CO" sz="1400" b="1" kern="0" dirty="0">
              <a:solidFill>
                <a:schemeClr val="accent1">
                  <a:lumMod val="50000"/>
                </a:schemeClr>
              </a:solidFill>
              <a:cs typeface="Arial" panose="020B0604020202020204" pitchFamily="34" charset="0"/>
            </a:endParaRPr>
          </a:p>
        </p:txBody>
      </p:sp>
      <p:sp>
        <p:nvSpPr>
          <p:cNvPr id="9" name="12 Rectángulo">
            <a:extLst>
              <a:ext uri="{FF2B5EF4-FFF2-40B4-BE49-F238E27FC236}">
                <a16:creationId xmlns:a16="http://schemas.microsoft.com/office/drawing/2014/main" id="{7AD884BA-2BB1-4C60-A5E8-13B0E7EC19C2}"/>
              </a:ext>
            </a:extLst>
          </p:cNvPr>
          <p:cNvSpPr/>
          <p:nvPr/>
        </p:nvSpPr>
        <p:spPr>
          <a:xfrm>
            <a:off x="1270421" y="1407100"/>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$22.863 millones</a:t>
            </a:r>
            <a:endParaRPr lang="es-CO" sz="1400" b="1" kern="0" dirty="0">
              <a:solidFill>
                <a:schemeClr val="accent1">
                  <a:lumMod val="50000"/>
                </a:schemeClr>
              </a:solidFill>
              <a:cs typeface="Arial" panose="020B0604020202020204" pitchFamily="34" charset="0"/>
            </a:endParaRPr>
          </a:p>
        </p:txBody>
      </p:sp>
      <p:sp>
        <p:nvSpPr>
          <p:cNvPr id="10" name="CuadroTexto 14">
            <a:extLst>
              <a:ext uri="{FF2B5EF4-FFF2-40B4-BE49-F238E27FC236}">
                <a16:creationId xmlns:a16="http://schemas.microsoft.com/office/drawing/2014/main" id="{5C2BD797-2873-DC1E-2D1A-F773B7F99A54}"/>
              </a:ext>
            </a:extLst>
          </p:cNvPr>
          <p:cNvSpPr txBox="1"/>
          <p:nvPr/>
        </p:nvSpPr>
        <p:spPr>
          <a:xfrm>
            <a:off x="4003299" y="5604351"/>
            <a:ext cx="3889837"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$ 27.756 millones</a:t>
            </a:r>
            <a:endParaRPr lang="es-CO" sz="1400" b="1" kern="0" dirty="0">
              <a:solidFill>
                <a:schemeClr val="accent1">
                  <a:lumMod val="50000"/>
                </a:schemeClr>
              </a:solidFill>
              <a:cs typeface="Arial" panose="020B0604020202020204" pitchFamily="34" charset="0"/>
            </a:endParaRPr>
          </a:p>
        </p:txBody>
      </p:sp>
      <p:graphicFrame>
        <p:nvGraphicFramePr>
          <p:cNvPr id="6" name="Gráfico 5">
            <a:extLst>
              <a:ext uri="{FF2B5EF4-FFF2-40B4-BE49-F238E27FC236}">
                <a16:creationId xmlns:a16="http://schemas.microsoft.com/office/drawing/2014/main" id="{A183E8AE-CB61-4BC0-A9B9-7ADCAC3F813A}"/>
              </a:ext>
            </a:extLst>
          </p:cNvPr>
          <p:cNvGraphicFramePr>
            <a:graphicFrameLocks/>
          </p:cNvGraphicFramePr>
          <p:nvPr/>
        </p:nvGraphicFramePr>
        <p:xfrm>
          <a:off x="469900" y="2118201"/>
          <a:ext cx="521970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áfico 6">
            <a:extLst>
              <a:ext uri="{FF2B5EF4-FFF2-40B4-BE49-F238E27FC236}">
                <a16:creationId xmlns:a16="http://schemas.microsoft.com/office/drawing/2014/main" id="{D366845C-C15A-40DB-B208-CD107BA3489E}"/>
              </a:ext>
            </a:extLst>
          </p:cNvPr>
          <p:cNvGraphicFramePr>
            <a:graphicFrameLocks/>
          </p:cNvGraphicFramePr>
          <p:nvPr/>
        </p:nvGraphicFramePr>
        <p:xfrm>
          <a:off x="5930080" y="2106426"/>
          <a:ext cx="5249334" cy="3481918"/>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2B29876-7850-416E-9C2E-B5AE4E248B8F}"/>
              </a:ext>
            </a:extLst>
          </p:cNvPr>
          <p:cNvCxnSpPr>
            <a:cxnSpLocks/>
          </p:cNvCxnSpPr>
          <p:nvPr/>
        </p:nvCxnSpPr>
        <p:spPr>
          <a:xfrm>
            <a:off x="117475" y="11033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6803" name="Imagen 24">
            <a:extLst>
              <a:ext uri="{FF2B5EF4-FFF2-40B4-BE49-F238E27FC236}">
                <a16:creationId xmlns:a16="http://schemas.microsoft.com/office/drawing/2014/main" id="{61D6B0B8-6DAA-47D8-B59C-EF2C7C7A805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04788"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6" name="Imagen 10">
            <a:extLst>
              <a:ext uri="{FF2B5EF4-FFF2-40B4-BE49-F238E27FC236}">
                <a16:creationId xmlns:a16="http://schemas.microsoft.com/office/drawing/2014/main" id="{C603DED2-20FE-43B7-BCE8-AA7BFE3C864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9783763" y="152400"/>
            <a:ext cx="142398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CuadroTexto 16">
            <a:extLst>
              <a:ext uri="{FF2B5EF4-FFF2-40B4-BE49-F238E27FC236}">
                <a16:creationId xmlns:a16="http://schemas.microsoft.com/office/drawing/2014/main" id="{9DE04C0E-3A4E-4599-9DA5-E6D1AFA0F3C0}"/>
              </a:ext>
            </a:extLst>
          </p:cNvPr>
          <p:cNvSpPr txBox="1"/>
          <p:nvPr/>
        </p:nvSpPr>
        <p:spPr>
          <a:xfrm>
            <a:off x="820094" y="73988"/>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Mayo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6CA87BE0-5B12-4B14-8260-44022B882845}"/>
              </a:ext>
            </a:extLst>
          </p:cNvPr>
          <p:cNvSpPr txBox="1">
            <a:spLocks noChangeArrowheads="1"/>
          </p:cNvSpPr>
          <p:nvPr/>
        </p:nvSpPr>
        <p:spPr bwMode="auto">
          <a:xfrm>
            <a:off x="0" y="6522402"/>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5FF9F335-E85E-D435-4468-5E0B9269BC9D}"/>
              </a:ext>
            </a:extLst>
          </p:cNvPr>
          <p:cNvSpPr txBox="1"/>
          <p:nvPr/>
        </p:nvSpPr>
        <p:spPr>
          <a:xfrm>
            <a:off x="1138238" y="5898532"/>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4" name="10 Rectángulo">
            <a:extLst>
              <a:ext uri="{FF2B5EF4-FFF2-40B4-BE49-F238E27FC236}">
                <a16:creationId xmlns:a16="http://schemas.microsoft.com/office/drawing/2014/main" id="{8DD904AE-3ADA-A647-A6D8-4DE32ED39289}"/>
              </a:ext>
            </a:extLst>
          </p:cNvPr>
          <p:cNvSpPr/>
          <p:nvPr/>
        </p:nvSpPr>
        <p:spPr>
          <a:xfrm>
            <a:off x="1379438" y="1431925"/>
            <a:ext cx="329744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CONJUNTA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$37.049</a:t>
            </a:r>
            <a:endParaRPr lang="es-CO" sz="1400" b="1" kern="0" dirty="0">
              <a:solidFill>
                <a:schemeClr val="accent1">
                  <a:lumMod val="50000"/>
                </a:schemeClr>
              </a:solidFill>
              <a:latin typeface="+mn-lt"/>
              <a:cs typeface="Arial" panose="020B0604020202020204" pitchFamily="34" charset="0"/>
            </a:endParaRPr>
          </a:p>
        </p:txBody>
      </p:sp>
      <p:sp>
        <p:nvSpPr>
          <p:cNvPr id="6" name="12 Rectángulo">
            <a:extLst>
              <a:ext uri="{FF2B5EF4-FFF2-40B4-BE49-F238E27FC236}">
                <a16:creationId xmlns:a16="http://schemas.microsoft.com/office/drawing/2014/main" id="{30F22D76-143E-BD07-2EF7-CB922D0AD2F0}"/>
              </a:ext>
            </a:extLst>
          </p:cNvPr>
          <p:cNvSpPr/>
          <p:nvPr/>
        </p:nvSpPr>
        <p:spPr>
          <a:xfrm>
            <a:off x="6818164" y="1379704"/>
            <a:ext cx="3112712" cy="523220"/>
          </a:xfrm>
          <a:prstGeom prst="rect">
            <a:avLst/>
          </a:prstGeom>
        </p:spPr>
        <p:txBody>
          <a:bodyPr wrap="none">
            <a:spAutoFit/>
          </a:bodyPr>
          <a:lstStyle/>
          <a:p>
            <a:pPr lvl="1" algn="ctr" eaLnBrk="1" fontAlgn="auto" hangingPunct="1">
              <a:spcBef>
                <a:spcPts val="0"/>
              </a:spcBef>
              <a:spcAft>
                <a:spcPts val="0"/>
              </a:spcAft>
              <a:defRPr/>
            </a:pPr>
            <a:r>
              <a:rPr lang="es-CO" sz="1400" b="1" dirty="0">
                <a:solidFill>
                  <a:schemeClr val="accent1">
                    <a:lumMod val="50000"/>
                  </a:schemeClr>
                </a:solidFill>
                <a:latin typeface="+mn-lt"/>
                <a:cs typeface="Arial" panose="020B0604020202020204" pitchFamily="34" charset="0"/>
              </a:rPr>
              <a:t>CARTERA FACTURACIÓN DIRECTA</a:t>
            </a:r>
            <a:br>
              <a:rPr lang="es-CO" sz="1400" b="1" dirty="0">
                <a:solidFill>
                  <a:schemeClr val="accent1">
                    <a:lumMod val="50000"/>
                  </a:schemeClr>
                </a:solidFill>
                <a:latin typeface="+mn-lt"/>
                <a:cs typeface="Arial" panose="020B0604020202020204" pitchFamily="34" charset="0"/>
              </a:rPr>
            </a:br>
            <a:r>
              <a:rPr lang="es-CO" sz="1400" b="1" dirty="0">
                <a:solidFill>
                  <a:schemeClr val="accent1">
                    <a:lumMod val="50000"/>
                  </a:schemeClr>
                </a:solidFill>
                <a:latin typeface="+mn-lt"/>
                <a:cs typeface="Arial" panose="020B0604020202020204" pitchFamily="34" charset="0"/>
              </a:rPr>
              <a:t>$ 12.457</a:t>
            </a:r>
            <a:endParaRPr lang="es-CO" sz="1400" b="1" kern="0" dirty="0">
              <a:solidFill>
                <a:schemeClr val="accent1">
                  <a:lumMod val="50000"/>
                </a:schemeClr>
              </a:solidFill>
              <a:latin typeface="+mn-lt"/>
              <a:cs typeface="Arial" panose="020B0604020202020204" pitchFamily="34" charset="0"/>
            </a:endParaRPr>
          </a:p>
        </p:txBody>
      </p:sp>
      <p:sp>
        <p:nvSpPr>
          <p:cNvPr id="8" name="CuadroTexto 14">
            <a:extLst>
              <a:ext uri="{FF2B5EF4-FFF2-40B4-BE49-F238E27FC236}">
                <a16:creationId xmlns:a16="http://schemas.microsoft.com/office/drawing/2014/main" id="{AEB665AF-38B6-95F9-0D15-1C88ECA28674}"/>
              </a:ext>
            </a:extLst>
          </p:cNvPr>
          <p:cNvSpPr txBox="1"/>
          <p:nvPr/>
        </p:nvSpPr>
        <p:spPr>
          <a:xfrm>
            <a:off x="3819525" y="5600699"/>
            <a:ext cx="3994150"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$ 49.506 Millones</a:t>
            </a:r>
            <a:endParaRPr lang="es-CO" sz="1400" b="1" kern="0" dirty="0">
              <a:solidFill>
                <a:schemeClr val="accent1">
                  <a:lumMod val="50000"/>
                </a:schemeClr>
              </a:solidFill>
              <a:cs typeface="Arial" panose="020B0604020202020204" pitchFamily="34" charset="0"/>
            </a:endParaRPr>
          </a:p>
        </p:txBody>
      </p:sp>
      <p:sp>
        <p:nvSpPr>
          <p:cNvPr id="5" name="CuadroTexto 4">
            <a:extLst>
              <a:ext uri="{FF2B5EF4-FFF2-40B4-BE49-F238E27FC236}">
                <a16:creationId xmlns:a16="http://schemas.microsoft.com/office/drawing/2014/main" id="{34C12F55-A222-029C-834F-7B26FE815CA0}"/>
              </a:ext>
            </a:extLst>
          </p:cNvPr>
          <p:cNvSpPr txBox="1"/>
          <p:nvPr/>
        </p:nvSpPr>
        <p:spPr>
          <a:xfrm>
            <a:off x="3047281" y="3235707"/>
            <a:ext cx="6094562" cy="369332"/>
          </a:xfrm>
          <a:prstGeom prst="rect">
            <a:avLst/>
          </a:prstGeom>
          <a:noFill/>
        </p:spPr>
        <p:txBody>
          <a:bodyPr wrap="square">
            <a:spAutoFit/>
          </a:bodyPr>
          <a:lstStyle/>
          <a:p>
            <a:endParaRPr lang="es-CO" dirty="0"/>
          </a:p>
        </p:txBody>
      </p:sp>
      <p:graphicFrame>
        <p:nvGraphicFramePr>
          <p:cNvPr id="3" name="Gráfico 2">
            <a:extLst>
              <a:ext uri="{FF2B5EF4-FFF2-40B4-BE49-F238E27FC236}">
                <a16:creationId xmlns:a16="http://schemas.microsoft.com/office/drawing/2014/main" id="{DCF87B33-F64F-47BC-BF71-98BC162B0AAB}"/>
              </a:ext>
            </a:extLst>
          </p:cNvPr>
          <p:cNvGraphicFramePr>
            <a:graphicFrameLocks/>
          </p:cNvGraphicFramePr>
          <p:nvPr/>
        </p:nvGraphicFramePr>
        <p:xfrm>
          <a:off x="477987" y="1859820"/>
          <a:ext cx="4895850" cy="348615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Gráfico 9">
            <a:extLst>
              <a:ext uri="{FF2B5EF4-FFF2-40B4-BE49-F238E27FC236}">
                <a16:creationId xmlns:a16="http://schemas.microsoft.com/office/drawing/2014/main" id="{62514071-BF0E-49AD-BD54-2E209600A453}"/>
              </a:ext>
            </a:extLst>
          </p:cNvPr>
          <p:cNvGraphicFramePr>
            <a:graphicFrameLocks/>
          </p:cNvGraphicFramePr>
          <p:nvPr/>
        </p:nvGraphicFramePr>
        <p:xfrm>
          <a:off x="5860279" y="1916970"/>
          <a:ext cx="5124450" cy="3429000"/>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3306FDD-6961-4B24-88E2-A76E8FF10108}"/>
              </a:ext>
            </a:extLst>
          </p:cNvPr>
          <p:cNvCxnSpPr>
            <a:cxnSpLocks/>
          </p:cNvCxnSpPr>
          <p:nvPr/>
        </p:nvCxnSpPr>
        <p:spPr>
          <a:xfrm>
            <a:off x="88900" y="1112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78851" name="Imagen 24">
            <a:extLst>
              <a:ext uri="{FF2B5EF4-FFF2-40B4-BE49-F238E27FC236}">
                <a16:creationId xmlns:a16="http://schemas.microsoft.com/office/drawing/2014/main" id="{0956897D-EA9B-435A-8ED3-B5675DF930F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525" y="1143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CuadroTexto 23">
            <a:extLst>
              <a:ext uri="{FF2B5EF4-FFF2-40B4-BE49-F238E27FC236}">
                <a16:creationId xmlns:a16="http://schemas.microsoft.com/office/drawing/2014/main" id="{1056687E-4172-4533-8D51-23F7880C9043}"/>
              </a:ext>
            </a:extLst>
          </p:cNvPr>
          <p:cNvSpPr txBox="1"/>
          <p:nvPr/>
        </p:nvSpPr>
        <p:spPr>
          <a:xfrm>
            <a:off x="1196976" y="193675"/>
            <a:ext cx="901065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Mayo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CDF626F7-4695-4F8D-B950-C2EBF20B7209}"/>
              </a:ext>
            </a:extLst>
          </p:cNvPr>
          <p:cNvSpPr txBox="1">
            <a:spLocks noChangeArrowheads="1"/>
          </p:cNvSpPr>
          <p:nvPr/>
        </p:nvSpPr>
        <p:spPr bwMode="auto">
          <a:xfrm>
            <a:off x="0" y="6520819"/>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7" name="Grupo 16">
            <a:extLst>
              <a:ext uri="{FF2B5EF4-FFF2-40B4-BE49-F238E27FC236}">
                <a16:creationId xmlns:a16="http://schemas.microsoft.com/office/drawing/2014/main" id="{307DD1BE-3578-4D5C-A7D1-3001EA02159B}"/>
              </a:ext>
            </a:extLst>
          </p:cNvPr>
          <p:cNvGrpSpPr/>
          <p:nvPr/>
        </p:nvGrpSpPr>
        <p:grpSpPr>
          <a:xfrm>
            <a:off x="10501547" y="54748"/>
            <a:ext cx="1077459" cy="989053"/>
            <a:chOff x="10562619" y="1423954"/>
            <a:chExt cx="1280250" cy="1299632"/>
          </a:xfrm>
        </p:grpSpPr>
        <p:pic>
          <p:nvPicPr>
            <p:cNvPr id="18" name="Picture 2">
              <a:extLst>
                <a:ext uri="{FF2B5EF4-FFF2-40B4-BE49-F238E27FC236}">
                  <a16:creationId xmlns:a16="http://schemas.microsoft.com/office/drawing/2014/main" id="{34B9E658-5A67-43E6-8FF5-12E31EC9B8B7}"/>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DBEE3527-C954-4511-9E15-4BCBE17D59B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56A041C0-B059-7B9E-461A-CA38DBF729A3}"/>
              </a:ext>
            </a:extLst>
          </p:cNvPr>
          <p:cNvSpPr txBox="1"/>
          <p:nvPr/>
        </p:nvSpPr>
        <p:spPr>
          <a:xfrm>
            <a:off x="1141123" y="5914645"/>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4" name="15 Rectángulo">
            <a:extLst>
              <a:ext uri="{FF2B5EF4-FFF2-40B4-BE49-F238E27FC236}">
                <a16:creationId xmlns:a16="http://schemas.microsoft.com/office/drawing/2014/main" id="{1D6439D1-48A7-4482-2247-688F3EE5E34F}"/>
              </a:ext>
            </a:extLst>
          </p:cNvPr>
          <p:cNvSpPr/>
          <p:nvPr/>
        </p:nvSpPr>
        <p:spPr>
          <a:xfrm>
            <a:off x="1109872" y="1347862"/>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$11.589</a:t>
            </a:r>
            <a:endParaRPr lang="es-CO" sz="1400" b="1" kern="0" dirty="0">
              <a:solidFill>
                <a:schemeClr val="accent1">
                  <a:lumMod val="50000"/>
                </a:schemeClr>
              </a:solidFill>
              <a:cs typeface="Arial" panose="020B0604020202020204" pitchFamily="34" charset="0"/>
            </a:endParaRPr>
          </a:p>
        </p:txBody>
      </p:sp>
      <p:sp>
        <p:nvSpPr>
          <p:cNvPr id="6" name="16 Rectángulo">
            <a:extLst>
              <a:ext uri="{FF2B5EF4-FFF2-40B4-BE49-F238E27FC236}">
                <a16:creationId xmlns:a16="http://schemas.microsoft.com/office/drawing/2014/main" id="{324CA483-5FE3-5C66-C6B7-0747836DBE07}"/>
              </a:ext>
            </a:extLst>
          </p:cNvPr>
          <p:cNvSpPr/>
          <p:nvPr/>
        </p:nvSpPr>
        <p:spPr>
          <a:xfrm>
            <a:off x="7157047" y="1392962"/>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$2.324</a:t>
            </a:r>
            <a:endParaRPr lang="es-CO" sz="1400" b="1" kern="0" dirty="0">
              <a:solidFill>
                <a:schemeClr val="accent1">
                  <a:lumMod val="50000"/>
                </a:schemeClr>
              </a:solidFill>
              <a:cs typeface="Arial" panose="020B0604020202020204" pitchFamily="34" charset="0"/>
            </a:endParaRPr>
          </a:p>
        </p:txBody>
      </p:sp>
      <p:sp>
        <p:nvSpPr>
          <p:cNvPr id="8" name="CuadroTexto 14">
            <a:extLst>
              <a:ext uri="{FF2B5EF4-FFF2-40B4-BE49-F238E27FC236}">
                <a16:creationId xmlns:a16="http://schemas.microsoft.com/office/drawing/2014/main" id="{C73BCFE9-76F8-AD5C-A2AE-4D03A71151B4}"/>
              </a:ext>
            </a:extLst>
          </p:cNvPr>
          <p:cNvSpPr txBox="1"/>
          <p:nvPr/>
        </p:nvSpPr>
        <p:spPr>
          <a:xfrm>
            <a:off x="3611254" y="5533442"/>
            <a:ext cx="456835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$ 13.913 millones</a:t>
            </a:r>
            <a:endParaRPr lang="es-CO" sz="1400" b="1" kern="0" dirty="0">
              <a:solidFill>
                <a:schemeClr val="accent1">
                  <a:lumMod val="50000"/>
                </a:schemeClr>
              </a:solidFill>
              <a:cs typeface="Arial" panose="020B0604020202020204" pitchFamily="34" charset="0"/>
            </a:endParaRPr>
          </a:p>
        </p:txBody>
      </p:sp>
      <p:graphicFrame>
        <p:nvGraphicFramePr>
          <p:cNvPr id="7" name="Gráfico 6">
            <a:extLst>
              <a:ext uri="{FF2B5EF4-FFF2-40B4-BE49-F238E27FC236}">
                <a16:creationId xmlns:a16="http://schemas.microsoft.com/office/drawing/2014/main" id="{771085B0-296A-48FB-98CF-AEEFACA82AF2}"/>
              </a:ext>
            </a:extLst>
          </p:cNvPr>
          <p:cNvGraphicFramePr>
            <a:graphicFrameLocks/>
          </p:cNvGraphicFramePr>
          <p:nvPr/>
        </p:nvGraphicFramePr>
        <p:xfrm>
          <a:off x="331996" y="1923258"/>
          <a:ext cx="5205203" cy="348615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9" name="Gráfico 8">
            <a:extLst>
              <a:ext uri="{FF2B5EF4-FFF2-40B4-BE49-F238E27FC236}">
                <a16:creationId xmlns:a16="http://schemas.microsoft.com/office/drawing/2014/main" id="{2F647D3D-1469-49C2-8204-C38D483BCEFB}"/>
              </a:ext>
            </a:extLst>
          </p:cNvPr>
          <p:cNvGraphicFramePr>
            <a:graphicFrameLocks/>
          </p:cNvGraphicFramePr>
          <p:nvPr/>
        </p:nvGraphicFramePr>
        <p:xfrm>
          <a:off x="5842000" y="1960059"/>
          <a:ext cx="5519168" cy="3419476"/>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87D1910-FCC6-4872-8C43-B94DE0052A14}"/>
              </a:ext>
            </a:extLst>
          </p:cNvPr>
          <p:cNvCxnSpPr>
            <a:cxnSpLocks/>
          </p:cNvCxnSpPr>
          <p:nvPr/>
        </p:nvCxnSpPr>
        <p:spPr>
          <a:xfrm>
            <a:off x="117475" y="109220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0899" name="Imagen 24">
            <a:extLst>
              <a:ext uri="{FF2B5EF4-FFF2-40B4-BE49-F238E27FC236}">
                <a16:creationId xmlns:a16="http://schemas.microsoft.com/office/drawing/2014/main" id="{B5C58B50-7C8A-4FF2-942F-FF50813AC64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863" y="1397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900" name="Imagen 9">
            <a:extLst>
              <a:ext uri="{FF2B5EF4-FFF2-40B4-BE49-F238E27FC236}">
                <a16:creationId xmlns:a16="http://schemas.microsoft.com/office/drawing/2014/main" id="{2DCF16CF-8607-430B-B905-CB43FBE74DE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42513" y="258763"/>
            <a:ext cx="16605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CB843F7C-B21A-42D9-A1E8-50DC1716CC35}"/>
              </a:ext>
            </a:extLst>
          </p:cNvPr>
          <p:cNvSpPr txBox="1"/>
          <p:nvPr/>
        </p:nvSpPr>
        <p:spPr>
          <a:xfrm>
            <a:off x="893763" y="69850"/>
            <a:ext cx="1070927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Mayo 2024</a:t>
            </a: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910B243D-703F-4FBA-B31C-91C653DBE4FB}"/>
              </a:ext>
            </a:extLst>
          </p:cNvPr>
          <p:cNvSpPr txBox="1">
            <a:spLocks noChangeArrowheads="1"/>
          </p:cNvSpPr>
          <p:nvPr/>
        </p:nvSpPr>
        <p:spPr bwMode="auto">
          <a:xfrm>
            <a:off x="-10272" y="651115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E8AA88A4-14D1-DE49-11D7-2D7326BAF109}"/>
              </a:ext>
            </a:extLst>
          </p:cNvPr>
          <p:cNvSpPr txBox="1"/>
          <p:nvPr/>
        </p:nvSpPr>
        <p:spPr>
          <a:xfrm>
            <a:off x="1132681" y="593622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sp>
        <p:nvSpPr>
          <p:cNvPr id="4" name="11 Rectángulo">
            <a:extLst>
              <a:ext uri="{FF2B5EF4-FFF2-40B4-BE49-F238E27FC236}">
                <a16:creationId xmlns:a16="http://schemas.microsoft.com/office/drawing/2014/main" id="{BA0BF8D7-7B67-2666-BB45-25CE9C105D4A}"/>
              </a:ext>
            </a:extLst>
          </p:cNvPr>
          <p:cNvSpPr/>
          <p:nvPr/>
        </p:nvSpPr>
        <p:spPr>
          <a:xfrm>
            <a:off x="1465982" y="1357704"/>
            <a:ext cx="3297441"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CONJUNTA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$ 15.894</a:t>
            </a:r>
            <a:endParaRPr lang="es-CO" sz="1400" b="1" kern="0" dirty="0">
              <a:solidFill>
                <a:schemeClr val="accent1">
                  <a:lumMod val="50000"/>
                </a:schemeClr>
              </a:solidFill>
              <a:cs typeface="Arial" panose="020B0604020202020204" pitchFamily="34" charset="0"/>
            </a:endParaRPr>
          </a:p>
        </p:txBody>
      </p:sp>
      <p:sp>
        <p:nvSpPr>
          <p:cNvPr id="6" name="12 Rectángulo">
            <a:extLst>
              <a:ext uri="{FF2B5EF4-FFF2-40B4-BE49-F238E27FC236}">
                <a16:creationId xmlns:a16="http://schemas.microsoft.com/office/drawing/2014/main" id="{DFB2A8B7-2602-56EE-630A-9513C310AFE3}"/>
              </a:ext>
            </a:extLst>
          </p:cNvPr>
          <p:cNvSpPr/>
          <p:nvPr/>
        </p:nvSpPr>
        <p:spPr>
          <a:xfrm>
            <a:off x="7189748" y="1372726"/>
            <a:ext cx="3112712" cy="523220"/>
          </a:xfrm>
          <a:prstGeom prst="rect">
            <a:avLst/>
          </a:prstGeom>
        </p:spPr>
        <p:txBody>
          <a:bodyPr wrap="none">
            <a:spAutoFit/>
          </a:bodyPr>
          <a:lstStyle/>
          <a:p>
            <a:pPr lvl="1" algn="ctr"/>
            <a:r>
              <a:rPr lang="es-CO" sz="1400" b="1" dirty="0">
                <a:solidFill>
                  <a:schemeClr val="accent1">
                    <a:lumMod val="50000"/>
                  </a:schemeClr>
                </a:solidFill>
                <a:cs typeface="Arial" panose="020B0604020202020204" pitchFamily="34" charset="0"/>
              </a:rPr>
              <a:t>CARTERA FACTURACIÓN DIRECTA</a:t>
            </a:r>
            <a:br>
              <a:rPr lang="es-CO" sz="1400" b="1" dirty="0">
                <a:solidFill>
                  <a:schemeClr val="accent1">
                    <a:lumMod val="50000"/>
                  </a:schemeClr>
                </a:solidFill>
                <a:cs typeface="Arial" panose="020B0604020202020204" pitchFamily="34" charset="0"/>
              </a:rPr>
            </a:br>
            <a:r>
              <a:rPr lang="es-CO" sz="1400" b="1" dirty="0">
                <a:solidFill>
                  <a:schemeClr val="accent1">
                    <a:lumMod val="50000"/>
                  </a:schemeClr>
                </a:solidFill>
                <a:cs typeface="Arial" panose="020B0604020202020204" pitchFamily="34" charset="0"/>
              </a:rPr>
              <a:t>$ 7.122</a:t>
            </a:r>
          </a:p>
        </p:txBody>
      </p:sp>
      <p:sp>
        <p:nvSpPr>
          <p:cNvPr id="7" name="CuadroTexto 14">
            <a:extLst>
              <a:ext uri="{FF2B5EF4-FFF2-40B4-BE49-F238E27FC236}">
                <a16:creationId xmlns:a16="http://schemas.microsoft.com/office/drawing/2014/main" id="{DFE6DE58-E898-18BE-80BA-2045F3698348}"/>
              </a:ext>
            </a:extLst>
          </p:cNvPr>
          <p:cNvSpPr txBox="1"/>
          <p:nvPr/>
        </p:nvSpPr>
        <p:spPr>
          <a:xfrm>
            <a:off x="4261690" y="5508042"/>
            <a:ext cx="3520685" cy="307777"/>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a:r>
              <a:rPr lang="es-CO" sz="1400" b="1" dirty="0">
                <a:solidFill>
                  <a:schemeClr val="accent1">
                    <a:lumMod val="50000"/>
                  </a:schemeClr>
                </a:solidFill>
                <a:cs typeface="Arial" panose="020B0604020202020204" pitchFamily="34" charset="0"/>
              </a:rPr>
              <a:t>CARTERA TOTAL $ 23.016 </a:t>
            </a:r>
            <a:r>
              <a:rPr lang="es-CO" sz="1400" b="1" kern="0" dirty="0">
                <a:solidFill>
                  <a:schemeClr val="accent1">
                    <a:lumMod val="50000"/>
                  </a:schemeClr>
                </a:solidFill>
                <a:cs typeface="Arial" panose="020B0604020202020204" pitchFamily="34" charset="0"/>
              </a:rPr>
              <a:t>Millones</a:t>
            </a:r>
          </a:p>
        </p:txBody>
      </p:sp>
      <p:graphicFrame>
        <p:nvGraphicFramePr>
          <p:cNvPr id="3" name="Gráfico 2">
            <a:extLst>
              <a:ext uri="{FF2B5EF4-FFF2-40B4-BE49-F238E27FC236}">
                <a16:creationId xmlns:a16="http://schemas.microsoft.com/office/drawing/2014/main" id="{EBF34B2F-376D-4F99-AE6D-EAC24380CDAF}"/>
              </a:ext>
            </a:extLst>
          </p:cNvPr>
          <p:cNvGraphicFramePr>
            <a:graphicFrameLocks/>
          </p:cNvGraphicFramePr>
          <p:nvPr/>
        </p:nvGraphicFramePr>
        <p:xfrm>
          <a:off x="169788" y="1946144"/>
          <a:ext cx="6076950" cy="347662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ráfico 8">
            <a:extLst>
              <a:ext uri="{FF2B5EF4-FFF2-40B4-BE49-F238E27FC236}">
                <a16:creationId xmlns:a16="http://schemas.microsoft.com/office/drawing/2014/main" id="{9D3D2F9F-73E5-4496-B33D-F3B1CB6E144C}"/>
              </a:ext>
            </a:extLst>
          </p:cNvPr>
          <p:cNvGraphicFramePr>
            <a:graphicFrameLocks/>
          </p:cNvGraphicFramePr>
          <p:nvPr/>
        </p:nvGraphicFramePr>
        <p:xfrm>
          <a:off x="212651" y="1956610"/>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0" name="Gráfico 9">
            <a:extLst>
              <a:ext uri="{FF2B5EF4-FFF2-40B4-BE49-F238E27FC236}">
                <a16:creationId xmlns:a16="http://schemas.microsoft.com/office/drawing/2014/main" id="{13D67658-C864-4469-B2EF-C56E6F56AE84}"/>
              </a:ext>
            </a:extLst>
          </p:cNvPr>
          <p:cNvGraphicFramePr>
            <a:graphicFrameLocks/>
          </p:cNvGraphicFramePr>
          <p:nvPr/>
        </p:nvGraphicFramePr>
        <p:xfrm>
          <a:off x="6540500" y="1941381"/>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97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88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96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62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987123" y="1812678"/>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9" name="CuadroTexto 18">
            <a:extLst>
              <a:ext uri="{FF2B5EF4-FFF2-40B4-BE49-F238E27FC236}">
                <a16:creationId xmlns:a16="http://schemas.microsoft.com/office/drawing/2014/main" id="{CBD28401-EDF9-4925-AB6F-36F11676090E}"/>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mecánico (km) 2024</a:t>
            </a:r>
            <a:endParaRPr lang="es-CO" sz="1600" b="0" kern="0">
              <a:solidFill>
                <a:schemeClr val="accent1">
                  <a:lumMod val="50000"/>
                </a:schemeClr>
              </a:solidFill>
            </a:endParaRPr>
          </a:p>
        </p:txBody>
      </p:sp>
      <p:sp>
        <p:nvSpPr>
          <p:cNvPr id="18" name="CuadroTexto 17">
            <a:extLst>
              <a:ext uri="{FF2B5EF4-FFF2-40B4-BE49-F238E27FC236}">
                <a16:creationId xmlns:a16="http://schemas.microsoft.com/office/drawing/2014/main" id="{0DC501D4-134E-4790-A923-6CCB2D1A6D53}"/>
              </a:ext>
            </a:extLst>
          </p:cNvPr>
          <p:cNvSpPr txBox="1"/>
          <p:nvPr/>
        </p:nvSpPr>
        <p:spPr>
          <a:xfrm>
            <a:off x="146968" y="6383893"/>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 </a:t>
            </a:r>
          </a:p>
          <a:p>
            <a:r>
              <a:rPr lang="es-MX" sz="900" dirty="0">
                <a:solidFill>
                  <a:schemeClr val="accent1">
                    <a:lumMod val="50000"/>
                  </a:schemeClr>
                </a:solidFill>
              </a:rPr>
              <a:t>Periodo comprendido entre el 1 de enero y el 30 de abril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147DD386-0094-4039-9A1F-5CE9F19BCB0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24219" y="173746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6BD89066-DC44-4079-AF0F-244AB4053B9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24219" y="105708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4017187A-6155-DC2A-65E0-6414B48821AA}"/>
              </a:ext>
            </a:extLst>
          </p:cNvPr>
          <p:cNvGraphicFramePr>
            <a:graphicFrameLocks noGrp="1"/>
          </p:cNvGraphicFramePr>
          <p:nvPr>
            <p:extLst>
              <p:ext uri="{D42A27DB-BD31-4B8C-83A1-F6EECF244321}">
                <p14:modId xmlns:p14="http://schemas.microsoft.com/office/powerpoint/2010/main" val="4215066180"/>
              </p:ext>
            </p:extLst>
          </p:nvPr>
        </p:nvGraphicFramePr>
        <p:xfrm>
          <a:off x="305898" y="2452151"/>
          <a:ext cx="11396035" cy="2070440"/>
        </p:xfrm>
        <a:graphic>
          <a:graphicData uri="http://schemas.openxmlformats.org/drawingml/2006/table">
            <a:tbl>
              <a:tblPr/>
              <a:tblGrid>
                <a:gridCol w="824121">
                  <a:extLst>
                    <a:ext uri="{9D8B030D-6E8A-4147-A177-3AD203B41FA5}">
                      <a16:colId xmlns:a16="http://schemas.microsoft.com/office/drawing/2014/main" val="4294165197"/>
                    </a:ext>
                  </a:extLst>
                </a:gridCol>
                <a:gridCol w="849874">
                  <a:extLst>
                    <a:ext uri="{9D8B030D-6E8A-4147-A177-3AD203B41FA5}">
                      <a16:colId xmlns:a16="http://schemas.microsoft.com/office/drawing/2014/main" val="3215264809"/>
                    </a:ext>
                  </a:extLst>
                </a:gridCol>
                <a:gridCol w="296168">
                  <a:extLst>
                    <a:ext uri="{9D8B030D-6E8A-4147-A177-3AD203B41FA5}">
                      <a16:colId xmlns:a16="http://schemas.microsoft.com/office/drawing/2014/main" val="2283254509"/>
                    </a:ext>
                  </a:extLst>
                </a:gridCol>
                <a:gridCol w="798366">
                  <a:extLst>
                    <a:ext uri="{9D8B030D-6E8A-4147-A177-3AD203B41FA5}">
                      <a16:colId xmlns:a16="http://schemas.microsoft.com/office/drawing/2014/main" val="3910820604"/>
                    </a:ext>
                  </a:extLst>
                </a:gridCol>
                <a:gridCol w="849874">
                  <a:extLst>
                    <a:ext uri="{9D8B030D-6E8A-4147-A177-3AD203B41FA5}">
                      <a16:colId xmlns:a16="http://schemas.microsoft.com/office/drawing/2014/main" val="351097524"/>
                    </a:ext>
                  </a:extLst>
                </a:gridCol>
                <a:gridCol w="296168">
                  <a:extLst>
                    <a:ext uri="{9D8B030D-6E8A-4147-A177-3AD203B41FA5}">
                      <a16:colId xmlns:a16="http://schemas.microsoft.com/office/drawing/2014/main" val="4137789044"/>
                    </a:ext>
                  </a:extLst>
                </a:gridCol>
                <a:gridCol w="798366">
                  <a:extLst>
                    <a:ext uri="{9D8B030D-6E8A-4147-A177-3AD203B41FA5}">
                      <a16:colId xmlns:a16="http://schemas.microsoft.com/office/drawing/2014/main" val="321548654"/>
                    </a:ext>
                  </a:extLst>
                </a:gridCol>
                <a:gridCol w="849874">
                  <a:extLst>
                    <a:ext uri="{9D8B030D-6E8A-4147-A177-3AD203B41FA5}">
                      <a16:colId xmlns:a16="http://schemas.microsoft.com/office/drawing/2014/main" val="2449791148"/>
                    </a:ext>
                  </a:extLst>
                </a:gridCol>
                <a:gridCol w="296168">
                  <a:extLst>
                    <a:ext uri="{9D8B030D-6E8A-4147-A177-3AD203B41FA5}">
                      <a16:colId xmlns:a16="http://schemas.microsoft.com/office/drawing/2014/main" val="3010015779"/>
                    </a:ext>
                  </a:extLst>
                </a:gridCol>
                <a:gridCol w="798366">
                  <a:extLst>
                    <a:ext uri="{9D8B030D-6E8A-4147-A177-3AD203B41FA5}">
                      <a16:colId xmlns:a16="http://schemas.microsoft.com/office/drawing/2014/main" val="50125340"/>
                    </a:ext>
                  </a:extLst>
                </a:gridCol>
                <a:gridCol w="849874">
                  <a:extLst>
                    <a:ext uri="{9D8B030D-6E8A-4147-A177-3AD203B41FA5}">
                      <a16:colId xmlns:a16="http://schemas.microsoft.com/office/drawing/2014/main" val="2866572712"/>
                    </a:ext>
                  </a:extLst>
                </a:gridCol>
                <a:gridCol w="296168">
                  <a:extLst>
                    <a:ext uri="{9D8B030D-6E8A-4147-A177-3AD203B41FA5}">
                      <a16:colId xmlns:a16="http://schemas.microsoft.com/office/drawing/2014/main" val="1514494972"/>
                    </a:ext>
                  </a:extLst>
                </a:gridCol>
                <a:gridCol w="798366">
                  <a:extLst>
                    <a:ext uri="{9D8B030D-6E8A-4147-A177-3AD203B41FA5}">
                      <a16:colId xmlns:a16="http://schemas.microsoft.com/office/drawing/2014/main" val="207806236"/>
                    </a:ext>
                  </a:extLst>
                </a:gridCol>
                <a:gridCol w="849874">
                  <a:extLst>
                    <a:ext uri="{9D8B030D-6E8A-4147-A177-3AD203B41FA5}">
                      <a16:colId xmlns:a16="http://schemas.microsoft.com/office/drawing/2014/main" val="3695108251"/>
                    </a:ext>
                  </a:extLst>
                </a:gridCol>
                <a:gridCol w="296168">
                  <a:extLst>
                    <a:ext uri="{9D8B030D-6E8A-4147-A177-3AD203B41FA5}">
                      <a16:colId xmlns:a16="http://schemas.microsoft.com/office/drawing/2014/main" val="3391734808"/>
                    </a:ext>
                  </a:extLst>
                </a:gridCol>
                <a:gridCol w="798366">
                  <a:extLst>
                    <a:ext uri="{9D8B030D-6E8A-4147-A177-3AD203B41FA5}">
                      <a16:colId xmlns:a16="http://schemas.microsoft.com/office/drawing/2014/main" val="4169580115"/>
                    </a:ext>
                  </a:extLst>
                </a:gridCol>
                <a:gridCol w="849874">
                  <a:extLst>
                    <a:ext uri="{9D8B030D-6E8A-4147-A177-3AD203B41FA5}">
                      <a16:colId xmlns:a16="http://schemas.microsoft.com/office/drawing/2014/main" val="709022318"/>
                    </a:ext>
                  </a:extLst>
                </a:gridCol>
              </a:tblGrid>
              <a:tr h="524000">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395554"/>
                  </a:ext>
                </a:extLst>
              </a:tr>
              <a:tr h="25561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26.897,87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27.593,50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11.398,53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12.364,26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8.249,07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86.503,23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484101808"/>
                  </a:ext>
                </a:extLst>
              </a:tr>
              <a:tr h="255610">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25.061,46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25.809,16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10.581,09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11.660,04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7.680,45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80.792,20</a:t>
                      </a:r>
                    </a:p>
                  </a:txBody>
                  <a:tcPr marL="0" marR="0" marT="0" marB="0" anchor="ctr">
                    <a:lnL>
                      <a:noFill/>
                    </a:lnL>
                    <a:lnR>
                      <a:noFill/>
                    </a:lnR>
                    <a:lnT>
                      <a:noFill/>
                    </a:lnT>
                    <a:lnB>
                      <a:noFill/>
                    </a:lnB>
                    <a:noFill/>
                  </a:tcPr>
                </a:tc>
                <a:extLst>
                  <a:ext uri="{0D108BD9-81ED-4DB2-BD59-A6C34878D82A}">
                    <a16:rowId xmlns:a16="http://schemas.microsoft.com/office/drawing/2014/main" val="2028852906"/>
                  </a:ext>
                </a:extLst>
              </a:tr>
              <a:tr h="255610">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26.784,74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27.577,57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11.429,18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12.289,33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8.200,35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86.281,18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167496288"/>
                  </a:ext>
                </a:extLst>
              </a:tr>
              <a:tr h="255610">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26.054,79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26.701,33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10.812,05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12.086,28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7.962,38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83.616,82</a:t>
                      </a:r>
                    </a:p>
                  </a:txBody>
                  <a:tcPr marL="0" marR="0" marT="0" marB="0" anchor="ctr">
                    <a:lnL>
                      <a:noFill/>
                    </a:lnL>
                    <a:lnR>
                      <a:noFill/>
                    </a:lnR>
                    <a:lnT>
                      <a:noFill/>
                    </a:lnT>
                    <a:lnB>
                      <a:noFill/>
                    </a:lnB>
                    <a:noFill/>
                  </a:tcPr>
                </a:tc>
                <a:extLst>
                  <a:ext uri="{0D108BD9-81ED-4DB2-BD59-A6C34878D82A}">
                    <a16:rowId xmlns:a16="http://schemas.microsoft.com/office/drawing/2014/main" val="3765363075"/>
                  </a:ext>
                </a:extLst>
              </a:tr>
              <a:tr h="524000">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26.199,72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26.920,39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11.055,21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12.099,98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8.023,06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84.298,36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298574524"/>
                  </a:ext>
                </a:extLst>
              </a:tr>
            </a:tbl>
          </a:graphicData>
        </a:graphic>
      </p:graphicFrame>
    </p:spTree>
    <p:extLst>
      <p:ext uri="{BB962C8B-B14F-4D97-AF65-F5344CB8AC3E}">
        <p14:creationId xmlns:p14="http://schemas.microsoft.com/office/powerpoint/2010/main" val="332931690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BF02C10-7CC1-405A-B439-2B4BE7F06FB8}"/>
              </a:ext>
            </a:extLst>
          </p:cNvPr>
          <p:cNvCxnSpPr>
            <a:cxnSpLocks/>
          </p:cNvCxnSpPr>
          <p:nvPr/>
        </p:nvCxnSpPr>
        <p:spPr>
          <a:xfrm>
            <a:off x="55563" y="1227138"/>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2947" name="Imagen 24">
            <a:extLst>
              <a:ext uri="{FF2B5EF4-FFF2-40B4-BE49-F238E27FC236}">
                <a16:creationId xmlns:a16="http://schemas.microsoft.com/office/drawing/2014/main" id="{7D23EA52-55C3-4C42-85B4-E467F058F68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2725" y="1254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0" name="Imagen 18">
            <a:extLst>
              <a:ext uri="{FF2B5EF4-FFF2-40B4-BE49-F238E27FC236}">
                <a16:creationId xmlns:a16="http://schemas.microsoft.com/office/drawing/2014/main" id="{BB9C6C50-43DB-472E-844B-29815B4A0FF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699625" y="247650"/>
            <a:ext cx="1992313"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CuadroTexto 20">
            <a:extLst>
              <a:ext uri="{FF2B5EF4-FFF2-40B4-BE49-F238E27FC236}">
                <a16:creationId xmlns:a16="http://schemas.microsoft.com/office/drawing/2014/main" id="{5AFEFD99-311D-4CAA-A4E8-7BDFF4564BBF}"/>
              </a:ext>
            </a:extLst>
          </p:cNvPr>
          <p:cNvSpPr txBox="1"/>
          <p:nvPr/>
        </p:nvSpPr>
        <p:spPr>
          <a:xfrm>
            <a:off x="939800" y="280988"/>
            <a:ext cx="8670925"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Total Cartera – Conjunta y Directa – Mayo 2024</a:t>
            </a:r>
            <a:endParaRPr lang="es-CO" sz="1600" b="0" kern="0" dirty="0">
              <a:solidFill>
                <a:schemeClr val="accent1">
                  <a:lumMod val="50000"/>
                </a:schemeClr>
              </a:solidFill>
            </a:endParaRPr>
          </a:p>
        </p:txBody>
      </p:sp>
      <p:sp>
        <p:nvSpPr>
          <p:cNvPr id="13" name="CuadroTexto 4">
            <a:extLst>
              <a:ext uri="{FF2B5EF4-FFF2-40B4-BE49-F238E27FC236}">
                <a16:creationId xmlns:a16="http://schemas.microsoft.com/office/drawing/2014/main" id="{3A84E985-385F-4F6D-B4BE-A29E975A497E}"/>
              </a:ext>
            </a:extLst>
          </p:cNvPr>
          <p:cNvSpPr txBox="1">
            <a:spLocks noChangeArrowheads="1"/>
          </p:cNvSpPr>
          <p:nvPr/>
        </p:nvSpPr>
        <p:spPr bwMode="auto">
          <a:xfrm>
            <a:off x="-34924" y="655854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A8C6BD1A-028E-5AA5-951A-B287E185D0EE}"/>
              </a:ext>
            </a:extLst>
          </p:cNvPr>
          <p:cNvSpPr txBox="1"/>
          <p:nvPr/>
        </p:nvSpPr>
        <p:spPr>
          <a:xfrm>
            <a:off x="1132681" y="5985708"/>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4" name="Gráfico 3">
            <a:extLst>
              <a:ext uri="{FF2B5EF4-FFF2-40B4-BE49-F238E27FC236}">
                <a16:creationId xmlns:a16="http://schemas.microsoft.com/office/drawing/2014/main" id="{73E38CC0-C733-4736-5C5D-90BC7D52151B}"/>
              </a:ext>
            </a:extLst>
          </p:cNvPr>
          <p:cNvGraphicFramePr>
            <a:graphicFrameLocks/>
          </p:cNvGraphicFramePr>
          <p:nvPr/>
        </p:nvGraphicFramePr>
        <p:xfrm>
          <a:off x="562418" y="1374729"/>
          <a:ext cx="10496900" cy="459540"/>
        </p:xfrm>
        <a:graphic>
          <a:graphicData uri="http://schemas.openxmlformats.org/drawingml/2006/chart">
            <c:chart xmlns:c="http://schemas.openxmlformats.org/drawingml/2006/chart" xmlns:r="http://schemas.openxmlformats.org/officeDocument/2006/relationships" r:id="rId5"/>
          </a:graphicData>
        </a:graphic>
      </p:graphicFrame>
      <p:sp>
        <p:nvSpPr>
          <p:cNvPr id="6" name="CuadroTexto 14">
            <a:extLst>
              <a:ext uri="{FF2B5EF4-FFF2-40B4-BE49-F238E27FC236}">
                <a16:creationId xmlns:a16="http://schemas.microsoft.com/office/drawing/2014/main" id="{0ADB4DF1-4AFA-6126-D12B-A7A5487BAE4B}"/>
              </a:ext>
            </a:extLst>
          </p:cNvPr>
          <p:cNvSpPr txBox="1"/>
          <p:nvPr/>
        </p:nvSpPr>
        <p:spPr>
          <a:xfrm>
            <a:off x="4237038" y="5586520"/>
            <a:ext cx="3451225" cy="307975"/>
          </a:xfrm>
          <a:prstGeom prst="rect">
            <a:avLst/>
          </a:prstGeom>
          <a:noFill/>
        </p:spPr>
        <p:txBody>
          <a:bodyP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lvl="1" algn="ctr" eaLnBrk="1" fontAlgn="auto" hangingPunct="1">
              <a:spcBef>
                <a:spcPts val="0"/>
              </a:spcBef>
              <a:spcAft>
                <a:spcPts val="0"/>
              </a:spcAft>
              <a:defRPr/>
            </a:pPr>
            <a:r>
              <a:rPr lang="es-CO" sz="1400" b="1" dirty="0">
                <a:solidFill>
                  <a:schemeClr val="accent1">
                    <a:lumMod val="50000"/>
                  </a:schemeClr>
                </a:solidFill>
                <a:cs typeface="Arial" panose="020B0604020202020204" pitchFamily="34" charset="0"/>
              </a:rPr>
              <a:t>CARTERA TOTAL $11.581 millones</a:t>
            </a:r>
            <a:endParaRPr lang="es-CO" sz="1400" b="1" kern="0" dirty="0">
              <a:solidFill>
                <a:schemeClr val="accent1">
                  <a:lumMod val="50000"/>
                </a:schemeClr>
              </a:solidFill>
              <a:cs typeface="Arial" panose="020B0604020202020204" pitchFamily="34" charset="0"/>
            </a:endParaRPr>
          </a:p>
        </p:txBody>
      </p:sp>
      <p:graphicFrame>
        <p:nvGraphicFramePr>
          <p:cNvPr id="3" name="Gráfico 2">
            <a:extLst>
              <a:ext uri="{FF2B5EF4-FFF2-40B4-BE49-F238E27FC236}">
                <a16:creationId xmlns:a16="http://schemas.microsoft.com/office/drawing/2014/main" id="{EFAC455A-FE42-49B4-8D29-07B98DBE1429}"/>
              </a:ext>
            </a:extLst>
          </p:cNvPr>
          <p:cNvGraphicFramePr>
            <a:graphicFrameLocks/>
          </p:cNvGraphicFramePr>
          <p:nvPr/>
        </p:nvGraphicFramePr>
        <p:xfrm>
          <a:off x="203643" y="1955822"/>
          <a:ext cx="6076950" cy="3476625"/>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áfico 4">
            <a:extLst>
              <a:ext uri="{FF2B5EF4-FFF2-40B4-BE49-F238E27FC236}">
                <a16:creationId xmlns:a16="http://schemas.microsoft.com/office/drawing/2014/main" id="{8694A8B3-8F56-4942-804F-9565EBF595E5}"/>
              </a:ext>
            </a:extLst>
          </p:cNvPr>
          <p:cNvGraphicFramePr>
            <a:graphicFrameLocks/>
          </p:cNvGraphicFramePr>
          <p:nvPr/>
        </p:nvGraphicFramePr>
        <p:xfrm>
          <a:off x="6497638" y="1997121"/>
          <a:ext cx="5534025" cy="3486150"/>
        </p:xfrm>
        <a:graphic>
          <a:graphicData uri="http://schemas.openxmlformats.org/drawingml/2006/chart">
            <c:chart xmlns:c="http://schemas.openxmlformats.org/drawingml/2006/chart" xmlns:r="http://schemas.openxmlformats.org/officeDocument/2006/relationships" r:id="rId7"/>
          </a:graphicData>
        </a:graphic>
      </p:graphicFrame>
    </p:spTree>
  </p:cSld>
  <p:clrMapOvr>
    <a:masterClrMapping/>
  </p:clrMapOvr>
  <p:transition spd="slow"/>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189A3E2-2FF1-4642-B87A-4E59D84F6620}"/>
              </a:ext>
            </a:extLst>
          </p:cNvPr>
          <p:cNvCxnSpPr>
            <a:cxnSpLocks/>
          </p:cNvCxnSpPr>
          <p:nvPr/>
        </p:nvCxnSpPr>
        <p:spPr>
          <a:xfrm>
            <a:off x="6350" y="12398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4995" name="Imagen 6">
            <a:extLst>
              <a:ext uri="{FF2B5EF4-FFF2-40B4-BE49-F238E27FC236}">
                <a16:creationId xmlns:a16="http://schemas.microsoft.com/office/drawing/2014/main" id="{826FC947-7155-4D0C-A1ED-1B153641621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709275" y="254000"/>
            <a:ext cx="11080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Imagen 7">
            <a:extLst>
              <a:ext uri="{FF2B5EF4-FFF2-40B4-BE49-F238E27FC236}">
                <a16:creationId xmlns:a16="http://schemas.microsoft.com/office/drawing/2014/main" id="{8BA96951-8B90-4562-A7F2-C74DEF0D1D1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20650" y="209550"/>
            <a:ext cx="6985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B537C7A6-AFBF-46B9-ABCE-A0AD7D163687}"/>
              </a:ext>
            </a:extLst>
          </p:cNvPr>
          <p:cNvSpPr txBox="1"/>
          <p:nvPr/>
        </p:nvSpPr>
        <p:spPr>
          <a:xfrm>
            <a:off x="596900" y="209550"/>
            <a:ext cx="10112375"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Diciembre de 2023 a Mayo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7ACC8C21-5914-44EC-814F-642D049996FC}"/>
              </a:ext>
            </a:extLst>
          </p:cNvPr>
          <p:cNvSpPr txBox="1">
            <a:spLocks noChangeArrowheads="1"/>
          </p:cNvSpPr>
          <p:nvPr/>
        </p:nvSpPr>
        <p:spPr bwMode="auto">
          <a:xfrm>
            <a:off x="-115484" y="6550744"/>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913593C8-19B6-1444-E956-05895F28250F}"/>
              </a:ext>
            </a:extLst>
          </p:cNvPr>
          <p:cNvSpPr txBox="1"/>
          <p:nvPr/>
        </p:nvSpPr>
        <p:spPr>
          <a:xfrm>
            <a:off x="1086500" y="5937201"/>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5" name="Gráfico 4">
            <a:extLst>
              <a:ext uri="{FF2B5EF4-FFF2-40B4-BE49-F238E27FC236}">
                <a16:creationId xmlns:a16="http://schemas.microsoft.com/office/drawing/2014/main" id="{410586AD-2590-4C63-870D-A532699C5A27}"/>
              </a:ext>
            </a:extLst>
          </p:cNvPr>
          <p:cNvGraphicFramePr>
            <a:graphicFrameLocks noGrp="1"/>
          </p:cNvGraphicFramePr>
          <p:nvPr/>
        </p:nvGraphicFramePr>
        <p:xfrm>
          <a:off x="1376680" y="1483458"/>
          <a:ext cx="9058275" cy="439419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ACFA53AD-63F9-42BD-A67B-2D8DEB0177FE}"/>
              </a:ext>
            </a:extLst>
          </p:cNvPr>
          <p:cNvCxnSpPr>
            <a:cxnSpLocks/>
          </p:cNvCxnSpPr>
          <p:nvPr/>
        </p:nvCxnSpPr>
        <p:spPr>
          <a:xfrm>
            <a:off x="41275"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7043" name="Imagen 24">
            <a:extLst>
              <a:ext uri="{FF2B5EF4-FFF2-40B4-BE49-F238E27FC236}">
                <a16:creationId xmlns:a16="http://schemas.microsoft.com/office/drawing/2014/main" id="{57D2BA00-A730-4ECE-9224-7F7A7AE7B24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8125" y="66675"/>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044" name="Imagen 10">
            <a:extLst>
              <a:ext uri="{FF2B5EF4-FFF2-40B4-BE49-F238E27FC236}">
                <a16:creationId xmlns:a16="http://schemas.microsoft.com/office/drawing/2014/main" id="{511E5E98-187C-4125-BD84-D88450CD199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246164" y="123846"/>
            <a:ext cx="1276350" cy="722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4C9883AA-58B4-4D83-BB41-6129E757686F}"/>
              </a:ext>
            </a:extLst>
          </p:cNvPr>
          <p:cNvSpPr txBox="1"/>
          <p:nvPr/>
        </p:nvSpPr>
        <p:spPr>
          <a:xfrm>
            <a:off x="1042988" y="53975"/>
            <a:ext cx="9196387" cy="1354217"/>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Diciembre de 2023 a Mayo 2024</a:t>
            </a:r>
            <a:endParaRPr lang="es-CO" sz="1600" b="0" kern="0" dirty="0">
              <a:solidFill>
                <a:schemeClr val="accent1">
                  <a:lumMod val="50000"/>
                </a:schemeClr>
              </a:solidFill>
            </a:endParaRPr>
          </a:p>
          <a:p>
            <a:pPr lvl="1" eaLnBrk="1" fontAlgn="auto" hangingPunct="1">
              <a:spcBef>
                <a:spcPts val="0"/>
              </a:spcBef>
              <a:spcAft>
                <a:spcPts val="0"/>
              </a:spcAft>
              <a:defRPr/>
            </a:pP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1" name="CuadroTexto 4">
            <a:extLst>
              <a:ext uri="{FF2B5EF4-FFF2-40B4-BE49-F238E27FC236}">
                <a16:creationId xmlns:a16="http://schemas.microsoft.com/office/drawing/2014/main" id="{268868C1-DB22-4119-88C6-69AF43A240D0}"/>
              </a:ext>
            </a:extLst>
          </p:cNvPr>
          <p:cNvSpPr txBox="1">
            <a:spLocks noChangeArrowheads="1"/>
          </p:cNvSpPr>
          <p:nvPr/>
        </p:nvSpPr>
        <p:spPr bwMode="auto">
          <a:xfrm>
            <a:off x="-156001" y="654754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406CE8AF-B7E7-CE76-9B1D-D6E300639146}"/>
              </a:ext>
            </a:extLst>
          </p:cNvPr>
          <p:cNvSpPr txBox="1"/>
          <p:nvPr/>
        </p:nvSpPr>
        <p:spPr>
          <a:xfrm>
            <a:off x="841820" y="578878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754A4F1C-5DEB-41C6-A00C-32BAD68E3055}"/>
              </a:ext>
            </a:extLst>
          </p:cNvPr>
          <p:cNvGraphicFramePr>
            <a:graphicFrameLocks/>
          </p:cNvGraphicFramePr>
          <p:nvPr/>
        </p:nvGraphicFramePr>
        <p:xfrm>
          <a:off x="1371600" y="1255693"/>
          <a:ext cx="8509000" cy="4533086"/>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2063648-509E-4F3C-95FE-4EAC8E5E0223}"/>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89091" name="Imagen 24">
            <a:extLst>
              <a:ext uri="{FF2B5EF4-FFF2-40B4-BE49-F238E27FC236}">
                <a16:creationId xmlns:a16="http://schemas.microsoft.com/office/drawing/2014/main" id="{A150A67A-B1AF-46B2-9414-63C67843C1C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8763" y="120650"/>
            <a:ext cx="93345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12CC35BE-D7EE-472B-869B-B31D50AEB153}"/>
              </a:ext>
            </a:extLst>
          </p:cNvPr>
          <p:cNvSpPr txBox="1"/>
          <p:nvPr/>
        </p:nvSpPr>
        <p:spPr>
          <a:xfrm>
            <a:off x="1192213" y="0"/>
            <a:ext cx="923489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Diciembre de 2023 a Mayo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5" name="CuadroTexto 4">
            <a:extLst>
              <a:ext uri="{FF2B5EF4-FFF2-40B4-BE49-F238E27FC236}">
                <a16:creationId xmlns:a16="http://schemas.microsoft.com/office/drawing/2014/main" id="{5706896A-BBE7-4095-AC79-9A7A1E9AD7FB}"/>
              </a:ext>
            </a:extLst>
          </p:cNvPr>
          <p:cNvSpPr txBox="1">
            <a:spLocks noChangeArrowheads="1"/>
          </p:cNvSpPr>
          <p:nvPr/>
        </p:nvSpPr>
        <p:spPr bwMode="auto">
          <a:xfrm>
            <a:off x="-135421" y="6519900"/>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grpSp>
        <p:nvGrpSpPr>
          <p:cNvPr id="13" name="Grupo 12">
            <a:extLst>
              <a:ext uri="{FF2B5EF4-FFF2-40B4-BE49-F238E27FC236}">
                <a16:creationId xmlns:a16="http://schemas.microsoft.com/office/drawing/2014/main" id="{1A37F20F-F1B7-458F-9A98-741CF75CFD18}"/>
              </a:ext>
            </a:extLst>
          </p:cNvPr>
          <p:cNvGrpSpPr/>
          <p:nvPr/>
        </p:nvGrpSpPr>
        <p:grpSpPr>
          <a:xfrm>
            <a:off x="10501547" y="54748"/>
            <a:ext cx="1077459" cy="989053"/>
            <a:chOff x="10562619" y="1423954"/>
            <a:chExt cx="1280250" cy="1299632"/>
          </a:xfrm>
        </p:grpSpPr>
        <p:pic>
          <p:nvPicPr>
            <p:cNvPr id="17" name="Picture 2">
              <a:extLst>
                <a:ext uri="{FF2B5EF4-FFF2-40B4-BE49-F238E27FC236}">
                  <a16:creationId xmlns:a16="http://schemas.microsoft.com/office/drawing/2014/main" id="{4F1BC9F3-1420-4B05-B79E-B63014ED8EA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22B82AB2-F06A-4CA5-9292-FE89B1EC1ABD}"/>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4690AD1C-6070-5FA3-BF52-DE209668AAA2}"/>
              </a:ext>
            </a:extLst>
          </p:cNvPr>
          <p:cNvSpPr txBox="1"/>
          <p:nvPr/>
        </p:nvSpPr>
        <p:spPr>
          <a:xfrm>
            <a:off x="1141123" y="5784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00000000-0008-0000-0200-000005000000}"/>
              </a:ext>
            </a:extLst>
          </p:cNvPr>
          <p:cNvGraphicFramePr>
            <a:graphicFrameLocks/>
          </p:cNvGraphicFramePr>
          <p:nvPr/>
        </p:nvGraphicFramePr>
        <p:xfrm>
          <a:off x="1192214" y="1223962"/>
          <a:ext cx="9069386" cy="452693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0F618F06-B5D9-4F1D-8983-46F5905E7D09}"/>
              </a:ext>
            </a:extLst>
          </p:cNvPr>
          <p:cNvCxnSpPr>
            <a:cxnSpLocks/>
          </p:cNvCxnSpPr>
          <p:nvPr/>
        </p:nvCxnSpPr>
        <p:spPr>
          <a:xfrm>
            <a:off x="66675" y="11398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1139" name="Imagen 24">
            <a:extLst>
              <a:ext uri="{FF2B5EF4-FFF2-40B4-BE49-F238E27FC236}">
                <a16:creationId xmlns:a16="http://schemas.microsoft.com/office/drawing/2014/main" id="{F9E5119E-D279-4B42-A8B2-A7BF562D26D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2413" y="14605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Imagen 9">
            <a:extLst>
              <a:ext uri="{FF2B5EF4-FFF2-40B4-BE49-F238E27FC236}">
                <a16:creationId xmlns:a16="http://schemas.microsoft.com/office/drawing/2014/main" id="{396B5215-B4DC-4524-89F4-5BE3E21AECB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17063" y="276225"/>
            <a:ext cx="1873250" cy="53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6302B17B-7B51-4770-88E9-508BDE4C7BA2}"/>
              </a:ext>
            </a:extLst>
          </p:cNvPr>
          <p:cNvSpPr txBox="1"/>
          <p:nvPr/>
        </p:nvSpPr>
        <p:spPr>
          <a:xfrm>
            <a:off x="1192213" y="111125"/>
            <a:ext cx="8324850" cy="1107996"/>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Diciembre de 2023 a Mayo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DC7F997F-129F-4794-A37B-398F9D3C16F8}"/>
              </a:ext>
            </a:extLst>
          </p:cNvPr>
          <p:cNvSpPr txBox="1">
            <a:spLocks noChangeArrowheads="1"/>
          </p:cNvSpPr>
          <p:nvPr/>
        </p:nvSpPr>
        <p:spPr bwMode="auto">
          <a:xfrm>
            <a:off x="0" y="6570771"/>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0AB5892F-1E7D-40BA-E5D2-D161E53B7640}"/>
              </a:ext>
            </a:extLst>
          </p:cNvPr>
          <p:cNvSpPr txBox="1"/>
          <p:nvPr/>
        </p:nvSpPr>
        <p:spPr>
          <a:xfrm>
            <a:off x="959608" y="5581317"/>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10521EFD-D361-4D38-AB51-A41747F68366}"/>
              </a:ext>
            </a:extLst>
          </p:cNvPr>
          <p:cNvGraphicFramePr>
            <a:graphicFrameLocks/>
          </p:cNvGraphicFramePr>
          <p:nvPr/>
        </p:nvGraphicFramePr>
        <p:xfrm>
          <a:off x="1581150" y="1342946"/>
          <a:ext cx="8324850" cy="4159075"/>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B2923980-0B98-4A27-9B06-78FD95FEE1A5}"/>
              </a:ext>
            </a:extLst>
          </p:cNvPr>
          <p:cNvCxnSpPr>
            <a:cxnSpLocks/>
          </p:cNvCxnSpPr>
          <p:nvPr/>
        </p:nvCxnSpPr>
        <p:spPr>
          <a:xfrm>
            <a:off x="88900" y="11588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3187" name="Imagen 24">
            <a:extLst>
              <a:ext uri="{FF2B5EF4-FFF2-40B4-BE49-F238E27FC236}">
                <a16:creationId xmlns:a16="http://schemas.microsoft.com/office/drawing/2014/main" id="{3FAE5767-722B-4DA7-9FEC-592BDE220E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5113" y="147638"/>
            <a:ext cx="93345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9" name="Imagen 12">
            <a:extLst>
              <a:ext uri="{FF2B5EF4-FFF2-40B4-BE49-F238E27FC236}">
                <a16:creationId xmlns:a16="http://schemas.microsoft.com/office/drawing/2014/main" id="{F93C28E1-5F6F-4FBF-A260-F98B698F627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567863" y="184150"/>
            <a:ext cx="1860550"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CuadroTexto 15">
            <a:extLst>
              <a:ext uri="{FF2B5EF4-FFF2-40B4-BE49-F238E27FC236}">
                <a16:creationId xmlns:a16="http://schemas.microsoft.com/office/drawing/2014/main" id="{DAFC47D2-2D00-48CC-96E4-72EABAA42C5F}"/>
              </a:ext>
            </a:extLst>
          </p:cNvPr>
          <p:cNvSpPr txBox="1"/>
          <p:nvPr/>
        </p:nvSpPr>
        <p:spPr>
          <a:xfrm>
            <a:off x="1192213" y="101981"/>
            <a:ext cx="8180387" cy="1107996"/>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Cartera Total De Diciembre de 2023 a Mayo 2024</a:t>
            </a:r>
            <a:endParaRPr lang="es-CO" sz="1600" b="0" kern="0" dirty="0">
              <a:solidFill>
                <a:schemeClr val="accent1">
                  <a:lumMod val="50000"/>
                </a:schemeClr>
              </a:solidFill>
            </a:endParaRPr>
          </a:p>
          <a:p>
            <a:pPr lvl="1">
              <a:defRPr/>
            </a:pPr>
            <a:endParaRPr lang="es-CO" sz="1600" b="0" kern="0" dirty="0">
              <a:solidFill>
                <a:schemeClr val="accent1">
                  <a:lumMod val="50000"/>
                </a:schemeClr>
              </a:solidFill>
            </a:endParaRPr>
          </a:p>
        </p:txBody>
      </p:sp>
      <p:sp>
        <p:nvSpPr>
          <p:cNvPr id="10" name="CuadroTexto 4">
            <a:extLst>
              <a:ext uri="{FF2B5EF4-FFF2-40B4-BE49-F238E27FC236}">
                <a16:creationId xmlns:a16="http://schemas.microsoft.com/office/drawing/2014/main" id="{5F24299D-ED2C-4969-AF35-9867EF37C2D9}"/>
              </a:ext>
            </a:extLst>
          </p:cNvPr>
          <p:cNvSpPr txBox="1">
            <a:spLocks noChangeArrowheads="1"/>
          </p:cNvSpPr>
          <p:nvPr/>
        </p:nvSpPr>
        <p:spPr bwMode="auto">
          <a:xfrm>
            <a:off x="0" y="6469876"/>
            <a:ext cx="427196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 (Plano Cartera Total)</a:t>
            </a:r>
          </a:p>
        </p:txBody>
      </p:sp>
      <p:sp>
        <p:nvSpPr>
          <p:cNvPr id="2" name="CuadroTexto 1">
            <a:extLst>
              <a:ext uri="{FF2B5EF4-FFF2-40B4-BE49-F238E27FC236}">
                <a16:creationId xmlns:a16="http://schemas.microsoft.com/office/drawing/2014/main" id="{CE34F4CE-128E-775C-7599-9FDF7259E9B7}"/>
              </a:ext>
            </a:extLst>
          </p:cNvPr>
          <p:cNvSpPr txBox="1"/>
          <p:nvPr/>
        </p:nvSpPr>
        <p:spPr>
          <a:xfrm>
            <a:off x="833438" y="5730140"/>
            <a:ext cx="9926637" cy="553998"/>
          </a:xfrm>
          <a:prstGeom prst="rect">
            <a:avLst/>
          </a:prstGeom>
          <a:noFill/>
        </p:spPr>
        <p:txBody>
          <a:bodyPr lIns="91440" tIns="45720" rIns="91440" bIns="45720" anchor="t">
            <a:spAutoFit/>
          </a:bodyPr>
          <a:lstStyle/>
          <a:p>
            <a:pPr algn="ctr">
              <a:defRPr/>
            </a:pPr>
            <a:r>
              <a:rPr lang="es-ES" sz="1000" dirty="0">
                <a:solidFill>
                  <a:schemeClr val="accent1">
                    <a:lumMod val="50000"/>
                  </a:schemeClr>
                </a:solidFill>
                <a:ea typeface="Calibri"/>
                <a:cs typeface="Arial"/>
              </a:rPr>
              <a:t>*Las cifras presentadas en la gráfica están en millones de pesos, por lo cual se realizó un redondeo a cada cifra de manera simple.</a:t>
            </a:r>
          </a:p>
          <a:p>
            <a:pPr algn="ctr">
              <a:defRPr/>
            </a:pPr>
            <a:r>
              <a:rPr lang="es-MX" sz="1000" dirty="0">
                <a:solidFill>
                  <a:schemeClr val="accent1">
                    <a:lumMod val="50000"/>
                  </a:schemeClr>
                </a:solidFill>
                <a:cs typeface="Arial"/>
              </a:rPr>
              <a:t>*El valor que se relaciona como cartera vigencia corresponde a cobros al usuario que están dentro de su plazo de pago.</a:t>
            </a:r>
            <a:endParaRPr lang="es-ES" sz="1000" dirty="0">
              <a:solidFill>
                <a:schemeClr val="accent1">
                  <a:lumMod val="50000"/>
                </a:schemeClr>
              </a:solidFill>
              <a:cs typeface="Arial"/>
            </a:endParaRPr>
          </a:p>
          <a:p>
            <a:pPr algn="ctr"/>
            <a:r>
              <a:rPr lang="es-ES" sz="1000" dirty="0">
                <a:solidFill>
                  <a:schemeClr val="accent1">
                    <a:lumMod val="50000"/>
                  </a:schemeClr>
                </a:solidFill>
                <a:cs typeface="Arial"/>
              </a:rPr>
              <a:t>*Información del archivo plano de cartera total a corte 31-may-2024 descargado del SIGAB el 7-jun-2024.</a:t>
            </a:r>
            <a:endParaRPr lang="es-CO" sz="1000" dirty="0">
              <a:solidFill>
                <a:schemeClr val="accent1">
                  <a:lumMod val="50000"/>
                </a:schemeClr>
              </a:solidFill>
              <a:cs typeface="Arial"/>
            </a:endParaRPr>
          </a:p>
        </p:txBody>
      </p:sp>
      <p:graphicFrame>
        <p:nvGraphicFramePr>
          <p:cNvPr id="4" name="4 Gráfico">
            <a:extLst>
              <a:ext uri="{FF2B5EF4-FFF2-40B4-BE49-F238E27FC236}">
                <a16:creationId xmlns:a16="http://schemas.microsoft.com/office/drawing/2014/main" id="{00000000-0008-0000-0200-000003000000}"/>
              </a:ext>
            </a:extLst>
          </p:cNvPr>
          <p:cNvGraphicFramePr>
            <a:graphicFrameLocks/>
          </p:cNvGraphicFramePr>
          <p:nvPr/>
        </p:nvGraphicFramePr>
        <p:xfrm>
          <a:off x="1562100" y="1344613"/>
          <a:ext cx="8813800" cy="4334423"/>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075076DA-2E41-42A8-B9E3-2578D9DB75B0}"/>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561181" y="34531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uadroTexto 4">
            <a:extLst>
              <a:ext uri="{FF2B5EF4-FFF2-40B4-BE49-F238E27FC236}">
                <a16:creationId xmlns:a16="http://schemas.microsoft.com/office/drawing/2014/main" id="{7855C401-56F4-43A9-B6AE-7EE08F40749D}"/>
              </a:ext>
            </a:extLst>
          </p:cNvPr>
          <p:cNvSpPr txBox="1"/>
          <p:nvPr/>
        </p:nvSpPr>
        <p:spPr>
          <a:xfrm>
            <a:off x="1643856" y="359601"/>
            <a:ext cx="9880600"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 de febrero 2018 a mayo 2024</a:t>
            </a:r>
            <a:endParaRPr lang="es-CO" sz="1600" kern="0" dirty="0">
              <a:solidFill>
                <a:schemeClr val="accent1">
                  <a:lumMod val="50000"/>
                </a:schemeClr>
              </a:solidFill>
            </a:endParaRPr>
          </a:p>
        </p:txBody>
      </p:sp>
      <p:cxnSp>
        <p:nvCxnSpPr>
          <p:cNvPr id="6" name="Conector recto 5">
            <a:extLst>
              <a:ext uri="{FF2B5EF4-FFF2-40B4-BE49-F238E27FC236}">
                <a16:creationId xmlns:a16="http://schemas.microsoft.com/office/drawing/2014/main" id="{F834BEED-58FF-4246-9F2B-A7DA0FEBA7E9}"/>
              </a:ext>
            </a:extLst>
          </p:cNvPr>
          <p:cNvCxnSpPr>
            <a:cxnSpLocks/>
          </p:cNvCxnSpPr>
          <p:nvPr/>
        </p:nvCxnSpPr>
        <p:spPr>
          <a:xfrm>
            <a:off x="118268" y="1367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7">
            <a:extLst>
              <a:ext uri="{FF2B5EF4-FFF2-40B4-BE49-F238E27FC236}">
                <a16:creationId xmlns:a16="http://schemas.microsoft.com/office/drawing/2014/main" id="{A2F14636-0927-4B26-87D3-EB77F129A3D0}"/>
              </a:ext>
            </a:extLst>
          </p:cNvPr>
          <p:cNvSpPr txBox="1"/>
          <p:nvPr/>
        </p:nvSpPr>
        <p:spPr>
          <a:xfrm>
            <a:off x="6457610" y="5915819"/>
            <a:ext cx="4886325" cy="615950"/>
          </a:xfrm>
          <a:prstGeom prst="rect">
            <a:avLst/>
          </a:prstGeom>
          <a:noFill/>
        </p:spPr>
        <p:txBody>
          <a:bodyPr>
            <a:spAutoFit/>
          </a:bodyPr>
          <a:lstStyle/>
          <a:p>
            <a:pPr algn="ctr" eaLnBrk="1" fontAlgn="t" hangingPunct="1">
              <a:spcBef>
                <a:spcPts val="0"/>
              </a:spcBef>
              <a:spcAft>
                <a:spcPts val="0"/>
              </a:spcAft>
              <a:defRPr/>
            </a:pPr>
            <a:r>
              <a:rPr lang="es-CO" sz="1600" b="1" dirty="0">
                <a:solidFill>
                  <a:schemeClr val="accent1">
                    <a:lumMod val="50000"/>
                  </a:schemeClr>
                </a:solidFill>
                <a:latin typeface="Candara" panose="020E0502030303020204" pitchFamily="34" charset="0"/>
              </a:rPr>
              <a:t>Total PQR de febrero_18 a mayo_24</a:t>
            </a:r>
            <a:endParaRPr lang="es-CO" sz="1600" dirty="0">
              <a:solidFill>
                <a:schemeClr val="accent1">
                  <a:lumMod val="50000"/>
                </a:schemeClr>
              </a:solidFill>
              <a:latin typeface="Candara" panose="020E0502030303020204" pitchFamily="34" charset="0"/>
            </a:endParaRPr>
          </a:p>
          <a:p>
            <a:pPr algn="ctr" eaLnBrk="1" fontAlgn="t" hangingPunct="1">
              <a:spcBef>
                <a:spcPts val="0"/>
              </a:spcBef>
              <a:spcAft>
                <a:spcPts val="0"/>
              </a:spcAft>
              <a:defRPr/>
            </a:pPr>
            <a:r>
              <a:rPr lang="es-CO" b="1" dirty="0">
                <a:solidFill>
                  <a:schemeClr val="accent1">
                    <a:lumMod val="50000"/>
                  </a:schemeClr>
                </a:solidFill>
                <a:latin typeface="Candara" panose="020E0502030303020204" pitchFamily="34" charset="0"/>
              </a:rPr>
              <a:t>1.513.226</a:t>
            </a:r>
          </a:p>
        </p:txBody>
      </p:sp>
      <p:sp>
        <p:nvSpPr>
          <p:cNvPr id="9" name="CuadroTexto 4">
            <a:extLst>
              <a:ext uri="{FF2B5EF4-FFF2-40B4-BE49-F238E27FC236}">
                <a16:creationId xmlns:a16="http://schemas.microsoft.com/office/drawing/2014/main" id="{C01F8C6E-4056-4606-90B2-BC93E10CD41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1302D306-2667-4ADC-B9A6-987EDAA90EAE}"/>
              </a:ext>
            </a:extLst>
          </p:cNvPr>
          <p:cNvGraphicFramePr>
            <a:graphicFrameLocks/>
          </p:cNvGraphicFramePr>
          <p:nvPr/>
        </p:nvGraphicFramePr>
        <p:xfrm>
          <a:off x="1419640" y="1648990"/>
          <a:ext cx="8980569" cy="41207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9315487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5">
            <a:extLst>
              <a:ext uri="{FF2B5EF4-FFF2-40B4-BE49-F238E27FC236}">
                <a16:creationId xmlns:a16="http://schemas.microsoft.com/office/drawing/2014/main" id="{4D0C0F16-B8DA-40F0-93E8-4A4BD0B348F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1460" y="1503236"/>
            <a:ext cx="1279525" cy="1004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6">
            <a:extLst>
              <a:ext uri="{FF2B5EF4-FFF2-40B4-BE49-F238E27FC236}">
                <a16:creationId xmlns:a16="http://schemas.microsoft.com/office/drawing/2014/main" id="{70A81D72-8B3D-42AC-91B6-107AFA2A3E64}"/>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507873" y="1662431"/>
            <a:ext cx="1546225" cy="89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8">
            <a:extLst>
              <a:ext uri="{FF2B5EF4-FFF2-40B4-BE49-F238E27FC236}">
                <a16:creationId xmlns:a16="http://schemas.microsoft.com/office/drawing/2014/main" id="{4370D924-CA30-4B2E-A1F3-E8A217BFEDD1}"/>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256051" y="2022474"/>
            <a:ext cx="1636713" cy="347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9">
            <a:extLst>
              <a:ext uri="{FF2B5EF4-FFF2-40B4-BE49-F238E27FC236}">
                <a16:creationId xmlns:a16="http://schemas.microsoft.com/office/drawing/2014/main" id="{FFFD8ACA-6ACD-4677-A69E-3F573449E641}"/>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293699" y="1853691"/>
            <a:ext cx="13589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9A3CA45F-704F-4FE5-A3EA-EA96B6AE0FF7}"/>
              </a:ext>
            </a:extLst>
          </p:cNvPr>
          <p:cNvSpPr txBox="1"/>
          <p:nvPr/>
        </p:nvSpPr>
        <p:spPr>
          <a:xfrm>
            <a:off x="10170321" y="1902303"/>
            <a:ext cx="1547812"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1" name="CuadroTexto 10">
            <a:extLst>
              <a:ext uri="{FF2B5EF4-FFF2-40B4-BE49-F238E27FC236}">
                <a16:creationId xmlns:a16="http://schemas.microsoft.com/office/drawing/2014/main" id="{53F55569-99F4-4796-9B83-22DEB5A1FE8E}"/>
              </a:ext>
            </a:extLst>
          </p:cNvPr>
          <p:cNvSpPr txBox="1"/>
          <p:nvPr/>
        </p:nvSpPr>
        <p:spPr>
          <a:xfrm>
            <a:off x="1712118" y="391228"/>
            <a:ext cx="8709025"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PQR-solicitudes de escombros domiciliarios Febrero 2018 a Mayo 2024</a:t>
            </a:r>
          </a:p>
        </p:txBody>
      </p:sp>
      <p:cxnSp>
        <p:nvCxnSpPr>
          <p:cNvPr id="12" name="Conector recto 11">
            <a:extLst>
              <a:ext uri="{FF2B5EF4-FFF2-40B4-BE49-F238E27FC236}">
                <a16:creationId xmlns:a16="http://schemas.microsoft.com/office/drawing/2014/main" id="{0BBAD00D-EED5-42F6-96E5-781E83D6F3E8}"/>
              </a:ext>
            </a:extLst>
          </p:cNvPr>
          <p:cNvCxnSpPr>
            <a:cxnSpLocks/>
          </p:cNvCxnSpPr>
          <p:nvPr/>
        </p:nvCxnSpPr>
        <p:spPr>
          <a:xfrm>
            <a:off x="88900" y="12840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
            <a:extLst>
              <a:ext uri="{FF2B5EF4-FFF2-40B4-BE49-F238E27FC236}">
                <a16:creationId xmlns:a16="http://schemas.microsoft.com/office/drawing/2014/main" id="{4C01677D-0F19-468F-95D5-F3A64BF29CB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95821" y="184023"/>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FE0795EF-EBA3-45FC-9DE6-757512421C13}"/>
              </a:ext>
            </a:extLst>
          </p:cNvPr>
          <p:cNvSpPr txBox="1"/>
          <p:nvPr/>
        </p:nvSpPr>
        <p:spPr>
          <a:xfrm>
            <a:off x="8349952" y="6035885"/>
            <a:ext cx="3568699" cy="600164"/>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a:p>
            <a:r>
              <a:rPr lang="es-ES" sz="1100" cap="small" dirty="0">
                <a:solidFill>
                  <a:schemeClr val="accent1">
                    <a:lumMod val="50000"/>
                  </a:schemeClr>
                </a:solidFill>
                <a:latin typeface="Candara" panose="020E0502030303020204" pitchFamily="34" charset="0"/>
              </a:rPr>
              <a:t>          </a:t>
            </a:r>
          </a:p>
        </p:txBody>
      </p:sp>
      <p:sp>
        <p:nvSpPr>
          <p:cNvPr id="14" name="CuadroTexto 4">
            <a:extLst>
              <a:ext uri="{FF2B5EF4-FFF2-40B4-BE49-F238E27FC236}">
                <a16:creationId xmlns:a16="http://schemas.microsoft.com/office/drawing/2014/main" id="{AE2CC0DF-392E-40B7-B628-1AF7A7C4880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6" name="Grupo 15">
            <a:extLst>
              <a:ext uri="{FF2B5EF4-FFF2-40B4-BE49-F238E27FC236}">
                <a16:creationId xmlns:a16="http://schemas.microsoft.com/office/drawing/2014/main" id="{566B6812-B398-0851-7575-01F7878AA784}"/>
              </a:ext>
            </a:extLst>
          </p:cNvPr>
          <p:cNvGrpSpPr/>
          <p:nvPr/>
        </p:nvGrpSpPr>
        <p:grpSpPr>
          <a:xfrm>
            <a:off x="4381002" y="1570315"/>
            <a:ext cx="1077459" cy="989053"/>
            <a:chOff x="10562619" y="1423954"/>
            <a:chExt cx="1280250" cy="1299632"/>
          </a:xfrm>
        </p:grpSpPr>
        <p:pic>
          <p:nvPicPr>
            <p:cNvPr id="17" name="Picture 2">
              <a:extLst>
                <a:ext uri="{FF2B5EF4-FFF2-40B4-BE49-F238E27FC236}">
                  <a16:creationId xmlns:a16="http://schemas.microsoft.com/office/drawing/2014/main" id="{55EB3950-3DF9-C58D-80DD-DB9FC92A26D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F735F22-0617-9658-8CE3-FA8DA85A4C9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F4CE7BDC-4EC2-EA58-3EF3-81559D1A6607}"/>
              </a:ext>
            </a:extLst>
          </p:cNvPr>
          <p:cNvGraphicFramePr>
            <a:graphicFrameLocks noGrp="1"/>
          </p:cNvGraphicFramePr>
          <p:nvPr/>
        </p:nvGraphicFramePr>
        <p:xfrm>
          <a:off x="595821" y="2555152"/>
          <a:ext cx="11122316" cy="3279207"/>
        </p:xfrm>
        <a:graphic>
          <a:graphicData uri="http://schemas.openxmlformats.org/drawingml/2006/table">
            <a:tbl>
              <a:tblPr/>
              <a:tblGrid>
                <a:gridCol w="797537">
                  <a:extLst>
                    <a:ext uri="{9D8B030D-6E8A-4147-A177-3AD203B41FA5}">
                      <a16:colId xmlns:a16="http://schemas.microsoft.com/office/drawing/2014/main" val="693912318"/>
                    </a:ext>
                  </a:extLst>
                </a:gridCol>
                <a:gridCol w="797537">
                  <a:extLst>
                    <a:ext uri="{9D8B030D-6E8A-4147-A177-3AD203B41FA5}">
                      <a16:colId xmlns:a16="http://schemas.microsoft.com/office/drawing/2014/main" val="4011532476"/>
                    </a:ext>
                  </a:extLst>
                </a:gridCol>
                <a:gridCol w="279138">
                  <a:extLst>
                    <a:ext uri="{9D8B030D-6E8A-4147-A177-3AD203B41FA5}">
                      <a16:colId xmlns:a16="http://schemas.microsoft.com/office/drawing/2014/main" val="1303173865"/>
                    </a:ext>
                  </a:extLst>
                </a:gridCol>
                <a:gridCol w="797537">
                  <a:extLst>
                    <a:ext uri="{9D8B030D-6E8A-4147-A177-3AD203B41FA5}">
                      <a16:colId xmlns:a16="http://schemas.microsoft.com/office/drawing/2014/main" val="2403938828"/>
                    </a:ext>
                  </a:extLst>
                </a:gridCol>
                <a:gridCol w="797537">
                  <a:extLst>
                    <a:ext uri="{9D8B030D-6E8A-4147-A177-3AD203B41FA5}">
                      <a16:colId xmlns:a16="http://schemas.microsoft.com/office/drawing/2014/main" val="1762377816"/>
                    </a:ext>
                  </a:extLst>
                </a:gridCol>
                <a:gridCol w="309045">
                  <a:extLst>
                    <a:ext uri="{9D8B030D-6E8A-4147-A177-3AD203B41FA5}">
                      <a16:colId xmlns:a16="http://schemas.microsoft.com/office/drawing/2014/main" val="2407521868"/>
                    </a:ext>
                  </a:extLst>
                </a:gridCol>
                <a:gridCol w="797537">
                  <a:extLst>
                    <a:ext uri="{9D8B030D-6E8A-4147-A177-3AD203B41FA5}">
                      <a16:colId xmlns:a16="http://schemas.microsoft.com/office/drawing/2014/main" val="570685440"/>
                    </a:ext>
                  </a:extLst>
                </a:gridCol>
                <a:gridCol w="797537">
                  <a:extLst>
                    <a:ext uri="{9D8B030D-6E8A-4147-A177-3AD203B41FA5}">
                      <a16:colId xmlns:a16="http://schemas.microsoft.com/office/drawing/2014/main" val="4190806705"/>
                    </a:ext>
                  </a:extLst>
                </a:gridCol>
                <a:gridCol w="309045">
                  <a:extLst>
                    <a:ext uri="{9D8B030D-6E8A-4147-A177-3AD203B41FA5}">
                      <a16:colId xmlns:a16="http://schemas.microsoft.com/office/drawing/2014/main" val="1447976306"/>
                    </a:ext>
                  </a:extLst>
                </a:gridCol>
                <a:gridCol w="797537">
                  <a:extLst>
                    <a:ext uri="{9D8B030D-6E8A-4147-A177-3AD203B41FA5}">
                      <a16:colId xmlns:a16="http://schemas.microsoft.com/office/drawing/2014/main" val="77838732"/>
                    </a:ext>
                  </a:extLst>
                </a:gridCol>
                <a:gridCol w="797537">
                  <a:extLst>
                    <a:ext uri="{9D8B030D-6E8A-4147-A177-3AD203B41FA5}">
                      <a16:colId xmlns:a16="http://schemas.microsoft.com/office/drawing/2014/main" val="1027886960"/>
                    </a:ext>
                  </a:extLst>
                </a:gridCol>
                <a:gridCol w="348923">
                  <a:extLst>
                    <a:ext uri="{9D8B030D-6E8A-4147-A177-3AD203B41FA5}">
                      <a16:colId xmlns:a16="http://schemas.microsoft.com/office/drawing/2014/main" val="1579980248"/>
                    </a:ext>
                  </a:extLst>
                </a:gridCol>
                <a:gridCol w="797537">
                  <a:extLst>
                    <a:ext uri="{9D8B030D-6E8A-4147-A177-3AD203B41FA5}">
                      <a16:colId xmlns:a16="http://schemas.microsoft.com/office/drawing/2014/main" val="3028953482"/>
                    </a:ext>
                  </a:extLst>
                </a:gridCol>
                <a:gridCol w="797537">
                  <a:extLst>
                    <a:ext uri="{9D8B030D-6E8A-4147-A177-3AD203B41FA5}">
                      <a16:colId xmlns:a16="http://schemas.microsoft.com/office/drawing/2014/main" val="2445684963"/>
                    </a:ext>
                  </a:extLst>
                </a:gridCol>
                <a:gridCol w="305721">
                  <a:extLst>
                    <a:ext uri="{9D8B030D-6E8A-4147-A177-3AD203B41FA5}">
                      <a16:colId xmlns:a16="http://schemas.microsoft.com/office/drawing/2014/main" val="3545673917"/>
                    </a:ext>
                  </a:extLst>
                </a:gridCol>
                <a:gridCol w="797537">
                  <a:extLst>
                    <a:ext uri="{9D8B030D-6E8A-4147-A177-3AD203B41FA5}">
                      <a16:colId xmlns:a16="http://schemas.microsoft.com/office/drawing/2014/main" val="2224696498"/>
                    </a:ext>
                  </a:extLst>
                </a:gridCol>
                <a:gridCol w="797537">
                  <a:extLst>
                    <a:ext uri="{9D8B030D-6E8A-4147-A177-3AD203B41FA5}">
                      <a16:colId xmlns:a16="http://schemas.microsoft.com/office/drawing/2014/main" val="2901676159"/>
                    </a:ext>
                  </a:extLst>
                </a:gridCol>
              </a:tblGrid>
              <a:tr h="374767">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PQR</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757770309"/>
                  </a:ext>
                </a:extLst>
              </a:tr>
              <a:tr h="363055">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8.460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11.253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46.397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554683528"/>
                  </a:ext>
                </a:extLst>
              </a:tr>
              <a:tr h="363055">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6.983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8.291</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11.153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7.373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3.100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36.900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05618488"/>
                  </a:ext>
                </a:extLst>
              </a:tr>
              <a:tr h="363055">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4.426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5.457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5.886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3.790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21.402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42236235"/>
                  </a:ext>
                </a:extLst>
              </a:tr>
              <a:tr h="363055">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3.227</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4.839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4.838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2.374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1.634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16.912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58915432"/>
                  </a:ext>
                </a:extLst>
              </a:tr>
              <a:tr h="363055">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2.420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3.864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3.495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1.938</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1.289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13.006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16223092"/>
                  </a:ext>
                </a:extLst>
              </a:tr>
              <a:tr h="363055">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2.762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3.805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3.174</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1.846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1.243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12.830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136722643"/>
                  </a:ext>
                </a:extLst>
              </a:tr>
              <a:tr h="363055">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975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1.626</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1.570</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715</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552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5.438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645347492"/>
                  </a:ext>
                </a:extLst>
              </a:tr>
              <a:tr h="363055">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29.253</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39.949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41.369</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28.122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14.192</a:t>
                      </a:r>
                    </a:p>
                  </a:txBody>
                  <a:tcPr marL="0" marR="0" marT="0"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a:noFill/>
                    </a:lnB>
                    <a:noFill/>
                  </a:tcPr>
                </a:tc>
                <a:tc>
                  <a:txBody>
                    <a:bodyPr/>
                    <a:lstStyle/>
                    <a:p>
                      <a:pPr algn="ctr" rtl="0" fontAlgn="ctr"/>
                      <a:r>
                        <a:rPr lang="es-CO" sz="1200" b="0" i="0" u="none" strike="noStrike" dirty="0">
                          <a:solidFill>
                            <a:srgbClr val="203864"/>
                          </a:solidFill>
                          <a:effectLst/>
                          <a:highlight>
                            <a:srgbClr val="EBF1E9"/>
                          </a:highlight>
                          <a:latin typeface="Calibri" panose="020F0502020204030204" pitchFamily="34" charset="0"/>
                        </a:rPr>
                        <a:t>152.885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7020812"/>
                  </a:ext>
                </a:extLst>
              </a:tr>
            </a:tbl>
          </a:graphicData>
        </a:graphic>
      </p:graphicFrame>
    </p:spTree>
    <p:extLst>
      <p:ext uri="{BB962C8B-B14F-4D97-AF65-F5344CB8AC3E}">
        <p14:creationId xmlns:p14="http://schemas.microsoft.com/office/powerpoint/2010/main" val="262732525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a:extLst>
              <a:ext uri="{FF2B5EF4-FFF2-40B4-BE49-F238E27FC236}">
                <a16:creationId xmlns:a16="http://schemas.microsoft.com/office/drawing/2014/main" id="{D4CE1A2B-CC52-49C3-9D89-A46126614C79}"/>
              </a:ext>
            </a:extLst>
          </p:cNvPr>
          <p:cNvSpPr txBox="1"/>
          <p:nvPr/>
        </p:nvSpPr>
        <p:spPr>
          <a:xfrm>
            <a:off x="1776413" y="200025"/>
            <a:ext cx="9882187"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CO" sz="1600" b="0" dirty="0">
                <a:solidFill>
                  <a:schemeClr val="accent1">
                    <a:lumMod val="50000"/>
                  </a:schemeClr>
                </a:solidFill>
              </a:rPr>
              <a:t>PQR-Contenerización Febrero 2018 a Mayo 2024</a:t>
            </a:r>
          </a:p>
        </p:txBody>
      </p:sp>
      <p:pic>
        <p:nvPicPr>
          <p:cNvPr id="4" name="Imagen 5">
            <a:extLst>
              <a:ext uri="{FF2B5EF4-FFF2-40B4-BE49-F238E27FC236}">
                <a16:creationId xmlns:a16="http://schemas.microsoft.com/office/drawing/2014/main" id="{2ED80A05-F951-473B-BAE0-1AD2C0DCAF56}"/>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08025" y="1503363"/>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6">
            <a:extLst>
              <a:ext uri="{FF2B5EF4-FFF2-40B4-BE49-F238E27FC236}">
                <a16:creationId xmlns:a16="http://schemas.microsoft.com/office/drawing/2014/main" id="{865853D6-1F2F-4495-855E-0A361BB484F8}"/>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l="12659" t="17307" r="12910" b="19214"/>
          <a:stretch>
            <a:fillRect/>
          </a:stretch>
        </p:blipFill>
        <p:spPr bwMode="auto">
          <a:xfrm>
            <a:off x="2346325" y="1601788"/>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Imagen 8">
            <a:extLst>
              <a:ext uri="{FF2B5EF4-FFF2-40B4-BE49-F238E27FC236}">
                <a16:creationId xmlns:a16="http://schemas.microsoft.com/office/drawing/2014/main" id="{CFB35B51-78EE-4379-811C-3E403CFFE56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173788" y="2049463"/>
            <a:ext cx="1762125" cy="37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B8400039-0D80-4AB1-93E6-D0002D3D2CC7}"/>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8242300" y="1930400"/>
            <a:ext cx="1547813"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4700800-72ED-4342-B3EB-83CCFDF2F278}"/>
              </a:ext>
            </a:extLst>
          </p:cNvPr>
          <p:cNvSpPr txBox="1"/>
          <p:nvPr/>
        </p:nvSpPr>
        <p:spPr>
          <a:xfrm>
            <a:off x="10060781" y="2044643"/>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cxnSp>
        <p:nvCxnSpPr>
          <p:cNvPr id="10" name="Conector recto 9">
            <a:extLst>
              <a:ext uri="{FF2B5EF4-FFF2-40B4-BE49-F238E27FC236}">
                <a16:creationId xmlns:a16="http://schemas.microsoft.com/office/drawing/2014/main" id="{0B53669E-C063-43DA-BDD2-851372FAC3D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 name="Imagen 1">
            <a:extLst>
              <a:ext uri="{FF2B5EF4-FFF2-40B4-BE49-F238E27FC236}">
                <a16:creationId xmlns:a16="http://schemas.microsoft.com/office/drawing/2014/main" id="{9D28C364-235B-4928-BBDF-4B443EE9C9DC}"/>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708025" y="257175"/>
            <a:ext cx="965200"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4">
            <a:extLst>
              <a:ext uri="{FF2B5EF4-FFF2-40B4-BE49-F238E27FC236}">
                <a16:creationId xmlns:a16="http://schemas.microsoft.com/office/drawing/2014/main" id="{C914E36E-5163-4F22-A44E-08BDD9AE42D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39C0D38A-66FE-46C4-8B30-26D17D52EDB2}"/>
              </a:ext>
            </a:extLst>
          </p:cNvPr>
          <p:cNvSpPr txBox="1"/>
          <p:nvPr/>
        </p:nvSpPr>
        <p:spPr>
          <a:xfrm>
            <a:off x="8349952" y="6035885"/>
            <a:ext cx="3426915" cy="261610"/>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p:txBody>
      </p:sp>
      <p:grpSp>
        <p:nvGrpSpPr>
          <p:cNvPr id="16" name="Grupo 15">
            <a:extLst>
              <a:ext uri="{FF2B5EF4-FFF2-40B4-BE49-F238E27FC236}">
                <a16:creationId xmlns:a16="http://schemas.microsoft.com/office/drawing/2014/main" id="{A2555D7A-4E1F-CD9A-DADD-28AF37AF29E7}"/>
              </a:ext>
            </a:extLst>
          </p:cNvPr>
          <p:cNvGrpSpPr/>
          <p:nvPr/>
        </p:nvGrpSpPr>
        <p:grpSpPr>
          <a:xfrm>
            <a:off x="4612708" y="1520785"/>
            <a:ext cx="1077459" cy="989053"/>
            <a:chOff x="10562619" y="1423954"/>
            <a:chExt cx="1280250" cy="1299632"/>
          </a:xfrm>
        </p:grpSpPr>
        <p:pic>
          <p:nvPicPr>
            <p:cNvPr id="17" name="Picture 2">
              <a:extLst>
                <a:ext uri="{FF2B5EF4-FFF2-40B4-BE49-F238E27FC236}">
                  <a16:creationId xmlns:a16="http://schemas.microsoft.com/office/drawing/2014/main" id="{480C68AE-21EE-5FB6-DAD2-AE943490E570}"/>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F7254967-865A-8887-3F24-609BF84A981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6" name="Tabla 5">
            <a:extLst>
              <a:ext uri="{FF2B5EF4-FFF2-40B4-BE49-F238E27FC236}">
                <a16:creationId xmlns:a16="http://schemas.microsoft.com/office/drawing/2014/main" id="{73DAA540-ADD3-5DE6-B8ED-B85E0D068B10}"/>
              </a:ext>
            </a:extLst>
          </p:cNvPr>
          <p:cNvGraphicFramePr>
            <a:graphicFrameLocks noGrp="1"/>
          </p:cNvGraphicFramePr>
          <p:nvPr/>
        </p:nvGraphicFramePr>
        <p:xfrm>
          <a:off x="549203" y="2693082"/>
          <a:ext cx="11139986" cy="3106962"/>
        </p:xfrm>
        <a:graphic>
          <a:graphicData uri="http://schemas.openxmlformats.org/drawingml/2006/table">
            <a:tbl>
              <a:tblPr/>
              <a:tblGrid>
                <a:gridCol w="798804">
                  <a:extLst>
                    <a:ext uri="{9D8B030D-6E8A-4147-A177-3AD203B41FA5}">
                      <a16:colId xmlns:a16="http://schemas.microsoft.com/office/drawing/2014/main" val="3367583217"/>
                    </a:ext>
                  </a:extLst>
                </a:gridCol>
                <a:gridCol w="798804">
                  <a:extLst>
                    <a:ext uri="{9D8B030D-6E8A-4147-A177-3AD203B41FA5}">
                      <a16:colId xmlns:a16="http://schemas.microsoft.com/office/drawing/2014/main" val="649173624"/>
                    </a:ext>
                  </a:extLst>
                </a:gridCol>
                <a:gridCol w="279582">
                  <a:extLst>
                    <a:ext uri="{9D8B030D-6E8A-4147-A177-3AD203B41FA5}">
                      <a16:colId xmlns:a16="http://schemas.microsoft.com/office/drawing/2014/main" val="645020140"/>
                    </a:ext>
                  </a:extLst>
                </a:gridCol>
                <a:gridCol w="798804">
                  <a:extLst>
                    <a:ext uri="{9D8B030D-6E8A-4147-A177-3AD203B41FA5}">
                      <a16:colId xmlns:a16="http://schemas.microsoft.com/office/drawing/2014/main" val="342445489"/>
                    </a:ext>
                  </a:extLst>
                </a:gridCol>
                <a:gridCol w="798804">
                  <a:extLst>
                    <a:ext uri="{9D8B030D-6E8A-4147-A177-3AD203B41FA5}">
                      <a16:colId xmlns:a16="http://schemas.microsoft.com/office/drawing/2014/main" val="330447265"/>
                    </a:ext>
                  </a:extLst>
                </a:gridCol>
                <a:gridCol w="309536">
                  <a:extLst>
                    <a:ext uri="{9D8B030D-6E8A-4147-A177-3AD203B41FA5}">
                      <a16:colId xmlns:a16="http://schemas.microsoft.com/office/drawing/2014/main" val="3758494183"/>
                    </a:ext>
                  </a:extLst>
                </a:gridCol>
                <a:gridCol w="798804">
                  <a:extLst>
                    <a:ext uri="{9D8B030D-6E8A-4147-A177-3AD203B41FA5}">
                      <a16:colId xmlns:a16="http://schemas.microsoft.com/office/drawing/2014/main" val="1482563728"/>
                    </a:ext>
                  </a:extLst>
                </a:gridCol>
                <a:gridCol w="798804">
                  <a:extLst>
                    <a:ext uri="{9D8B030D-6E8A-4147-A177-3AD203B41FA5}">
                      <a16:colId xmlns:a16="http://schemas.microsoft.com/office/drawing/2014/main" val="2993045096"/>
                    </a:ext>
                  </a:extLst>
                </a:gridCol>
                <a:gridCol w="309536">
                  <a:extLst>
                    <a:ext uri="{9D8B030D-6E8A-4147-A177-3AD203B41FA5}">
                      <a16:colId xmlns:a16="http://schemas.microsoft.com/office/drawing/2014/main" val="1598661211"/>
                    </a:ext>
                  </a:extLst>
                </a:gridCol>
                <a:gridCol w="798804">
                  <a:extLst>
                    <a:ext uri="{9D8B030D-6E8A-4147-A177-3AD203B41FA5}">
                      <a16:colId xmlns:a16="http://schemas.microsoft.com/office/drawing/2014/main" val="3765953365"/>
                    </a:ext>
                  </a:extLst>
                </a:gridCol>
                <a:gridCol w="798804">
                  <a:extLst>
                    <a:ext uri="{9D8B030D-6E8A-4147-A177-3AD203B41FA5}">
                      <a16:colId xmlns:a16="http://schemas.microsoft.com/office/drawing/2014/main" val="4013011536"/>
                    </a:ext>
                  </a:extLst>
                </a:gridCol>
                <a:gridCol w="349477">
                  <a:extLst>
                    <a:ext uri="{9D8B030D-6E8A-4147-A177-3AD203B41FA5}">
                      <a16:colId xmlns:a16="http://schemas.microsoft.com/office/drawing/2014/main" val="1628610367"/>
                    </a:ext>
                  </a:extLst>
                </a:gridCol>
                <a:gridCol w="798804">
                  <a:extLst>
                    <a:ext uri="{9D8B030D-6E8A-4147-A177-3AD203B41FA5}">
                      <a16:colId xmlns:a16="http://schemas.microsoft.com/office/drawing/2014/main" val="1478189805"/>
                    </a:ext>
                  </a:extLst>
                </a:gridCol>
                <a:gridCol w="798804">
                  <a:extLst>
                    <a:ext uri="{9D8B030D-6E8A-4147-A177-3AD203B41FA5}">
                      <a16:colId xmlns:a16="http://schemas.microsoft.com/office/drawing/2014/main" val="229190121"/>
                    </a:ext>
                  </a:extLst>
                </a:gridCol>
                <a:gridCol w="306207">
                  <a:extLst>
                    <a:ext uri="{9D8B030D-6E8A-4147-A177-3AD203B41FA5}">
                      <a16:colId xmlns:a16="http://schemas.microsoft.com/office/drawing/2014/main" val="3364010474"/>
                    </a:ext>
                  </a:extLst>
                </a:gridCol>
                <a:gridCol w="816274">
                  <a:extLst>
                    <a:ext uri="{9D8B030D-6E8A-4147-A177-3AD203B41FA5}">
                      <a16:colId xmlns:a16="http://schemas.microsoft.com/office/drawing/2014/main" val="1714608195"/>
                    </a:ext>
                  </a:extLst>
                </a:gridCol>
                <a:gridCol w="781334">
                  <a:extLst>
                    <a:ext uri="{9D8B030D-6E8A-4147-A177-3AD203B41FA5}">
                      <a16:colId xmlns:a16="http://schemas.microsoft.com/office/drawing/2014/main" val="402531497"/>
                    </a:ext>
                  </a:extLst>
                </a:gridCol>
              </a:tblGrid>
              <a:tr h="355082">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09492245"/>
                  </a:ext>
                </a:extLst>
              </a:tr>
              <a:tr h="343985">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44</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192294333"/>
                  </a:ext>
                </a:extLst>
              </a:tr>
              <a:tr h="343985">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1.043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625897985"/>
                  </a:ext>
                </a:extLst>
              </a:tr>
              <a:tr h="343985">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460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573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097934362"/>
                  </a:ext>
                </a:extLst>
              </a:tr>
              <a:tr h="343985">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569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564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914467133"/>
                  </a:ext>
                </a:extLst>
              </a:tr>
              <a:tr h="343985">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020312645"/>
                  </a:ext>
                </a:extLst>
              </a:tr>
              <a:tr h="343985">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1.658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989708706"/>
                  </a:ext>
                </a:extLst>
              </a:tr>
              <a:tr h="343985">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699</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224363665"/>
                  </a:ext>
                </a:extLst>
              </a:tr>
              <a:tr h="343985">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1.676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2.256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2.795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3.038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11.831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169931"/>
                  </a:ext>
                </a:extLst>
              </a:tr>
            </a:tbl>
          </a:graphicData>
        </a:graphic>
      </p:graphicFrame>
    </p:spTree>
    <p:extLst>
      <p:ext uri="{BB962C8B-B14F-4D97-AF65-F5344CB8AC3E}">
        <p14:creationId xmlns:p14="http://schemas.microsoft.com/office/powerpoint/2010/main" val="410112207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5">
            <a:extLst>
              <a:ext uri="{FF2B5EF4-FFF2-40B4-BE49-F238E27FC236}">
                <a16:creationId xmlns:a16="http://schemas.microsoft.com/office/drawing/2014/main" id="{0D3F5635-B8FD-4FBB-AF8F-3D14C659E76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3249" y="1660965"/>
            <a:ext cx="1281113" cy="100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Imagen 6">
            <a:extLst>
              <a:ext uri="{FF2B5EF4-FFF2-40B4-BE49-F238E27FC236}">
                <a16:creationId xmlns:a16="http://schemas.microsoft.com/office/drawing/2014/main" id="{CBF50630-E678-4945-B065-F6E8FD2419A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187574" y="1764152"/>
            <a:ext cx="1782763"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Imagen 8">
            <a:extLst>
              <a:ext uri="{FF2B5EF4-FFF2-40B4-BE49-F238E27FC236}">
                <a16:creationId xmlns:a16="http://schemas.microsoft.com/office/drawing/2014/main" id="{FC218D50-B89E-4BAA-822F-E617D636996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65862" y="2249927"/>
            <a:ext cx="1593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9">
            <a:extLst>
              <a:ext uri="{FF2B5EF4-FFF2-40B4-BE49-F238E27FC236}">
                <a16:creationId xmlns:a16="http://schemas.microsoft.com/office/drawing/2014/main" id="{EF03F627-757B-454D-8659-6F9F722FBF2E}"/>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207374" y="1997515"/>
            <a:ext cx="1547813" cy="59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BCBEDA6F-5019-4F67-B694-31357310E33A}"/>
              </a:ext>
            </a:extLst>
          </p:cNvPr>
          <p:cNvSpPr txBox="1"/>
          <p:nvPr/>
        </p:nvSpPr>
        <p:spPr>
          <a:xfrm>
            <a:off x="9991724" y="2143565"/>
            <a:ext cx="1714500" cy="522287"/>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pic>
        <p:nvPicPr>
          <p:cNvPr id="9" name="Imagen 1">
            <a:extLst>
              <a:ext uri="{FF2B5EF4-FFF2-40B4-BE49-F238E27FC236}">
                <a16:creationId xmlns:a16="http://schemas.microsoft.com/office/drawing/2014/main" id="{0BE43705-5DAA-4E79-9271-AA5D0AD60291}"/>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603250" y="201613"/>
            <a:ext cx="966788"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37E52C8-6490-4B81-A213-517BA6C305BE}"/>
              </a:ext>
            </a:extLst>
          </p:cNvPr>
          <p:cNvSpPr txBox="1"/>
          <p:nvPr/>
        </p:nvSpPr>
        <p:spPr>
          <a:xfrm>
            <a:off x="1570038" y="337565"/>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PQR-Cestas Publicas </a:t>
            </a:r>
            <a:r>
              <a:rPr lang="es-CO" sz="1600" b="0" dirty="0">
                <a:solidFill>
                  <a:schemeClr val="accent1">
                    <a:lumMod val="50000"/>
                  </a:schemeClr>
                </a:solidFill>
              </a:rPr>
              <a:t>Febrero 2018 a Mayo 2024</a:t>
            </a:r>
            <a:endParaRPr lang="es-ES" sz="1600" b="0" dirty="0">
              <a:solidFill>
                <a:schemeClr val="accent1">
                  <a:lumMod val="50000"/>
                </a:schemeClr>
              </a:solidFill>
            </a:endParaRPr>
          </a:p>
        </p:txBody>
      </p:sp>
      <p:cxnSp>
        <p:nvCxnSpPr>
          <p:cNvPr id="11" name="Conector recto 10">
            <a:extLst>
              <a:ext uri="{FF2B5EF4-FFF2-40B4-BE49-F238E27FC236}">
                <a16:creationId xmlns:a16="http://schemas.microsoft.com/office/drawing/2014/main" id="{6BD7B0DF-6270-4FA0-B9AE-81739D4581D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4">
            <a:extLst>
              <a:ext uri="{FF2B5EF4-FFF2-40B4-BE49-F238E27FC236}">
                <a16:creationId xmlns:a16="http://schemas.microsoft.com/office/drawing/2014/main" id="{6C027C26-576F-4014-9EAD-D7A6CF54819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6" name="CuadroTexto 15">
            <a:extLst>
              <a:ext uri="{FF2B5EF4-FFF2-40B4-BE49-F238E27FC236}">
                <a16:creationId xmlns:a16="http://schemas.microsoft.com/office/drawing/2014/main" id="{2C2E8436-9EFB-4FBD-AD20-EDDC55014BC4}"/>
              </a:ext>
            </a:extLst>
          </p:cNvPr>
          <p:cNvSpPr txBox="1"/>
          <p:nvPr/>
        </p:nvSpPr>
        <p:spPr>
          <a:xfrm>
            <a:off x="8349953" y="6035885"/>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5" name="Grupo 14">
            <a:extLst>
              <a:ext uri="{FF2B5EF4-FFF2-40B4-BE49-F238E27FC236}">
                <a16:creationId xmlns:a16="http://schemas.microsoft.com/office/drawing/2014/main" id="{7DB62401-3FDE-6232-57FB-4AAF6E0C84F3}"/>
              </a:ext>
            </a:extLst>
          </p:cNvPr>
          <p:cNvGrpSpPr/>
          <p:nvPr/>
        </p:nvGrpSpPr>
        <p:grpSpPr>
          <a:xfrm>
            <a:off x="4352205" y="1680768"/>
            <a:ext cx="1077459" cy="989053"/>
            <a:chOff x="10562619" y="1423954"/>
            <a:chExt cx="1280250" cy="1299632"/>
          </a:xfrm>
        </p:grpSpPr>
        <p:pic>
          <p:nvPicPr>
            <p:cNvPr id="17" name="Picture 2">
              <a:extLst>
                <a:ext uri="{FF2B5EF4-FFF2-40B4-BE49-F238E27FC236}">
                  <a16:creationId xmlns:a16="http://schemas.microsoft.com/office/drawing/2014/main" id="{03D2A992-A497-6175-53FF-309D828C044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ED22F85F-D07B-64BF-3CDE-47A0D14E495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EE35A406-D8B7-59F1-912D-BC0B0FFE57BA}"/>
              </a:ext>
            </a:extLst>
          </p:cNvPr>
          <p:cNvGraphicFramePr>
            <a:graphicFrameLocks noGrp="1"/>
          </p:cNvGraphicFramePr>
          <p:nvPr/>
        </p:nvGraphicFramePr>
        <p:xfrm>
          <a:off x="477672" y="2773803"/>
          <a:ext cx="11081975" cy="3184287"/>
        </p:xfrm>
        <a:graphic>
          <a:graphicData uri="http://schemas.openxmlformats.org/drawingml/2006/table">
            <a:tbl>
              <a:tblPr/>
              <a:tblGrid>
                <a:gridCol w="794644">
                  <a:extLst>
                    <a:ext uri="{9D8B030D-6E8A-4147-A177-3AD203B41FA5}">
                      <a16:colId xmlns:a16="http://schemas.microsoft.com/office/drawing/2014/main" val="2127700341"/>
                    </a:ext>
                  </a:extLst>
                </a:gridCol>
                <a:gridCol w="794644">
                  <a:extLst>
                    <a:ext uri="{9D8B030D-6E8A-4147-A177-3AD203B41FA5}">
                      <a16:colId xmlns:a16="http://schemas.microsoft.com/office/drawing/2014/main" val="2516231208"/>
                    </a:ext>
                  </a:extLst>
                </a:gridCol>
                <a:gridCol w="278126">
                  <a:extLst>
                    <a:ext uri="{9D8B030D-6E8A-4147-A177-3AD203B41FA5}">
                      <a16:colId xmlns:a16="http://schemas.microsoft.com/office/drawing/2014/main" val="3183424666"/>
                    </a:ext>
                  </a:extLst>
                </a:gridCol>
                <a:gridCol w="794644">
                  <a:extLst>
                    <a:ext uri="{9D8B030D-6E8A-4147-A177-3AD203B41FA5}">
                      <a16:colId xmlns:a16="http://schemas.microsoft.com/office/drawing/2014/main" val="3815764780"/>
                    </a:ext>
                  </a:extLst>
                </a:gridCol>
                <a:gridCol w="794644">
                  <a:extLst>
                    <a:ext uri="{9D8B030D-6E8A-4147-A177-3AD203B41FA5}">
                      <a16:colId xmlns:a16="http://schemas.microsoft.com/office/drawing/2014/main" val="1684851956"/>
                    </a:ext>
                  </a:extLst>
                </a:gridCol>
                <a:gridCol w="307925">
                  <a:extLst>
                    <a:ext uri="{9D8B030D-6E8A-4147-A177-3AD203B41FA5}">
                      <a16:colId xmlns:a16="http://schemas.microsoft.com/office/drawing/2014/main" val="2522160665"/>
                    </a:ext>
                  </a:extLst>
                </a:gridCol>
                <a:gridCol w="794644">
                  <a:extLst>
                    <a:ext uri="{9D8B030D-6E8A-4147-A177-3AD203B41FA5}">
                      <a16:colId xmlns:a16="http://schemas.microsoft.com/office/drawing/2014/main" val="2739820795"/>
                    </a:ext>
                  </a:extLst>
                </a:gridCol>
                <a:gridCol w="794644">
                  <a:extLst>
                    <a:ext uri="{9D8B030D-6E8A-4147-A177-3AD203B41FA5}">
                      <a16:colId xmlns:a16="http://schemas.microsoft.com/office/drawing/2014/main" val="3050950293"/>
                    </a:ext>
                  </a:extLst>
                </a:gridCol>
                <a:gridCol w="307925">
                  <a:extLst>
                    <a:ext uri="{9D8B030D-6E8A-4147-A177-3AD203B41FA5}">
                      <a16:colId xmlns:a16="http://schemas.microsoft.com/office/drawing/2014/main" val="2783345734"/>
                    </a:ext>
                  </a:extLst>
                </a:gridCol>
                <a:gridCol w="794644">
                  <a:extLst>
                    <a:ext uri="{9D8B030D-6E8A-4147-A177-3AD203B41FA5}">
                      <a16:colId xmlns:a16="http://schemas.microsoft.com/office/drawing/2014/main" val="1599376633"/>
                    </a:ext>
                  </a:extLst>
                </a:gridCol>
                <a:gridCol w="794644">
                  <a:extLst>
                    <a:ext uri="{9D8B030D-6E8A-4147-A177-3AD203B41FA5}">
                      <a16:colId xmlns:a16="http://schemas.microsoft.com/office/drawing/2014/main" val="3665421136"/>
                    </a:ext>
                  </a:extLst>
                </a:gridCol>
                <a:gridCol w="347657">
                  <a:extLst>
                    <a:ext uri="{9D8B030D-6E8A-4147-A177-3AD203B41FA5}">
                      <a16:colId xmlns:a16="http://schemas.microsoft.com/office/drawing/2014/main" val="1863139114"/>
                    </a:ext>
                  </a:extLst>
                </a:gridCol>
                <a:gridCol w="794644">
                  <a:extLst>
                    <a:ext uri="{9D8B030D-6E8A-4147-A177-3AD203B41FA5}">
                      <a16:colId xmlns:a16="http://schemas.microsoft.com/office/drawing/2014/main" val="3426371881"/>
                    </a:ext>
                  </a:extLst>
                </a:gridCol>
                <a:gridCol w="794644">
                  <a:extLst>
                    <a:ext uri="{9D8B030D-6E8A-4147-A177-3AD203B41FA5}">
                      <a16:colId xmlns:a16="http://schemas.microsoft.com/office/drawing/2014/main" val="646518436"/>
                    </a:ext>
                  </a:extLst>
                </a:gridCol>
                <a:gridCol w="304614">
                  <a:extLst>
                    <a:ext uri="{9D8B030D-6E8A-4147-A177-3AD203B41FA5}">
                      <a16:colId xmlns:a16="http://schemas.microsoft.com/office/drawing/2014/main" val="3107552892"/>
                    </a:ext>
                  </a:extLst>
                </a:gridCol>
                <a:gridCol w="794644">
                  <a:extLst>
                    <a:ext uri="{9D8B030D-6E8A-4147-A177-3AD203B41FA5}">
                      <a16:colId xmlns:a16="http://schemas.microsoft.com/office/drawing/2014/main" val="3260480029"/>
                    </a:ext>
                  </a:extLst>
                </a:gridCol>
                <a:gridCol w="794644">
                  <a:extLst>
                    <a:ext uri="{9D8B030D-6E8A-4147-A177-3AD203B41FA5}">
                      <a16:colId xmlns:a16="http://schemas.microsoft.com/office/drawing/2014/main" val="2276757642"/>
                    </a:ext>
                  </a:extLst>
                </a:gridCol>
              </a:tblGrid>
              <a:tr h="363919">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194698280"/>
                  </a:ext>
                </a:extLst>
              </a:tr>
              <a:tr h="352546">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598971536"/>
                  </a:ext>
                </a:extLst>
              </a:tr>
              <a:tr h="352546">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225</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84747226"/>
                  </a:ext>
                </a:extLst>
              </a:tr>
              <a:tr h="352546">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43343013"/>
                  </a:ext>
                </a:extLst>
              </a:tr>
              <a:tr h="352546">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82</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2411056386"/>
                  </a:ext>
                </a:extLst>
              </a:tr>
              <a:tr h="352546">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778502737"/>
                  </a:ext>
                </a:extLst>
              </a:tr>
              <a:tr h="352546">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39989981"/>
                  </a:ext>
                </a:extLst>
              </a:tr>
              <a:tr h="352546">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37731621"/>
                  </a:ext>
                </a:extLst>
              </a:tr>
              <a:tr h="352546">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427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613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122776027"/>
                  </a:ext>
                </a:extLst>
              </a:tr>
            </a:tbl>
          </a:graphicData>
        </a:graphic>
      </p:graphicFrame>
    </p:spTree>
    <p:extLst>
      <p:ext uri="{BB962C8B-B14F-4D97-AF65-F5344CB8AC3E}">
        <p14:creationId xmlns:p14="http://schemas.microsoft.com/office/powerpoint/2010/main" val="19060106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36536" y="6241302"/>
            <a:ext cx="11955464" cy="507831"/>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09475"/>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534045"/>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054793"/>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898670"/>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919386"/>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5" name="Picture 2">
            <a:extLst>
              <a:ext uri="{FF2B5EF4-FFF2-40B4-BE49-F238E27FC236}">
                <a16:creationId xmlns:a16="http://schemas.microsoft.com/office/drawing/2014/main" id="{F603A9FF-D696-4E0A-B362-0B4D30B52034}"/>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30069" y="1922230"/>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D76E2AA7-2BB1-4FDB-B727-391082964DC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30069" y="1296435"/>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C8D57B03-3CB5-BFA5-BB39-9BEF055D4E2F}"/>
              </a:ext>
            </a:extLst>
          </p:cNvPr>
          <p:cNvGraphicFramePr>
            <a:graphicFrameLocks noGrp="1"/>
          </p:cNvGraphicFramePr>
          <p:nvPr>
            <p:extLst>
              <p:ext uri="{D42A27DB-BD31-4B8C-83A1-F6EECF244321}">
                <p14:modId xmlns:p14="http://schemas.microsoft.com/office/powerpoint/2010/main" val="3387141920"/>
              </p:ext>
            </p:extLst>
          </p:nvPr>
        </p:nvGraphicFramePr>
        <p:xfrm>
          <a:off x="398563" y="2705622"/>
          <a:ext cx="11488640" cy="3333344"/>
        </p:xfrm>
        <a:graphic>
          <a:graphicData uri="http://schemas.openxmlformats.org/drawingml/2006/table">
            <a:tbl>
              <a:tblPr/>
              <a:tblGrid>
                <a:gridCol w="749896">
                  <a:extLst>
                    <a:ext uri="{9D8B030D-6E8A-4147-A177-3AD203B41FA5}">
                      <a16:colId xmlns:a16="http://schemas.microsoft.com/office/drawing/2014/main" val="3422182531"/>
                    </a:ext>
                  </a:extLst>
                </a:gridCol>
                <a:gridCol w="937369">
                  <a:extLst>
                    <a:ext uri="{9D8B030D-6E8A-4147-A177-3AD203B41FA5}">
                      <a16:colId xmlns:a16="http://schemas.microsoft.com/office/drawing/2014/main" val="1394842673"/>
                    </a:ext>
                  </a:extLst>
                </a:gridCol>
                <a:gridCol w="269495">
                  <a:extLst>
                    <a:ext uri="{9D8B030D-6E8A-4147-A177-3AD203B41FA5}">
                      <a16:colId xmlns:a16="http://schemas.microsoft.com/office/drawing/2014/main" val="2534990680"/>
                    </a:ext>
                  </a:extLst>
                </a:gridCol>
                <a:gridCol w="834844">
                  <a:extLst>
                    <a:ext uri="{9D8B030D-6E8A-4147-A177-3AD203B41FA5}">
                      <a16:colId xmlns:a16="http://schemas.microsoft.com/office/drawing/2014/main" val="2920918667"/>
                    </a:ext>
                  </a:extLst>
                </a:gridCol>
                <a:gridCol w="855350">
                  <a:extLst>
                    <a:ext uri="{9D8B030D-6E8A-4147-A177-3AD203B41FA5}">
                      <a16:colId xmlns:a16="http://schemas.microsoft.com/office/drawing/2014/main" val="2505689253"/>
                    </a:ext>
                  </a:extLst>
                </a:gridCol>
                <a:gridCol w="269495">
                  <a:extLst>
                    <a:ext uri="{9D8B030D-6E8A-4147-A177-3AD203B41FA5}">
                      <a16:colId xmlns:a16="http://schemas.microsoft.com/office/drawing/2014/main" val="15408820"/>
                    </a:ext>
                  </a:extLst>
                </a:gridCol>
                <a:gridCol w="820199">
                  <a:extLst>
                    <a:ext uri="{9D8B030D-6E8A-4147-A177-3AD203B41FA5}">
                      <a16:colId xmlns:a16="http://schemas.microsoft.com/office/drawing/2014/main" val="2129678698"/>
                    </a:ext>
                  </a:extLst>
                </a:gridCol>
                <a:gridCol w="820199">
                  <a:extLst>
                    <a:ext uri="{9D8B030D-6E8A-4147-A177-3AD203B41FA5}">
                      <a16:colId xmlns:a16="http://schemas.microsoft.com/office/drawing/2014/main" val="1832694120"/>
                    </a:ext>
                  </a:extLst>
                </a:gridCol>
                <a:gridCol w="269495">
                  <a:extLst>
                    <a:ext uri="{9D8B030D-6E8A-4147-A177-3AD203B41FA5}">
                      <a16:colId xmlns:a16="http://schemas.microsoft.com/office/drawing/2014/main" val="572358918"/>
                    </a:ext>
                  </a:extLst>
                </a:gridCol>
                <a:gridCol w="843632">
                  <a:extLst>
                    <a:ext uri="{9D8B030D-6E8A-4147-A177-3AD203B41FA5}">
                      <a16:colId xmlns:a16="http://schemas.microsoft.com/office/drawing/2014/main" val="4146557811"/>
                    </a:ext>
                  </a:extLst>
                </a:gridCol>
                <a:gridCol w="773330">
                  <a:extLst>
                    <a:ext uri="{9D8B030D-6E8A-4147-A177-3AD203B41FA5}">
                      <a16:colId xmlns:a16="http://schemas.microsoft.com/office/drawing/2014/main" val="2161980244"/>
                    </a:ext>
                  </a:extLst>
                </a:gridCol>
                <a:gridCol w="269495">
                  <a:extLst>
                    <a:ext uri="{9D8B030D-6E8A-4147-A177-3AD203B41FA5}">
                      <a16:colId xmlns:a16="http://schemas.microsoft.com/office/drawing/2014/main" val="211525414"/>
                    </a:ext>
                  </a:extLst>
                </a:gridCol>
                <a:gridCol w="1010601">
                  <a:extLst>
                    <a:ext uri="{9D8B030D-6E8A-4147-A177-3AD203B41FA5}">
                      <a16:colId xmlns:a16="http://schemas.microsoft.com/office/drawing/2014/main" val="3007162400"/>
                    </a:ext>
                  </a:extLst>
                </a:gridCol>
                <a:gridCol w="867066">
                  <a:extLst>
                    <a:ext uri="{9D8B030D-6E8A-4147-A177-3AD203B41FA5}">
                      <a16:colId xmlns:a16="http://schemas.microsoft.com/office/drawing/2014/main" val="3068633305"/>
                    </a:ext>
                  </a:extLst>
                </a:gridCol>
                <a:gridCol w="269495">
                  <a:extLst>
                    <a:ext uri="{9D8B030D-6E8A-4147-A177-3AD203B41FA5}">
                      <a16:colId xmlns:a16="http://schemas.microsoft.com/office/drawing/2014/main" val="1926442525"/>
                    </a:ext>
                  </a:extLst>
                </a:gridCol>
                <a:gridCol w="785047">
                  <a:extLst>
                    <a:ext uri="{9D8B030D-6E8A-4147-A177-3AD203B41FA5}">
                      <a16:colId xmlns:a16="http://schemas.microsoft.com/office/drawing/2014/main" val="1203647331"/>
                    </a:ext>
                  </a:extLst>
                </a:gridCol>
                <a:gridCol w="843632">
                  <a:extLst>
                    <a:ext uri="{9D8B030D-6E8A-4147-A177-3AD203B41FA5}">
                      <a16:colId xmlns:a16="http://schemas.microsoft.com/office/drawing/2014/main" val="177622398"/>
                    </a:ext>
                  </a:extLst>
                </a:gridCol>
              </a:tblGrid>
              <a:tr h="424432">
                <a:tc>
                  <a:txBody>
                    <a:bodyPr/>
                    <a:lstStyle/>
                    <a:p>
                      <a:pPr algn="ctr" rtl="0" fontAlgn="ctr"/>
                      <a:r>
                        <a:rPr lang="es-CO" sz="9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755117998"/>
                  </a:ext>
                </a:extLst>
              </a:tr>
              <a:tr h="207040">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549.470,53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521.913,35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222.120,96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188.204,89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197.665,32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1.679.375,04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85247653"/>
                  </a:ext>
                </a:extLst>
              </a:tr>
              <a:tr h="207040">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806.587,80</a:t>
                      </a:r>
                    </a:p>
                  </a:txBody>
                  <a:tcPr marL="0" marR="0" marT="0" marB="0" anchor="ctr">
                    <a:lnL>
                      <a:noFill/>
                    </a:lnL>
                    <a:lnR>
                      <a:noFill/>
                    </a:lnR>
                    <a:lnT>
                      <a:noFill/>
                    </a:lnT>
                    <a:lnB>
                      <a:noFill/>
                    </a:lnB>
                    <a:noFill/>
                  </a:tcPr>
                </a:tc>
                <a:tc>
                  <a:txBody>
                    <a:bodyPr/>
                    <a:lstStyle/>
                    <a:p>
                      <a:pPr algn="l" fontAlgn="ctr"/>
                      <a:r>
                        <a:rPr lang="es-CO" sz="9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600.161,90</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303.148,65</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260.731,19</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259.955,28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2.230.584,82</a:t>
                      </a:r>
                    </a:p>
                  </a:txBody>
                  <a:tcPr marL="0" marR="0" marT="0" marB="0" anchor="ctr">
                    <a:lnL>
                      <a:noFill/>
                    </a:lnL>
                    <a:lnR>
                      <a:noFill/>
                    </a:lnR>
                    <a:lnT>
                      <a:noFill/>
                    </a:lnT>
                    <a:lnB>
                      <a:noFill/>
                    </a:lnB>
                    <a:noFill/>
                  </a:tcPr>
                </a:tc>
                <a:extLst>
                  <a:ext uri="{0D108BD9-81ED-4DB2-BD59-A6C34878D82A}">
                    <a16:rowId xmlns:a16="http://schemas.microsoft.com/office/drawing/2014/main" val="910111526"/>
                  </a:ext>
                </a:extLst>
              </a:tr>
              <a:tr h="207040">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880.277,40</a:t>
                      </a:r>
                    </a:p>
                  </a:txBody>
                  <a:tcPr marL="0" marR="0" marT="0" marB="0" anchor="ctr">
                    <a:lnL>
                      <a:noFill/>
                    </a:lnL>
                    <a:lnR>
                      <a:noFill/>
                    </a:lnR>
                    <a:lnT>
                      <a:noFill/>
                    </a:lnT>
                    <a:lnB>
                      <a:noFill/>
                    </a:lnB>
                    <a:solidFill>
                      <a:srgbClr val="EBF1E9"/>
                    </a:solidFill>
                  </a:tcPr>
                </a:tc>
                <a:tc>
                  <a:txBody>
                    <a:bodyPr/>
                    <a:lstStyle/>
                    <a:p>
                      <a:pPr algn="l" fontAlgn="ctr"/>
                      <a:r>
                        <a:rPr lang="es-CO" sz="9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888.972,62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404.970,62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316.946,59</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274.708,89</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2.765.876,13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22135304"/>
                  </a:ext>
                </a:extLst>
              </a:tr>
              <a:tr h="207040">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1.020.431,41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1.019.975,01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460.197,60</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338.421,14</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287.616,45</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3.126.641,60</a:t>
                      </a:r>
                    </a:p>
                  </a:txBody>
                  <a:tcPr marL="0" marR="0" marT="0" marB="0" anchor="ctr">
                    <a:lnL>
                      <a:noFill/>
                    </a:lnL>
                    <a:lnR>
                      <a:noFill/>
                    </a:lnR>
                    <a:lnT>
                      <a:noFill/>
                    </a:lnT>
                    <a:lnB>
                      <a:noFill/>
                    </a:lnB>
                    <a:noFill/>
                  </a:tcPr>
                </a:tc>
                <a:extLst>
                  <a:ext uri="{0D108BD9-81ED-4DB2-BD59-A6C34878D82A}">
                    <a16:rowId xmlns:a16="http://schemas.microsoft.com/office/drawing/2014/main" val="891237157"/>
                  </a:ext>
                </a:extLst>
              </a:tr>
              <a:tr h="207040">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1.552.682,94</a:t>
                      </a:r>
                    </a:p>
                  </a:txBody>
                  <a:tcPr marL="0" marR="0" marT="0" marB="0" anchor="ctr">
                    <a:lnL>
                      <a:noFill/>
                    </a:lnL>
                    <a:lnR>
                      <a:noFill/>
                    </a:lnR>
                    <a:lnT>
                      <a:noFill/>
                    </a:lnT>
                    <a:lnB>
                      <a:noFill/>
                    </a:lnB>
                    <a:solidFill>
                      <a:srgbClr val="EBF1E9"/>
                    </a:solidFill>
                  </a:tcPr>
                </a:tc>
                <a:tc>
                  <a:txBody>
                    <a:bodyPr/>
                    <a:lstStyle/>
                    <a:p>
                      <a:pPr algn="l" fontAlgn="ctr"/>
                      <a:r>
                        <a:rPr lang="es-CO" sz="9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1.009.396,92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455.817,26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337.864,46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284.012,08</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3.639.773,67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81966807"/>
                  </a:ext>
                </a:extLst>
              </a:tr>
              <a:tr h="207040">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1.693.768,78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1.020.323,63</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468.445,28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342.035,16</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287.431,27</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3.812.004,13</a:t>
                      </a:r>
                    </a:p>
                  </a:txBody>
                  <a:tcPr marL="0" marR="0" marT="0" marB="0" anchor="ctr">
                    <a:lnL>
                      <a:noFill/>
                    </a:lnL>
                    <a:lnR>
                      <a:noFill/>
                    </a:lnR>
                    <a:lnT>
                      <a:noFill/>
                    </a:lnT>
                    <a:lnB>
                      <a:noFill/>
                    </a:lnB>
                    <a:noFill/>
                  </a:tcPr>
                </a:tc>
                <a:extLst>
                  <a:ext uri="{0D108BD9-81ED-4DB2-BD59-A6C34878D82A}">
                    <a16:rowId xmlns:a16="http://schemas.microsoft.com/office/drawing/2014/main" val="1321121646"/>
                  </a:ext>
                </a:extLst>
              </a:tr>
              <a:tr h="207040">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1.654.112,80</a:t>
                      </a:r>
                    </a:p>
                  </a:txBody>
                  <a:tcPr marL="0" marR="0" marT="0" marB="0" anchor="ctr">
                    <a:lnL>
                      <a:noFill/>
                    </a:lnL>
                    <a:lnR>
                      <a:noFill/>
                    </a:lnR>
                    <a:lnT>
                      <a:noFill/>
                    </a:lnT>
                    <a:lnB>
                      <a:noFill/>
                    </a:lnB>
                    <a:solidFill>
                      <a:srgbClr val="EBF1E9"/>
                    </a:solidFill>
                  </a:tcPr>
                </a:tc>
                <a:tc>
                  <a:txBody>
                    <a:bodyPr/>
                    <a:lstStyle/>
                    <a:p>
                      <a:pPr algn="l" fontAlgn="ctr"/>
                      <a:r>
                        <a:rPr lang="es-CO" sz="9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908.011,47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414.531,35</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310.952,72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257.983,67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3.545.592,01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18722603"/>
                  </a:ext>
                </a:extLst>
              </a:tr>
              <a:tr h="207040">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1.667.514,02</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831.703,98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379.402,20</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290.892,81</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238.426,57</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3.407.939,58</a:t>
                      </a:r>
                    </a:p>
                  </a:txBody>
                  <a:tcPr marL="0" marR="0" marT="0" marB="0" anchor="ctr">
                    <a:lnL>
                      <a:noFill/>
                    </a:lnL>
                    <a:lnR>
                      <a:noFill/>
                    </a:lnR>
                    <a:lnT>
                      <a:noFill/>
                    </a:lnT>
                    <a:lnB>
                      <a:noFill/>
                    </a:lnB>
                    <a:noFill/>
                  </a:tcPr>
                </a:tc>
                <a:extLst>
                  <a:ext uri="{0D108BD9-81ED-4DB2-BD59-A6C34878D82A}">
                    <a16:rowId xmlns:a16="http://schemas.microsoft.com/office/drawing/2014/main" val="1582132350"/>
                  </a:ext>
                </a:extLst>
              </a:tr>
              <a:tr h="207040">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1.631.384,56</a:t>
                      </a:r>
                    </a:p>
                  </a:txBody>
                  <a:tcPr marL="0" marR="0" marT="0" marB="0" anchor="ctr">
                    <a:lnL>
                      <a:noFill/>
                    </a:lnL>
                    <a:lnR>
                      <a:noFill/>
                    </a:lnR>
                    <a:lnT>
                      <a:noFill/>
                    </a:lnT>
                    <a:lnB>
                      <a:noFill/>
                    </a:lnB>
                    <a:solidFill>
                      <a:srgbClr val="EBF1E9"/>
                    </a:solidFill>
                  </a:tcPr>
                </a:tc>
                <a:tc>
                  <a:txBody>
                    <a:bodyPr/>
                    <a:lstStyle/>
                    <a:p>
                      <a:pPr algn="l" fontAlgn="ctr"/>
                      <a:r>
                        <a:rPr lang="es-CO" sz="9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814.572,66</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375.229,84</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285.869,72</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234.316,07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3.341.372,84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26013805"/>
                  </a:ext>
                </a:extLst>
              </a:tr>
              <a:tr h="207040">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952.970,12</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826.335,00</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391.374,56</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290.717,23</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238.168,84</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2.699.565,75</a:t>
                      </a:r>
                    </a:p>
                  </a:txBody>
                  <a:tcPr marL="0" marR="0" marT="0" marB="0" anchor="ctr">
                    <a:lnL>
                      <a:noFill/>
                    </a:lnL>
                    <a:lnR>
                      <a:noFill/>
                    </a:lnR>
                    <a:lnT>
                      <a:noFill/>
                    </a:lnT>
                    <a:lnB>
                      <a:noFill/>
                    </a:lnB>
                    <a:noFill/>
                  </a:tcPr>
                </a:tc>
                <a:extLst>
                  <a:ext uri="{0D108BD9-81ED-4DB2-BD59-A6C34878D82A}">
                    <a16:rowId xmlns:a16="http://schemas.microsoft.com/office/drawing/2014/main" val="591577539"/>
                  </a:ext>
                </a:extLst>
              </a:tr>
              <a:tr h="207040">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794.032,97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809.143,51</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380.459,97</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     285.885,76 </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231.558,80</a:t>
                      </a:r>
                    </a:p>
                  </a:txBody>
                  <a:tcPr marL="0" marR="0" marT="0" marB="0" anchor="ctr">
                    <a:lnL>
                      <a:noFill/>
                    </a:lnL>
                    <a:lnR>
                      <a:noFill/>
                    </a:lnR>
                    <a:lnT>
                      <a:noFill/>
                    </a:lnT>
                    <a:lnB>
                      <a:noFill/>
                    </a:lnB>
                    <a:solidFill>
                      <a:srgbClr val="EBF1E9"/>
                    </a:solid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    2.501.081,02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37080805"/>
                  </a:ext>
                </a:extLst>
              </a:tr>
              <a:tr h="207040">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1.031.429,13</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1.019.954,39</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503.582,90</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     392.417,98 </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373.538,58</a:t>
                      </a:r>
                    </a:p>
                  </a:txBody>
                  <a:tcPr marL="0" marR="0" marT="0" marB="0" anchor="ctr">
                    <a:lnL>
                      <a:noFill/>
                    </a:lnL>
                    <a:lnR>
                      <a:noFill/>
                    </a:lnR>
                    <a:lnT>
                      <a:noFill/>
                    </a:lnT>
                    <a:lnB>
                      <a:noFill/>
                    </a:lnB>
                    <a:noFill/>
                  </a:tcPr>
                </a:tc>
                <a:tc>
                  <a:txBody>
                    <a:bodyPr/>
                    <a:lstStyle/>
                    <a:p>
                      <a:pPr algn="l"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    3.320.922,99 </a:t>
                      </a:r>
                    </a:p>
                  </a:txBody>
                  <a:tcPr marL="0" marR="0" marT="0" marB="0" anchor="ctr">
                    <a:lnL>
                      <a:noFill/>
                    </a:lnL>
                    <a:lnR>
                      <a:noFill/>
                    </a:lnR>
                    <a:lnT>
                      <a:noFill/>
                    </a:lnT>
                    <a:lnB>
                      <a:noFill/>
                    </a:lnB>
                    <a:noFill/>
                  </a:tcPr>
                </a:tc>
                <a:extLst>
                  <a:ext uri="{0D108BD9-81ED-4DB2-BD59-A6C34878D82A}">
                    <a16:rowId xmlns:a16="http://schemas.microsoft.com/office/drawing/2014/main" val="3948933042"/>
                  </a:ext>
                </a:extLst>
              </a:tr>
              <a:tr h="424432">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200.488,20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144.654,43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67.032,13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51.280,84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a:solidFill>
                            <a:srgbClr val="203864"/>
                          </a:solidFill>
                          <a:effectLst/>
                          <a:highlight>
                            <a:srgbClr val="EBF1E9"/>
                          </a:highlight>
                          <a:latin typeface="Calibri" panose="020F0502020204030204" pitchFamily="34" charset="0"/>
                        </a:rPr>
                        <a:t>44.582,84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900" b="1" i="0" u="none" strike="noStrike" dirty="0">
                          <a:solidFill>
                            <a:srgbClr val="203864"/>
                          </a:solidFill>
                          <a:effectLst/>
                          <a:highlight>
                            <a:srgbClr val="EBF1E9"/>
                          </a:highlight>
                          <a:latin typeface="Calibri" panose="020F0502020204030204" pitchFamily="34" charset="0"/>
                        </a:rPr>
                        <a:t>508.038,44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633719667"/>
                  </a:ext>
                </a:extLst>
              </a:tr>
            </a:tbl>
          </a:graphicData>
        </a:graphic>
      </p:graphicFrame>
    </p:spTree>
    <p:extLst>
      <p:ext uri="{BB962C8B-B14F-4D97-AF65-F5344CB8AC3E}">
        <p14:creationId xmlns:p14="http://schemas.microsoft.com/office/powerpoint/2010/main" val="237774156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AB079D5D-E7AF-4144-8A7B-7C88CFEAE8DF}"/>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468312" y="255999"/>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ector recto 2">
            <a:extLst>
              <a:ext uri="{FF2B5EF4-FFF2-40B4-BE49-F238E27FC236}">
                <a16:creationId xmlns:a16="http://schemas.microsoft.com/office/drawing/2014/main" id="{15262C72-BF8E-4402-B182-41D991EC6EE6}"/>
              </a:ext>
            </a:extLst>
          </p:cNvPr>
          <p:cNvCxnSpPr>
            <a:cxnSpLocks/>
          </p:cNvCxnSpPr>
          <p:nvPr/>
        </p:nvCxnSpPr>
        <p:spPr>
          <a:xfrm>
            <a:off x="25399" y="129660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 name="CuadroTexto 3">
            <a:extLst>
              <a:ext uri="{FF2B5EF4-FFF2-40B4-BE49-F238E27FC236}">
                <a16:creationId xmlns:a16="http://schemas.microsoft.com/office/drawing/2014/main" id="{8A565B7F-699A-47A9-9EC3-97C4E1992756}"/>
              </a:ext>
            </a:extLst>
          </p:cNvPr>
          <p:cNvSpPr txBox="1"/>
          <p:nvPr/>
        </p:nvSpPr>
        <p:spPr>
          <a:xfrm>
            <a:off x="1519491" y="318680"/>
            <a:ext cx="9882187"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eaLnBrk="1" fontAlgn="auto" hangingPunct="1">
              <a:spcBef>
                <a:spcPts val="0"/>
              </a:spcBef>
              <a:spcAft>
                <a:spcPts val="0"/>
              </a:spcAft>
              <a:defRPr/>
            </a:pPr>
            <a:r>
              <a:rPr lang="es-CO" sz="3400" dirty="0">
                <a:solidFill>
                  <a:schemeClr val="accent1">
                    <a:lumMod val="50000"/>
                  </a:schemeClr>
                </a:solidFill>
              </a:rPr>
              <a:t>COMERCIAL Y FINANCIERO</a:t>
            </a:r>
          </a:p>
          <a:p>
            <a:pPr marL="0" lvl="1" eaLnBrk="1" fontAlgn="auto" hangingPunct="1">
              <a:spcBef>
                <a:spcPts val="0"/>
              </a:spcBef>
              <a:spcAft>
                <a:spcPts val="0"/>
              </a:spcAft>
              <a:defRPr/>
            </a:pPr>
            <a:r>
              <a:rPr lang="es-ES" sz="1600" b="0" dirty="0">
                <a:solidFill>
                  <a:schemeClr val="accent1">
                    <a:lumMod val="50000"/>
                  </a:schemeClr>
                </a:solidFill>
              </a:rPr>
              <a:t>PQR-Facturación </a:t>
            </a:r>
            <a:r>
              <a:rPr lang="es-CO" sz="1600" b="0" dirty="0">
                <a:solidFill>
                  <a:schemeClr val="accent1">
                    <a:lumMod val="50000"/>
                  </a:schemeClr>
                </a:solidFill>
              </a:rPr>
              <a:t>Febrero 2018 a Mayo 2024</a:t>
            </a:r>
            <a:endParaRPr lang="es-ES" sz="1600" b="0" dirty="0">
              <a:solidFill>
                <a:schemeClr val="accent1">
                  <a:lumMod val="50000"/>
                </a:schemeClr>
              </a:solidFill>
            </a:endParaRPr>
          </a:p>
        </p:txBody>
      </p:sp>
      <p:pic>
        <p:nvPicPr>
          <p:cNvPr id="5" name="Imagen 6">
            <a:extLst>
              <a:ext uri="{FF2B5EF4-FFF2-40B4-BE49-F238E27FC236}">
                <a16:creationId xmlns:a16="http://schemas.microsoft.com/office/drawing/2014/main" id="{3F095189-DE65-4A66-BEEC-C631AFE7E01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324" y="1729001"/>
            <a:ext cx="1281113"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Imagen 7">
            <a:extLst>
              <a:ext uri="{FF2B5EF4-FFF2-40B4-BE49-F238E27FC236}">
                <a16:creationId xmlns:a16="http://schemas.microsoft.com/office/drawing/2014/main" id="{5634CF28-A8B0-48FC-BBA0-317271DE9BB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2392362" y="1776375"/>
            <a:ext cx="1782762"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Imagen 9">
            <a:extLst>
              <a:ext uri="{FF2B5EF4-FFF2-40B4-BE49-F238E27FC236}">
                <a16:creationId xmlns:a16="http://schemas.microsoft.com/office/drawing/2014/main" id="{2B0C9D45-95B7-4873-8177-A5C9EEE6CD8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242049" y="2187193"/>
            <a:ext cx="1616075" cy="342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10">
            <a:extLst>
              <a:ext uri="{FF2B5EF4-FFF2-40B4-BE49-F238E27FC236}">
                <a16:creationId xmlns:a16="http://schemas.microsoft.com/office/drawing/2014/main" id="{189CB87F-A0DD-443F-A901-5715530A877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8137524" y="1982750"/>
            <a:ext cx="1547812"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B8E1E57E-4AD5-4FD4-A1D4-AF77FF5E7F78}"/>
              </a:ext>
            </a:extLst>
          </p:cNvPr>
          <p:cNvSpPr txBox="1"/>
          <p:nvPr/>
        </p:nvSpPr>
        <p:spPr>
          <a:xfrm>
            <a:off x="9964736" y="2091942"/>
            <a:ext cx="1716087" cy="523875"/>
          </a:xfrm>
          <a:prstGeom prst="rect">
            <a:avLst/>
          </a:prstGeom>
          <a:noFill/>
        </p:spPr>
        <p:txBody>
          <a:bodyPr>
            <a:spAutoFit/>
          </a:bodyPr>
          <a:lstStyle/>
          <a:p>
            <a:pPr algn="ctr" eaLnBrk="1" fontAlgn="auto" hangingPunct="1">
              <a:spcBef>
                <a:spcPts val="0"/>
              </a:spcBef>
              <a:spcAft>
                <a:spcPts val="0"/>
              </a:spcAft>
              <a:defRPr/>
            </a:pPr>
            <a:r>
              <a:rPr lang="es-CO" sz="2800" b="1" kern="0" cap="small" dirty="0">
                <a:solidFill>
                  <a:schemeClr val="accent1">
                    <a:lumMod val="50000"/>
                  </a:schemeClr>
                </a:solidFill>
                <a:latin typeface="Candara" panose="020E0502030303020204" pitchFamily="34" charset="0"/>
              </a:rPr>
              <a:t>TOTAL</a:t>
            </a:r>
            <a:endParaRPr lang="es-CO" sz="1400" dirty="0">
              <a:latin typeface="+mn-lt"/>
            </a:endParaRPr>
          </a:p>
        </p:txBody>
      </p:sp>
      <p:sp>
        <p:nvSpPr>
          <p:cNvPr id="14" name="CuadroTexto 4">
            <a:extLst>
              <a:ext uri="{FF2B5EF4-FFF2-40B4-BE49-F238E27FC236}">
                <a16:creationId xmlns:a16="http://schemas.microsoft.com/office/drawing/2014/main" id="{2F4B58E2-91F4-423B-8AFE-84EC529429A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5" name="CuadroTexto 14">
            <a:extLst>
              <a:ext uri="{FF2B5EF4-FFF2-40B4-BE49-F238E27FC236}">
                <a16:creationId xmlns:a16="http://schemas.microsoft.com/office/drawing/2014/main" id="{036AF40E-E583-4F7D-ADFC-3BFD9F508DE0}"/>
              </a:ext>
            </a:extLst>
          </p:cNvPr>
          <p:cNvSpPr txBox="1"/>
          <p:nvPr/>
        </p:nvSpPr>
        <p:spPr>
          <a:xfrm>
            <a:off x="8312643" y="6239788"/>
            <a:ext cx="3568700" cy="430887"/>
          </a:xfrm>
          <a:prstGeom prst="rect">
            <a:avLst/>
          </a:prstGeom>
          <a:noFill/>
        </p:spPr>
        <p:txBody>
          <a:bodyPr wrap="square">
            <a:spAutoFit/>
          </a:bodyPr>
          <a:lstStyle/>
          <a:p>
            <a:r>
              <a:rPr lang="es-ES" sz="1100" dirty="0"/>
              <a:t>*</a:t>
            </a:r>
            <a:r>
              <a:rPr lang="es-ES" sz="1100" cap="small" dirty="0">
                <a:solidFill>
                  <a:schemeClr val="accent1">
                    <a:lumMod val="50000"/>
                  </a:schemeClr>
                </a:solidFill>
                <a:latin typeface="Candara" panose="020E0502030303020204" pitchFamily="34" charset="0"/>
              </a:rPr>
              <a:t>Nota. Año 2018: Información desde febrero de 2018</a:t>
            </a:r>
          </a:p>
          <a:p>
            <a:r>
              <a:rPr lang="es-ES" sz="1100" cap="small" dirty="0">
                <a:solidFill>
                  <a:schemeClr val="accent1">
                    <a:lumMod val="50000"/>
                  </a:schemeClr>
                </a:solidFill>
                <a:latin typeface="Candara" panose="020E0502030303020204" pitchFamily="34" charset="0"/>
              </a:rPr>
              <a:t>             </a:t>
            </a:r>
          </a:p>
        </p:txBody>
      </p:sp>
      <p:grpSp>
        <p:nvGrpSpPr>
          <p:cNvPr id="17" name="Grupo 16">
            <a:extLst>
              <a:ext uri="{FF2B5EF4-FFF2-40B4-BE49-F238E27FC236}">
                <a16:creationId xmlns:a16="http://schemas.microsoft.com/office/drawing/2014/main" id="{B3784650-F59B-C549-6D7F-C62388861306}"/>
              </a:ext>
            </a:extLst>
          </p:cNvPr>
          <p:cNvGrpSpPr/>
          <p:nvPr/>
        </p:nvGrpSpPr>
        <p:grpSpPr>
          <a:xfrm>
            <a:off x="4526561" y="1746423"/>
            <a:ext cx="1077459" cy="989053"/>
            <a:chOff x="10562619" y="1423954"/>
            <a:chExt cx="1280250" cy="1299632"/>
          </a:xfrm>
        </p:grpSpPr>
        <p:pic>
          <p:nvPicPr>
            <p:cNvPr id="18" name="Picture 2">
              <a:extLst>
                <a:ext uri="{FF2B5EF4-FFF2-40B4-BE49-F238E27FC236}">
                  <a16:creationId xmlns:a16="http://schemas.microsoft.com/office/drawing/2014/main" id="{4411D1D2-480C-21A5-EB9C-D75EB1CA3ADC}"/>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a:extLst>
                <a:ext uri="{FF2B5EF4-FFF2-40B4-BE49-F238E27FC236}">
                  <a16:creationId xmlns:a16="http://schemas.microsoft.com/office/drawing/2014/main" id="{426812C4-F8B2-6AA3-FBE4-B1DF553D587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7" name="Tabla 6">
            <a:extLst>
              <a:ext uri="{FF2B5EF4-FFF2-40B4-BE49-F238E27FC236}">
                <a16:creationId xmlns:a16="http://schemas.microsoft.com/office/drawing/2014/main" id="{0A38AA0F-76FA-9BDA-20B8-A534257BD9B1}"/>
              </a:ext>
            </a:extLst>
          </p:cNvPr>
          <p:cNvGraphicFramePr>
            <a:graphicFrameLocks noGrp="1"/>
          </p:cNvGraphicFramePr>
          <p:nvPr/>
        </p:nvGraphicFramePr>
        <p:xfrm>
          <a:off x="578891" y="2786025"/>
          <a:ext cx="11101930" cy="3226043"/>
        </p:xfrm>
        <a:graphic>
          <a:graphicData uri="http://schemas.openxmlformats.org/drawingml/2006/table">
            <a:tbl>
              <a:tblPr/>
              <a:tblGrid>
                <a:gridCol w="796075">
                  <a:extLst>
                    <a:ext uri="{9D8B030D-6E8A-4147-A177-3AD203B41FA5}">
                      <a16:colId xmlns:a16="http://schemas.microsoft.com/office/drawing/2014/main" val="790439349"/>
                    </a:ext>
                  </a:extLst>
                </a:gridCol>
                <a:gridCol w="796075">
                  <a:extLst>
                    <a:ext uri="{9D8B030D-6E8A-4147-A177-3AD203B41FA5}">
                      <a16:colId xmlns:a16="http://schemas.microsoft.com/office/drawing/2014/main" val="2455098519"/>
                    </a:ext>
                  </a:extLst>
                </a:gridCol>
                <a:gridCol w="278627">
                  <a:extLst>
                    <a:ext uri="{9D8B030D-6E8A-4147-A177-3AD203B41FA5}">
                      <a16:colId xmlns:a16="http://schemas.microsoft.com/office/drawing/2014/main" val="962803525"/>
                    </a:ext>
                  </a:extLst>
                </a:gridCol>
                <a:gridCol w="796075">
                  <a:extLst>
                    <a:ext uri="{9D8B030D-6E8A-4147-A177-3AD203B41FA5}">
                      <a16:colId xmlns:a16="http://schemas.microsoft.com/office/drawing/2014/main" val="107491485"/>
                    </a:ext>
                  </a:extLst>
                </a:gridCol>
                <a:gridCol w="796075">
                  <a:extLst>
                    <a:ext uri="{9D8B030D-6E8A-4147-A177-3AD203B41FA5}">
                      <a16:colId xmlns:a16="http://schemas.microsoft.com/office/drawing/2014/main" val="655512242"/>
                    </a:ext>
                  </a:extLst>
                </a:gridCol>
                <a:gridCol w="308479">
                  <a:extLst>
                    <a:ext uri="{9D8B030D-6E8A-4147-A177-3AD203B41FA5}">
                      <a16:colId xmlns:a16="http://schemas.microsoft.com/office/drawing/2014/main" val="2672863993"/>
                    </a:ext>
                  </a:extLst>
                </a:gridCol>
                <a:gridCol w="796075">
                  <a:extLst>
                    <a:ext uri="{9D8B030D-6E8A-4147-A177-3AD203B41FA5}">
                      <a16:colId xmlns:a16="http://schemas.microsoft.com/office/drawing/2014/main" val="1774102197"/>
                    </a:ext>
                  </a:extLst>
                </a:gridCol>
                <a:gridCol w="796075">
                  <a:extLst>
                    <a:ext uri="{9D8B030D-6E8A-4147-A177-3AD203B41FA5}">
                      <a16:colId xmlns:a16="http://schemas.microsoft.com/office/drawing/2014/main" val="3849207645"/>
                    </a:ext>
                  </a:extLst>
                </a:gridCol>
                <a:gridCol w="308479">
                  <a:extLst>
                    <a:ext uri="{9D8B030D-6E8A-4147-A177-3AD203B41FA5}">
                      <a16:colId xmlns:a16="http://schemas.microsoft.com/office/drawing/2014/main" val="1323905923"/>
                    </a:ext>
                  </a:extLst>
                </a:gridCol>
                <a:gridCol w="796075">
                  <a:extLst>
                    <a:ext uri="{9D8B030D-6E8A-4147-A177-3AD203B41FA5}">
                      <a16:colId xmlns:a16="http://schemas.microsoft.com/office/drawing/2014/main" val="886400351"/>
                    </a:ext>
                  </a:extLst>
                </a:gridCol>
                <a:gridCol w="796075">
                  <a:extLst>
                    <a:ext uri="{9D8B030D-6E8A-4147-A177-3AD203B41FA5}">
                      <a16:colId xmlns:a16="http://schemas.microsoft.com/office/drawing/2014/main" val="3115455148"/>
                    </a:ext>
                  </a:extLst>
                </a:gridCol>
                <a:gridCol w="348283">
                  <a:extLst>
                    <a:ext uri="{9D8B030D-6E8A-4147-A177-3AD203B41FA5}">
                      <a16:colId xmlns:a16="http://schemas.microsoft.com/office/drawing/2014/main" val="393822687"/>
                    </a:ext>
                  </a:extLst>
                </a:gridCol>
                <a:gridCol w="796075">
                  <a:extLst>
                    <a:ext uri="{9D8B030D-6E8A-4147-A177-3AD203B41FA5}">
                      <a16:colId xmlns:a16="http://schemas.microsoft.com/office/drawing/2014/main" val="1171293916"/>
                    </a:ext>
                  </a:extLst>
                </a:gridCol>
                <a:gridCol w="796075">
                  <a:extLst>
                    <a:ext uri="{9D8B030D-6E8A-4147-A177-3AD203B41FA5}">
                      <a16:colId xmlns:a16="http://schemas.microsoft.com/office/drawing/2014/main" val="1054339186"/>
                    </a:ext>
                  </a:extLst>
                </a:gridCol>
                <a:gridCol w="305162">
                  <a:extLst>
                    <a:ext uri="{9D8B030D-6E8A-4147-A177-3AD203B41FA5}">
                      <a16:colId xmlns:a16="http://schemas.microsoft.com/office/drawing/2014/main" val="1815002761"/>
                    </a:ext>
                  </a:extLst>
                </a:gridCol>
                <a:gridCol w="796075">
                  <a:extLst>
                    <a:ext uri="{9D8B030D-6E8A-4147-A177-3AD203B41FA5}">
                      <a16:colId xmlns:a16="http://schemas.microsoft.com/office/drawing/2014/main" val="805080975"/>
                    </a:ext>
                  </a:extLst>
                </a:gridCol>
                <a:gridCol w="796075">
                  <a:extLst>
                    <a:ext uri="{9D8B030D-6E8A-4147-A177-3AD203B41FA5}">
                      <a16:colId xmlns:a16="http://schemas.microsoft.com/office/drawing/2014/main" val="3816201893"/>
                    </a:ext>
                  </a:extLst>
                </a:gridCol>
              </a:tblGrid>
              <a:tr h="368691">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MES</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PQR</a:t>
                      </a:r>
                    </a:p>
                  </a:txBody>
                  <a:tcPr marL="9434" marR="9434" marT="9434"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51864763"/>
                  </a:ext>
                </a:extLst>
              </a:tr>
              <a:tr h="357169">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18.655</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20.502</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19.121</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13.180</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6.019</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2018</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77.477</a:t>
                      </a:r>
                    </a:p>
                  </a:txBody>
                  <a:tcPr marL="9434" marR="9434" marT="9434"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802128818"/>
                  </a:ext>
                </a:extLst>
              </a:tr>
              <a:tr h="357169">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62.066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66.535</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27.397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39.551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27.658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2019</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223.207</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578973311"/>
                  </a:ext>
                </a:extLst>
              </a:tr>
              <a:tr h="357169">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41.399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35.770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24.809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26.857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17.419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2020</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146.254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419653422"/>
                  </a:ext>
                </a:extLst>
              </a:tr>
              <a:tr h="357169">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36.352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38.582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31.549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29.784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2021</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154.846</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1603786965"/>
                  </a:ext>
                </a:extLst>
              </a:tr>
              <a:tr h="357169">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23.150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33.884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22.608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25.507</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14.924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2022</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120.073</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87185961"/>
                  </a:ext>
                </a:extLst>
              </a:tr>
              <a:tr h="357169">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23.296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41.679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21.104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15.323</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25.322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2023</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126.724</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586227592"/>
                  </a:ext>
                </a:extLst>
              </a:tr>
              <a:tr h="357169">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12.074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31.644</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9.071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12.588</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6.141</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2024</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71.518</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3801583714"/>
                  </a:ext>
                </a:extLst>
              </a:tr>
              <a:tr h="357169">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216.992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268.596</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155.659</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162.790</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116.062</a:t>
                      </a:r>
                    </a:p>
                  </a:txBody>
                  <a:tcPr marL="9434" marR="9434" marT="9434" marB="0" anchor="ctr">
                    <a:lnL>
                      <a:noFill/>
                    </a:lnL>
                    <a:lnR>
                      <a:noFill/>
                    </a:lnR>
                    <a:lnT>
                      <a:noFill/>
                    </a:lnT>
                    <a:lnB>
                      <a:noFill/>
                    </a:lnB>
                    <a:solidFill>
                      <a:srgbClr val="EBF1E9"/>
                    </a:solidFill>
                  </a:tcPr>
                </a:tc>
                <a:tc>
                  <a:txBody>
                    <a:bodyPr/>
                    <a:lstStyle/>
                    <a:p>
                      <a:pPr algn="l" fontAlgn="b"/>
                      <a:endParaRPr lang="es-CO" sz="1800" b="0" i="0" u="none" strike="noStrike">
                        <a:solidFill>
                          <a:srgbClr val="000000"/>
                        </a:solidFill>
                        <a:effectLst/>
                        <a:latin typeface="Arial" panose="020B0604020202020204" pitchFamily="34" charset="0"/>
                      </a:endParaRPr>
                    </a:p>
                  </a:txBody>
                  <a:tcPr marL="9434" marR="9434" marT="9434" marB="0" anchor="b">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Total</a:t>
                      </a:r>
                    </a:p>
                  </a:txBody>
                  <a:tcPr marL="9434" marR="9434" marT="9434" marB="0" anchor="ctr">
                    <a:lnL>
                      <a:noFill/>
                    </a:lnL>
                    <a:lnR>
                      <a:noFill/>
                    </a:lnR>
                    <a:lnT>
                      <a:noFill/>
                    </a:lnT>
                    <a:lnB>
                      <a:noFill/>
                    </a:lnB>
                    <a:noFill/>
                  </a:tcPr>
                </a:tc>
                <a:tc>
                  <a:txBody>
                    <a:bodyPr/>
                    <a:lstStyle/>
                    <a:p>
                      <a:pPr algn="ctr" rtl="0" fontAlgn="ctr"/>
                      <a:r>
                        <a:rPr lang="es-CO" sz="1100" b="0" i="0" u="none" strike="noStrike" dirty="0">
                          <a:solidFill>
                            <a:srgbClr val="203864"/>
                          </a:solidFill>
                          <a:effectLst/>
                          <a:highlight>
                            <a:srgbClr val="EBF1E9"/>
                          </a:highlight>
                          <a:latin typeface="Calibri" panose="020F0502020204030204" pitchFamily="34" charset="0"/>
                        </a:rPr>
                        <a:t>920.099</a:t>
                      </a:r>
                    </a:p>
                  </a:txBody>
                  <a:tcPr marL="9434" marR="9434" marT="9434" marB="0" anchor="ctr">
                    <a:lnL>
                      <a:noFill/>
                    </a:lnL>
                    <a:lnR>
                      <a:noFill/>
                    </a:lnR>
                    <a:lnT>
                      <a:noFill/>
                    </a:lnT>
                    <a:lnB>
                      <a:noFill/>
                    </a:lnB>
                    <a:solidFill>
                      <a:srgbClr val="EBF1E9"/>
                    </a:solidFill>
                  </a:tcPr>
                </a:tc>
                <a:extLst>
                  <a:ext uri="{0D108BD9-81ED-4DB2-BD59-A6C34878D82A}">
                    <a16:rowId xmlns:a16="http://schemas.microsoft.com/office/drawing/2014/main" val="465071742"/>
                  </a:ext>
                </a:extLst>
              </a:tr>
            </a:tbl>
          </a:graphicData>
        </a:graphic>
      </p:graphicFrame>
    </p:spTree>
    <p:extLst>
      <p:ext uri="{BB962C8B-B14F-4D97-AF65-F5344CB8AC3E}">
        <p14:creationId xmlns:p14="http://schemas.microsoft.com/office/powerpoint/2010/main" val="219101980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Imagen 13">
            <a:extLst>
              <a:ext uri="{FF2B5EF4-FFF2-40B4-BE49-F238E27FC236}">
                <a16:creationId xmlns:a16="http://schemas.microsoft.com/office/drawing/2014/main" id="{15E6D117-D39A-4706-8C14-54BAB087B59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3D851E2B-A92C-45FD-80F1-F7C82902817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Mayo 2024</a:t>
            </a:r>
          </a:p>
        </p:txBody>
      </p:sp>
      <p:cxnSp>
        <p:nvCxnSpPr>
          <p:cNvPr id="27" name="Conector recto 26">
            <a:extLst>
              <a:ext uri="{FF2B5EF4-FFF2-40B4-BE49-F238E27FC236}">
                <a16:creationId xmlns:a16="http://schemas.microsoft.com/office/drawing/2014/main" id="{E701F59C-EA03-4B84-9BC0-5E17C1403FE6}"/>
              </a:ext>
            </a:extLst>
          </p:cNvPr>
          <p:cNvCxnSpPr>
            <a:cxnSpLocks/>
          </p:cNvCxnSpPr>
          <p:nvPr/>
        </p:nvCxnSpPr>
        <p:spPr>
          <a:xfrm>
            <a:off x="88900" y="11811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7525" name="Imagen 27">
            <a:extLst>
              <a:ext uri="{FF2B5EF4-FFF2-40B4-BE49-F238E27FC236}">
                <a16:creationId xmlns:a16="http://schemas.microsoft.com/office/drawing/2014/main" id="{8A0CC52B-0FD0-4C8E-A6F2-980CD616860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2012DD46-4B49-4097-A987-FC5E1A2616BB}"/>
              </a:ext>
            </a:extLst>
          </p:cNvPr>
          <p:cNvSpPr txBox="1"/>
          <p:nvPr/>
        </p:nvSpPr>
        <p:spPr>
          <a:xfrm>
            <a:off x="8352726" y="1398320"/>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9592D15C-D492-461D-97AE-D56D028968A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Gráfico 1">
            <a:extLst>
              <a:ext uri="{FF2B5EF4-FFF2-40B4-BE49-F238E27FC236}">
                <a16:creationId xmlns:a16="http://schemas.microsoft.com/office/drawing/2014/main" id="{2CD3EBBF-38FA-3DF1-73BA-2AA1A325F2D7}"/>
              </a:ext>
            </a:extLst>
          </p:cNvPr>
          <p:cNvGraphicFramePr>
            <a:graphicFrameLocks/>
          </p:cNvGraphicFramePr>
          <p:nvPr/>
        </p:nvGraphicFramePr>
        <p:xfrm>
          <a:off x="1975104" y="1877477"/>
          <a:ext cx="7781544" cy="372779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296623512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Imagen 13">
            <a:extLst>
              <a:ext uri="{FF2B5EF4-FFF2-40B4-BE49-F238E27FC236}">
                <a16:creationId xmlns:a16="http://schemas.microsoft.com/office/drawing/2014/main" id="{134BBBBD-E544-4DDA-8859-C64D58951A8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C7290-9824-47F2-9613-E38DB5BF9E3B}"/>
              </a:ext>
            </a:extLst>
          </p:cNvPr>
          <p:cNvSpPr txBox="1"/>
          <p:nvPr/>
        </p:nvSpPr>
        <p:spPr>
          <a:xfrm>
            <a:off x="1646238" y="14763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A Mayo 2024</a:t>
            </a:r>
          </a:p>
        </p:txBody>
      </p:sp>
      <p:cxnSp>
        <p:nvCxnSpPr>
          <p:cNvPr id="27" name="Conector recto 26">
            <a:extLst>
              <a:ext uri="{FF2B5EF4-FFF2-40B4-BE49-F238E27FC236}">
                <a16:creationId xmlns:a16="http://schemas.microsoft.com/office/drawing/2014/main" id="{452DD378-2A38-4FFC-812D-963E28CD01E9}"/>
              </a:ext>
            </a:extLst>
          </p:cNvPr>
          <p:cNvCxnSpPr>
            <a:cxnSpLocks/>
          </p:cNvCxnSpPr>
          <p:nvPr/>
        </p:nvCxnSpPr>
        <p:spPr>
          <a:xfrm>
            <a:off x="8890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7285" name="Imagen 27">
            <a:extLst>
              <a:ext uri="{FF2B5EF4-FFF2-40B4-BE49-F238E27FC236}">
                <a16:creationId xmlns:a16="http://schemas.microsoft.com/office/drawing/2014/main" id="{22EE8A9F-EA2A-46EE-836F-63589C045FB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ángulo 1">
            <a:extLst>
              <a:ext uri="{FF2B5EF4-FFF2-40B4-BE49-F238E27FC236}">
                <a16:creationId xmlns:a16="http://schemas.microsoft.com/office/drawing/2014/main" id="{C78BB735-04DB-4FC2-A81D-8129C71F2DF4}"/>
              </a:ext>
            </a:extLst>
          </p:cNvPr>
          <p:cNvSpPr/>
          <p:nvPr/>
        </p:nvSpPr>
        <p:spPr>
          <a:xfrm>
            <a:off x="1412639" y="4512806"/>
            <a:ext cx="9077326" cy="2031325"/>
          </a:xfrm>
          <a:prstGeom prst="rect">
            <a:avLst/>
          </a:prstGeom>
        </p:spPr>
        <p:txBody>
          <a:bodyPr wrap="square">
            <a:spAutoFit/>
          </a:bodyPr>
          <a:lstStyle/>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de los comités son las reportadas en SUI de </a:t>
            </a:r>
            <a:r>
              <a:rPr lang="es-ES" sz="1400" dirty="0">
                <a:solidFill>
                  <a:schemeClr val="accent1">
                    <a:lumMod val="50000"/>
                  </a:schemeClr>
                </a:solidFill>
              </a:rPr>
              <a:t>mayo</a:t>
            </a:r>
            <a:r>
              <a:rPr lang="es-ES" sz="1400" dirty="0">
                <a:solidFill>
                  <a:schemeClr val="accent1">
                    <a:lumMod val="50000"/>
                  </a:schemeClr>
                </a:solidFill>
                <a:latin typeface="+mn-lt"/>
              </a:rPr>
              <a:t>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Las toneladas a </a:t>
            </a:r>
            <a:r>
              <a:rPr lang="es-ES" sz="1400" dirty="0">
                <a:solidFill>
                  <a:schemeClr val="accent1">
                    <a:lumMod val="50000"/>
                  </a:schemeClr>
                </a:solidFill>
              </a:rPr>
              <a:t>mayo </a:t>
            </a:r>
            <a:r>
              <a:rPr lang="es-ES" sz="1400" dirty="0">
                <a:solidFill>
                  <a:schemeClr val="accent1">
                    <a:lumMod val="50000"/>
                  </a:schemeClr>
                </a:solidFill>
                <a:latin typeface="+mn-lt"/>
              </a:rPr>
              <a:t>2024 corresponden a la sumatoria de las toneladas SUI </a:t>
            </a:r>
            <a:r>
              <a:rPr lang="es-ES" sz="1400" u="sng" dirty="0">
                <a:solidFill>
                  <a:schemeClr val="accent1">
                    <a:lumMod val="50000"/>
                  </a:schemeClr>
                </a:solidFill>
                <a:latin typeface="+mn-lt"/>
              </a:rPr>
              <a:t>desde febrero 2018 hasta </a:t>
            </a:r>
            <a:r>
              <a:rPr lang="es-ES" sz="1400" u="sng" dirty="0">
                <a:solidFill>
                  <a:schemeClr val="accent1">
                    <a:lumMod val="50000"/>
                  </a:schemeClr>
                </a:solidFill>
              </a:rPr>
              <a:t>abril 2024.</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El </a:t>
            </a:r>
            <a:r>
              <a:rPr lang="es-ES" sz="1400" dirty="0">
                <a:solidFill>
                  <a:schemeClr val="accent1">
                    <a:lumMod val="50000"/>
                  </a:schemeClr>
                </a:solidFill>
              </a:rPr>
              <a:t>máximo número de</a:t>
            </a:r>
            <a:r>
              <a:rPr lang="es-ES" sz="1400" dirty="0">
                <a:solidFill>
                  <a:schemeClr val="accent1">
                    <a:lumMod val="50000"/>
                  </a:schemeClr>
                </a:solidFill>
                <a:latin typeface="+mn-lt"/>
              </a:rPr>
              <a:t> asociaciones reconocidas por comité corresponde al máximo número de organizaciones reconocidas </a:t>
            </a:r>
            <a:r>
              <a:rPr lang="es-ES" sz="1400" u="sng" dirty="0">
                <a:solidFill>
                  <a:schemeClr val="accent1">
                    <a:lumMod val="50000"/>
                  </a:schemeClr>
                </a:solidFill>
                <a:latin typeface="+mn-lt"/>
              </a:rPr>
              <a:t>desde febrero 2018 hasta mayo 2024</a:t>
            </a:r>
            <a:r>
              <a:rPr lang="es-ES" sz="1400" dirty="0">
                <a:solidFill>
                  <a:schemeClr val="accent1">
                    <a:lumMod val="50000"/>
                  </a:schemeClr>
                </a:solidFill>
                <a:latin typeface="+mn-lt"/>
              </a:rPr>
              <a:t>.</a:t>
            </a:r>
          </a:p>
          <a:p>
            <a:pPr marL="285750" indent="-285750" eaLnBrk="1" fontAlgn="ctr" hangingPunct="1">
              <a:spcBef>
                <a:spcPts val="0"/>
              </a:spcBef>
              <a:spcAft>
                <a:spcPts val="0"/>
              </a:spcAft>
              <a:buFont typeface="Arial" panose="020B0604020202020204" pitchFamily="34" charset="0"/>
              <a:buChar char="•"/>
              <a:defRPr/>
            </a:pPr>
            <a:endParaRPr lang="es-ES"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r>
              <a:rPr lang="es-ES" sz="1400" dirty="0">
                <a:solidFill>
                  <a:schemeClr val="accent1">
                    <a:lumMod val="50000"/>
                  </a:schemeClr>
                </a:solidFill>
                <a:latin typeface="+mn-lt"/>
              </a:rPr>
              <a:t>Fuente: </a:t>
            </a:r>
            <a:r>
              <a:rPr lang="es-CO" sz="1400" dirty="0">
                <a:solidFill>
                  <a:schemeClr val="accent1">
                    <a:lumMod val="50000"/>
                  </a:schemeClr>
                </a:solidFill>
                <a:latin typeface="+mn-lt"/>
                <a:hlinkClick r:id="rId5"/>
              </a:rPr>
              <a:t>http://www.sui.gov.co/web/noticias/</a:t>
            </a:r>
            <a:endParaRPr lang="es-CO" sz="1400" dirty="0">
              <a:solidFill>
                <a:schemeClr val="accent1">
                  <a:lumMod val="50000"/>
                </a:schemeClr>
              </a:solidFill>
              <a:latin typeface="+mn-lt"/>
            </a:endParaRPr>
          </a:p>
          <a:p>
            <a:pPr marL="285750" indent="-285750" eaLnBrk="1" fontAlgn="ctr" hangingPunct="1">
              <a:spcBef>
                <a:spcPts val="0"/>
              </a:spcBef>
              <a:spcAft>
                <a:spcPts val="0"/>
              </a:spcAft>
              <a:buFont typeface="Arial" panose="020B0604020202020204" pitchFamily="34" charset="0"/>
              <a:buChar char="•"/>
              <a:defRPr/>
            </a:pPr>
            <a:endParaRPr lang="es-CO" sz="1400" dirty="0">
              <a:solidFill>
                <a:schemeClr val="accent1">
                  <a:lumMod val="50000"/>
                </a:schemeClr>
              </a:solidFill>
              <a:latin typeface="+mn-lt"/>
            </a:endParaRPr>
          </a:p>
        </p:txBody>
      </p:sp>
      <p:sp>
        <p:nvSpPr>
          <p:cNvPr id="9" name="CuadroTexto 8">
            <a:extLst>
              <a:ext uri="{FF2B5EF4-FFF2-40B4-BE49-F238E27FC236}">
                <a16:creationId xmlns:a16="http://schemas.microsoft.com/office/drawing/2014/main" id="{8997E6E1-08F7-458F-BDA1-A2455689C1D8}"/>
              </a:ext>
            </a:extLst>
          </p:cNvPr>
          <p:cNvSpPr txBox="1"/>
          <p:nvPr/>
        </p:nvSpPr>
        <p:spPr>
          <a:xfrm>
            <a:off x="8708790" y="1402000"/>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3" name="Tabla 2">
            <a:extLst>
              <a:ext uri="{FF2B5EF4-FFF2-40B4-BE49-F238E27FC236}">
                <a16:creationId xmlns:a16="http://schemas.microsoft.com/office/drawing/2014/main" id="{BFADBAA8-CF38-1AE5-4A28-72B6648C2470}"/>
              </a:ext>
            </a:extLst>
          </p:cNvPr>
          <p:cNvGraphicFramePr>
            <a:graphicFrameLocks noGrp="1"/>
          </p:cNvGraphicFramePr>
          <p:nvPr/>
        </p:nvGraphicFramePr>
        <p:xfrm>
          <a:off x="1220551" y="1982788"/>
          <a:ext cx="9461501" cy="2306955"/>
        </p:xfrm>
        <a:graphic>
          <a:graphicData uri="http://schemas.openxmlformats.org/drawingml/2006/table">
            <a:tbl>
              <a:tblPr/>
              <a:tblGrid>
                <a:gridCol w="1762343">
                  <a:extLst>
                    <a:ext uri="{9D8B030D-6E8A-4147-A177-3AD203B41FA5}">
                      <a16:colId xmlns:a16="http://schemas.microsoft.com/office/drawing/2014/main" val="2783141547"/>
                    </a:ext>
                  </a:extLst>
                </a:gridCol>
                <a:gridCol w="1207649">
                  <a:extLst>
                    <a:ext uri="{9D8B030D-6E8A-4147-A177-3AD203B41FA5}">
                      <a16:colId xmlns:a16="http://schemas.microsoft.com/office/drawing/2014/main" val="4188692358"/>
                    </a:ext>
                  </a:extLst>
                </a:gridCol>
                <a:gridCol w="1435866">
                  <a:extLst>
                    <a:ext uri="{9D8B030D-6E8A-4147-A177-3AD203B41FA5}">
                      <a16:colId xmlns:a16="http://schemas.microsoft.com/office/drawing/2014/main" val="1016836546"/>
                    </a:ext>
                  </a:extLst>
                </a:gridCol>
                <a:gridCol w="1207649">
                  <a:extLst>
                    <a:ext uri="{9D8B030D-6E8A-4147-A177-3AD203B41FA5}">
                      <a16:colId xmlns:a16="http://schemas.microsoft.com/office/drawing/2014/main" val="293664337"/>
                    </a:ext>
                  </a:extLst>
                </a:gridCol>
                <a:gridCol w="1207649">
                  <a:extLst>
                    <a:ext uri="{9D8B030D-6E8A-4147-A177-3AD203B41FA5}">
                      <a16:colId xmlns:a16="http://schemas.microsoft.com/office/drawing/2014/main" val="4104516865"/>
                    </a:ext>
                  </a:extLst>
                </a:gridCol>
                <a:gridCol w="1432696">
                  <a:extLst>
                    <a:ext uri="{9D8B030D-6E8A-4147-A177-3AD203B41FA5}">
                      <a16:colId xmlns:a16="http://schemas.microsoft.com/office/drawing/2014/main" val="2622758678"/>
                    </a:ext>
                  </a:extLst>
                </a:gridCol>
                <a:gridCol w="1207649">
                  <a:extLst>
                    <a:ext uri="{9D8B030D-6E8A-4147-A177-3AD203B41FA5}">
                      <a16:colId xmlns:a16="http://schemas.microsoft.com/office/drawing/2014/main" val="3535618567"/>
                    </a:ext>
                  </a:extLst>
                </a:gridCol>
              </a:tblGrid>
              <a:tr h="342900">
                <a:tc>
                  <a:txBody>
                    <a:bodyPr/>
                    <a:lstStyle/>
                    <a:p>
                      <a:pPr algn="l" rtl="0" fontAlgn="ctr"/>
                      <a:r>
                        <a:rPr lang="es-CO" sz="1200" b="1" i="0" u="none" strike="noStrike">
                          <a:solidFill>
                            <a:srgbClr val="203864"/>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gridSpan="3">
                  <a:txBody>
                    <a:bodyPr/>
                    <a:lstStyle/>
                    <a:p>
                      <a:pPr algn="ctr" rtl="0" fontAlgn="ctr"/>
                      <a:r>
                        <a:rPr lang="es-CO" sz="1200" b="1" i="0" u="none" strike="noStrike">
                          <a:solidFill>
                            <a:srgbClr val="203864"/>
                          </a:solidFill>
                          <a:effectLst/>
                          <a:latin typeface="Calibri" panose="020F0502020204030204" pitchFamily="34" charset="0"/>
                        </a:rPr>
                        <a:t>Información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gridSpan="3">
                  <a:txBody>
                    <a:bodyPr/>
                    <a:lstStyle/>
                    <a:p>
                      <a:pPr algn="ctr" rtl="0" fontAlgn="ctr"/>
                      <a:r>
                        <a:rPr lang="es-MX" sz="1200" b="1" i="0" u="none" strike="noStrike">
                          <a:solidFill>
                            <a:srgbClr val="203864"/>
                          </a:solidFill>
                          <a:effectLst/>
                          <a:latin typeface="Calibri" panose="020F0502020204030204" pitchFamily="34" charset="0"/>
                        </a:rPr>
                        <a:t>Información acumulada desde el primer comité a corte del informe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700584551"/>
                  </a:ext>
                </a:extLst>
              </a:tr>
              <a:tr h="0">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Concesionario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Cantidad de Toneladas en mayo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Numero de asociaciones que se reconocieron en mayo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Valor reconocido a asociaciones en mayo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Cantidad de Toneladas en mayo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Numero máximo de Asociaciones reconocidas por comité a mayo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MX" sz="1200" b="1" i="0" u="none" strike="noStrike">
                          <a:solidFill>
                            <a:srgbClr val="203864"/>
                          </a:solidFill>
                          <a:effectLst/>
                          <a:highlight>
                            <a:srgbClr val="EBF1E9"/>
                          </a:highlight>
                          <a:latin typeface="Calibri" panose="020F0502020204030204" pitchFamily="34" charset="0"/>
                        </a:rPr>
                        <a:t>Valor total reconocido a las asociaciones a mayo 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123203570"/>
                  </a:ext>
                </a:extLst>
              </a:tr>
              <a:tr h="200025">
                <a:tc>
                  <a:txBody>
                    <a:bodyPr/>
                    <a:lstStyle/>
                    <a:p>
                      <a:pPr algn="l" rtl="0" fontAlgn="ctr"/>
                      <a:r>
                        <a:rPr lang="es-CO" sz="1200" b="1" i="0" u="none" strike="noStrike">
                          <a:solidFill>
                            <a:srgbClr val="203864"/>
                          </a:solidFill>
                          <a:effectLst/>
                          <a:latin typeface="Calibri" panose="020F0502020204030204" pitchFamily="34" charset="0"/>
                        </a:rPr>
                        <a:t>PROMOAMBIENTAL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109.828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278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4.410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12.473.920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236.381</a:t>
                      </a:r>
                    </a:p>
                  </a:txBody>
                  <a:tcPr marL="0" marR="0" marT="0" marB="0" anchor="ctr">
                    <a:lnL>
                      <a:noFill/>
                    </a:lnL>
                    <a:lnR>
                      <a:noFill/>
                    </a:lnR>
                    <a:lnT>
                      <a:noFill/>
                    </a:lnT>
                    <a:lnB>
                      <a:noFill/>
                    </a:lnB>
                    <a:noFill/>
                  </a:tcPr>
                </a:tc>
                <a:extLst>
                  <a:ext uri="{0D108BD9-81ED-4DB2-BD59-A6C34878D82A}">
                    <a16:rowId xmlns:a16="http://schemas.microsoft.com/office/drawing/2014/main" val="1819908079"/>
                  </a:ext>
                </a:extLst>
              </a:tr>
              <a:tr h="200025">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LIME</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109.828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6.270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12.473.920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305.824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68053150"/>
                  </a:ext>
                </a:extLst>
              </a:tr>
              <a:tr h="200025">
                <a:tc>
                  <a:txBody>
                    <a:bodyPr/>
                    <a:lstStyle/>
                    <a:p>
                      <a:pPr algn="l" rtl="0" fontAlgn="ctr"/>
                      <a:r>
                        <a:rPr lang="es-CO" sz="1200" b="1" i="0" u="none" strike="noStrike">
                          <a:solidFill>
                            <a:srgbClr val="203864"/>
                          </a:solidFill>
                          <a:effectLst/>
                          <a:latin typeface="Calibri" panose="020F0502020204030204" pitchFamily="34" charset="0"/>
                        </a:rPr>
                        <a:t>CIUDAD LIMPIA </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109.828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3.565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12.473.920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388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174.143</a:t>
                      </a:r>
                    </a:p>
                  </a:txBody>
                  <a:tcPr marL="0" marR="0" marT="0" marB="0" anchor="ctr">
                    <a:lnL>
                      <a:noFill/>
                    </a:lnL>
                    <a:lnR>
                      <a:noFill/>
                    </a:lnR>
                    <a:lnT>
                      <a:noFill/>
                    </a:lnT>
                    <a:lnB>
                      <a:noFill/>
                    </a:lnB>
                    <a:noFill/>
                  </a:tcPr>
                </a:tc>
                <a:extLst>
                  <a:ext uri="{0D108BD9-81ED-4DB2-BD59-A6C34878D82A}">
                    <a16:rowId xmlns:a16="http://schemas.microsoft.com/office/drawing/2014/main" val="14363098"/>
                  </a:ext>
                </a:extLst>
              </a:tr>
              <a:tr h="200025">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BOGOTÁ LIMPIA </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109.828</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2.382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12.473.920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392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highlight>
                            <a:srgbClr val="EBF1E9"/>
                          </a:highlight>
                          <a:latin typeface="Calibri" panose="020F0502020204030204" pitchFamily="34" charset="0"/>
                        </a:rPr>
                        <a:t>116.554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57223448"/>
                  </a:ext>
                </a:extLst>
              </a:tr>
              <a:tr h="200025">
                <a:tc>
                  <a:txBody>
                    <a:bodyPr/>
                    <a:lstStyle/>
                    <a:p>
                      <a:pPr algn="l" rtl="0" fontAlgn="ctr"/>
                      <a:r>
                        <a:rPr lang="es-CO" sz="1200" b="1" i="0" u="none" strike="noStrike">
                          <a:solidFill>
                            <a:srgbClr val="203864"/>
                          </a:solidFill>
                          <a:effectLst/>
                          <a:latin typeface="Calibri" panose="020F0502020204030204" pitchFamily="34" charset="0"/>
                        </a:rPr>
                        <a:t>ÁREA LIMPIA</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109.828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2.568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12.473.920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455</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135.142</a:t>
                      </a:r>
                    </a:p>
                  </a:txBody>
                  <a:tcPr marL="0" marR="0" marT="0" marB="0" anchor="ctr">
                    <a:lnL>
                      <a:noFill/>
                    </a:lnL>
                    <a:lnR>
                      <a:noFill/>
                    </a:lnR>
                    <a:lnT>
                      <a:noFill/>
                    </a:lnT>
                    <a:lnB>
                      <a:noFill/>
                    </a:lnB>
                    <a:noFill/>
                  </a:tcPr>
                </a:tc>
                <a:extLst>
                  <a:ext uri="{0D108BD9-81ED-4DB2-BD59-A6C34878D82A}">
                    <a16:rowId xmlns:a16="http://schemas.microsoft.com/office/drawing/2014/main" val="709203874"/>
                  </a:ext>
                </a:extLst>
              </a:tr>
              <a:tr h="209550">
                <a:tc>
                  <a:txBody>
                    <a:bodyPr/>
                    <a:lstStyle/>
                    <a:p>
                      <a:pPr algn="l" rtl="0" fontAlgn="ctr"/>
                      <a:r>
                        <a:rPr lang="es-CO" sz="12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109.828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392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19.196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12.473.920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455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968.043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7836839"/>
                  </a:ext>
                </a:extLst>
              </a:tr>
            </a:tbl>
          </a:graphicData>
        </a:graphic>
      </p:graphicFrame>
    </p:spTree>
    <p:extLst>
      <p:ext uri="{BB962C8B-B14F-4D97-AF65-F5344CB8AC3E}">
        <p14:creationId xmlns:p14="http://schemas.microsoft.com/office/powerpoint/2010/main" val="235046814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Imagen 13">
            <a:extLst>
              <a:ext uri="{FF2B5EF4-FFF2-40B4-BE49-F238E27FC236}">
                <a16:creationId xmlns:a16="http://schemas.microsoft.com/office/drawing/2014/main" id="{DC33EF38-5F81-412F-A55D-45EEBDEE315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A3E552B-A62A-42FA-BC1E-0D56458CB170}"/>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Mayo 2024</a:t>
            </a:r>
          </a:p>
        </p:txBody>
      </p:sp>
      <p:cxnSp>
        <p:nvCxnSpPr>
          <p:cNvPr id="27" name="Conector recto 26">
            <a:extLst>
              <a:ext uri="{FF2B5EF4-FFF2-40B4-BE49-F238E27FC236}">
                <a16:creationId xmlns:a16="http://schemas.microsoft.com/office/drawing/2014/main" id="{2ADE8D57-70A4-4725-9808-7A89224C9CEF}"/>
              </a:ext>
            </a:extLst>
          </p:cNvPr>
          <p:cNvCxnSpPr>
            <a:cxnSpLocks/>
          </p:cNvCxnSpPr>
          <p:nvPr/>
        </p:nvCxnSpPr>
        <p:spPr>
          <a:xfrm>
            <a:off x="118268"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1621" name="Imagen 27">
            <a:extLst>
              <a:ext uri="{FF2B5EF4-FFF2-40B4-BE49-F238E27FC236}">
                <a16:creationId xmlns:a16="http://schemas.microsoft.com/office/drawing/2014/main" id="{EC13ECE5-0DE2-41B5-B1BD-59EAA2C9B3C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2" name="Rectangle 2">
            <a:extLst>
              <a:ext uri="{FF2B5EF4-FFF2-40B4-BE49-F238E27FC236}">
                <a16:creationId xmlns:a16="http://schemas.microsoft.com/office/drawing/2014/main" id="{219E8FEC-8E06-4B8C-A678-55A1A507F20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9" name="Imagen 10">
            <a:extLst>
              <a:ext uri="{FF2B5EF4-FFF2-40B4-BE49-F238E27FC236}">
                <a16:creationId xmlns:a16="http://schemas.microsoft.com/office/drawing/2014/main" id="{FFCFABF5-1EFF-4FB2-BD79-AA8FA7C86E7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201275" y="295596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DA4A5F17-9552-4253-8C3D-5E6CFAC51105}"/>
              </a:ext>
            </a:extLst>
          </p:cNvPr>
          <p:cNvSpPr txBox="1">
            <a:spLocks noChangeArrowheads="1"/>
          </p:cNvSpPr>
          <p:nvPr/>
        </p:nvSpPr>
        <p:spPr bwMode="auto">
          <a:xfrm>
            <a:off x="1" y="6463423"/>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A60839D6-1878-C4A1-EA15-167007B3C6E0}"/>
              </a:ext>
            </a:extLst>
          </p:cNvPr>
          <p:cNvGraphicFramePr>
            <a:graphicFrameLocks noGrp="1"/>
          </p:cNvGraphicFramePr>
          <p:nvPr/>
        </p:nvGraphicFramePr>
        <p:xfrm>
          <a:off x="2817041" y="1221172"/>
          <a:ext cx="5993674" cy="5399986"/>
        </p:xfrm>
        <a:graphic>
          <a:graphicData uri="http://schemas.openxmlformats.org/drawingml/2006/table">
            <a:tbl>
              <a:tblPr/>
              <a:tblGrid>
                <a:gridCol w="1382071">
                  <a:extLst>
                    <a:ext uri="{9D8B030D-6E8A-4147-A177-3AD203B41FA5}">
                      <a16:colId xmlns:a16="http://schemas.microsoft.com/office/drawing/2014/main" val="3034353314"/>
                    </a:ext>
                  </a:extLst>
                </a:gridCol>
                <a:gridCol w="846166">
                  <a:extLst>
                    <a:ext uri="{9D8B030D-6E8A-4147-A177-3AD203B41FA5}">
                      <a16:colId xmlns:a16="http://schemas.microsoft.com/office/drawing/2014/main" val="3728999897"/>
                    </a:ext>
                  </a:extLst>
                </a:gridCol>
                <a:gridCol w="1029501">
                  <a:extLst>
                    <a:ext uri="{9D8B030D-6E8A-4147-A177-3AD203B41FA5}">
                      <a16:colId xmlns:a16="http://schemas.microsoft.com/office/drawing/2014/main" val="3950085893"/>
                    </a:ext>
                  </a:extLst>
                </a:gridCol>
                <a:gridCol w="1367968">
                  <a:extLst>
                    <a:ext uri="{9D8B030D-6E8A-4147-A177-3AD203B41FA5}">
                      <a16:colId xmlns:a16="http://schemas.microsoft.com/office/drawing/2014/main" val="353610825"/>
                    </a:ext>
                  </a:extLst>
                </a:gridCol>
                <a:gridCol w="1367968">
                  <a:extLst>
                    <a:ext uri="{9D8B030D-6E8A-4147-A177-3AD203B41FA5}">
                      <a16:colId xmlns:a16="http://schemas.microsoft.com/office/drawing/2014/main" val="2736055379"/>
                    </a:ext>
                  </a:extLst>
                </a:gridCol>
              </a:tblGrid>
              <a:tr h="15477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56078842"/>
                  </a:ext>
                </a:extLst>
              </a:tr>
              <a:tr h="154772">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599387887"/>
                  </a:ext>
                </a:extLst>
              </a:tr>
              <a:tr h="15477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485610"/>
                  </a:ext>
                </a:extLst>
              </a:tr>
              <a:tr h="217063">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79100145"/>
                  </a:ext>
                </a:extLst>
              </a:tr>
              <a:tr h="230219">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$ 2.437.389.625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49558616"/>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$ 3.417.853.269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40356857"/>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$ 1.526.038.665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2787589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6-dic-18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$ 1.768.469.976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24782840"/>
                  </a:ext>
                </a:extLst>
              </a:tr>
              <a:tr h="15477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$ 1.999.546.586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5248076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$ 2.061.343.409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88254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$ 1.673.986.922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3538984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$ 1.944.628.182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7733587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23-abr-19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$ 1.459.239.862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8794450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$ 2.014.378.856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8116286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25-jun-19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$ 1.873.358.757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5296520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25-jul-19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$ 1.887.187.205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39062039"/>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28-ago-19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$ 1.821.867.086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79213762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$ 2.323.843.630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627298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$ 4.534.134.986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16828077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$ 1.127.551.405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3254589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$ 2.674.789.536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0765560"/>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$ 2.661.346.064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14961027"/>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$ 2.978.671.636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73467954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16-mar-20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$ 2.678.736.714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59718731"/>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$ 2.697.809.657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523078465"/>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$ 2.369.781.077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97495588"/>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$ 2.713.341.075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205316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$ 2.763.954.666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4689285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$ 2.888.063.526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808678435"/>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$ 2.752.930.436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49351564"/>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$ 3.157.626.990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659532696"/>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$ 3.217.150.760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6294123"/>
                  </a:ext>
                </a:extLst>
              </a:tr>
              <a:tr h="15477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$ 3.089.450.939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662237999"/>
                  </a:ext>
                </a:extLst>
              </a:tr>
              <a:tr h="154772">
                <a:tc gridSpan="5">
                  <a:txBody>
                    <a:bodyPr/>
                    <a:lstStyle/>
                    <a:p>
                      <a:pPr algn="r" rtl="0" fontAlgn="ctr"/>
                      <a:r>
                        <a:rPr lang="es-CO" sz="1000" b="1" i="0" u="none" strike="noStrike" dirty="0">
                          <a:solidFill>
                            <a:srgbClr val="203864"/>
                          </a:solidFill>
                          <a:effectLst/>
                          <a:highlight>
                            <a:srgbClr val="E2F0D9"/>
                          </a:highligh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53266253"/>
                  </a:ext>
                </a:extLst>
              </a:tr>
            </a:tbl>
          </a:graphicData>
        </a:graphic>
      </p:graphicFrame>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Mayo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1" y="6435142"/>
            <a:ext cx="2432482"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D2B5882-1173-0764-DF23-7DB33BC2302E}"/>
              </a:ext>
            </a:extLst>
          </p:cNvPr>
          <p:cNvGraphicFramePr>
            <a:graphicFrameLocks noGrp="1"/>
          </p:cNvGraphicFramePr>
          <p:nvPr/>
        </p:nvGraphicFramePr>
        <p:xfrm>
          <a:off x="2383715" y="1188756"/>
          <a:ext cx="6437197" cy="5400744"/>
        </p:xfrm>
        <a:graphic>
          <a:graphicData uri="http://schemas.openxmlformats.org/drawingml/2006/table">
            <a:tbl>
              <a:tblPr/>
              <a:tblGrid>
                <a:gridCol w="1444509">
                  <a:extLst>
                    <a:ext uri="{9D8B030D-6E8A-4147-A177-3AD203B41FA5}">
                      <a16:colId xmlns:a16="http://schemas.microsoft.com/office/drawing/2014/main" val="3905850588"/>
                    </a:ext>
                  </a:extLst>
                </a:gridCol>
                <a:gridCol w="884393">
                  <a:extLst>
                    <a:ext uri="{9D8B030D-6E8A-4147-A177-3AD203B41FA5}">
                      <a16:colId xmlns:a16="http://schemas.microsoft.com/office/drawing/2014/main" val="1490251717"/>
                    </a:ext>
                  </a:extLst>
                </a:gridCol>
                <a:gridCol w="1076010">
                  <a:extLst>
                    <a:ext uri="{9D8B030D-6E8A-4147-A177-3AD203B41FA5}">
                      <a16:colId xmlns:a16="http://schemas.microsoft.com/office/drawing/2014/main" val="3698253672"/>
                    </a:ext>
                  </a:extLst>
                </a:gridCol>
                <a:gridCol w="1429767">
                  <a:extLst>
                    <a:ext uri="{9D8B030D-6E8A-4147-A177-3AD203B41FA5}">
                      <a16:colId xmlns:a16="http://schemas.microsoft.com/office/drawing/2014/main" val="1761403495"/>
                    </a:ext>
                  </a:extLst>
                </a:gridCol>
                <a:gridCol w="1602518">
                  <a:extLst>
                    <a:ext uri="{9D8B030D-6E8A-4147-A177-3AD203B41FA5}">
                      <a16:colId xmlns:a16="http://schemas.microsoft.com/office/drawing/2014/main" val="1270523168"/>
                    </a:ext>
                  </a:extLst>
                </a:gridCol>
              </a:tblGrid>
              <a:tr h="151215">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43737727"/>
                  </a:ext>
                </a:extLst>
              </a:tr>
              <a:tr h="151215">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726001076"/>
                  </a:ext>
                </a:extLst>
              </a:tr>
              <a:tr h="187218">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89155508"/>
                  </a:ext>
                </a:extLst>
              </a:tr>
              <a:tr h="27923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40631421"/>
                  </a:ext>
                </a:extLst>
              </a:tr>
              <a:tr h="151215">
                <a:tc rowSpan="29">
                  <a:txBody>
                    <a:bodyPr/>
                    <a:lstStyle/>
                    <a:p>
                      <a:pPr algn="ctr" rtl="0" fontAlgn="ctr"/>
                      <a:r>
                        <a:rPr lang="pt-BR"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$ 3.417.667.933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1205026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$ 3.333.154.615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89483405"/>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$ 3.828.580.204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46512405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$ 4.276.237.386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664612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14-may-21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$ 4.218.283.370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486848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$ 4.278.237.228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2298135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$ 4.246.799.676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60865797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$ 4.381.069.682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7353525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$ 4.038.014.045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28592942"/>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$ 3.235.183.333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32084053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12-nov-21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$ 3.512.181.962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81807997"/>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$ 3.724.295.551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41544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$ 3.980.649.116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6895703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$ 4.179.869.107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6010191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17-mar-22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$ 3.828.984.214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283723616"/>
                  </a:ext>
                </a:extLst>
              </a:tr>
              <a:tr h="15121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$ 5.292.501.838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1870189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$ 2.896.725.908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522630970"/>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$ 3.360.329.883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8154841"/>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$ 3.103.102.744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92736010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$ 4.403.968.004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23989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$ 3.941.093.561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046582706"/>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$ 2.600.023.408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1972070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$ 2.564.742.320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7046629"/>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a:solidFill>
                            <a:srgbClr val="203864"/>
                          </a:solidFill>
                          <a:effectLst/>
                          <a:latin typeface="Calibri" panose="020F0502020204030204" pitchFamily="34" charset="0"/>
                        </a:rPr>
                        <a:t>$ 3.398.514.135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082096363"/>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19-ene-23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$ 6.889.824.056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19652115"/>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$ 3.293.009.175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09582184"/>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30-mar-23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$ 3.152.590.440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26851828"/>
                  </a:ext>
                </a:extLst>
              </a:tr>
              <a:tr h="15121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BF1E9"/>
                    </a:solidFill>
                  </a:tcPr>
                </a:tc>
                <a:tc>
                  <a:txBody>
                    <a:bodyPr/>
                    <a:lstStyle/>
                    <a:p>
                      <a:pPr algn="r" rtl="0" fontAlgn="ctr"/>
                      <a:r>
                        <a:rPr lang="es-CO" sz="1000" b="0" i="0" u="none" strike="noStrike" dirty="0">
                          <a:solidFill>
                            <a:srgbClr val="203864"/>
                          </a:solidFill>
                          <a:effectLst/>
                          <a:latin typeface="Calibri" panose="020F0502020204030204" pitchFamily="34" charset="0"/>
                        </a:rPr>
                        <a:t>$ 3.711.672.510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07494763"/>
                  </a:ext>
                </a:extLst>
              </a:tr>
              <a:tr h="20989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$ 3.422.306.658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813148952"/>
                  </a:ext>
                </a:extLst>
              </a:tr>
              <a:tr h="151215">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49355455"/>
                  </a:ext>
                </a:extLst>
              </a:tr>
            </a:tbl>
          </a:graphicData>
        </a:graphic>
      </p:graphicFrame>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Imagen 13">
            <a:extLst>
              <a:ext uri="{FF2B5EF4-FFF2-40B4-BE49-F238E27FC236}">
                <a16:creationId xmlns:a16="http://schemas.microsoft.com/office/drawing/2014/main" id="{C522F9B1-96FC-43CD-8556-75C80DFEB2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BBB8F27-C7ED-4E6A-97AA-183CA478E41D}"/>
              </a:ext>
            </a:extLst>
          </p:cNvPr>
          <p:cNvSpPr txBox="1"/>
          <p:nvPr/>
        </p:nvSpPr>
        <p:spPr>
          <a:xfrm>
            <a:off x="1625600" y="1587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Promoambiental Distrito a Mayo 2024</a:t>
            </a:r>
          </a:p>
        </p:txBody>
      </p:sp>
      <p:cxnSp>
        <p:nvCxnSpPr>
          <p:cNvPr id="27" name="Conector recto 26">
            <a:extLst>
              <a:ext uri="{FF2B5EF4-FFF2-40B4-BE49-F238E27FC236}">
                <a16:creationId xmlns:a16="http://schemas.microsoft.com/office/drawing/2014/main" id="{26556ECD-9CB3-4A40-B7D4-0616AE418A07}"/>
              </a:ext>
            </a:extLst>
          </p:cNvPr>
          <p:cNvCxnSpPr>
            <a:cxnSpLocks/>
          </p:cNvCxnSpPr>
          <p:nvPr/>
        </p:nvCxnSpPr>
        <p:spPr>
          <a:xfrm>
            <a:off x="118268"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669" name="Imagen 27">
            <a:extLst>
              <a:ext uri="{FF2B5EF4-FFF2-40B4-BE49-F238E27FC236}">
                <a16:creationId xmlns:a16="http://schemas.microsoft.com/office/drawing/2014/main" id="{36B7238F-EFDA-4FEA-B688-56CD28BABD3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725" name="Imagen 10">
            <a:extLst>
              <a:ext uri="{FF2B5EF4-FFF2-40B4-BE49-F238E27FC236}">
                <a16:creationId xmlns:a16="http://schemas.microsoft.com/office/drawing/2014/main" id="{472AD734-3C93-48DA-B1C4-0E65E4231AD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195963" y="2665625"/>
            <a:ext cx="1228725" cy="96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4759657D-9BFC-45C5-9011-E9917C2950E9}"/>
              </a:ext>
            </a:extLst>
          </p:cNvPr>
          <p:cNvSpPr txBox="1">
            <a:spLocks noChangeArrowheads="1"/>
          </p:cNvSpPr>
          <p:nvPr/>
        </p:nvSpPr>
        <p:spPr bwMode="auto">
          <a:xfrm>
            <a:off x="70521" y="6482576"/>
            <a:ext cx="6513851" cy="261610"/>
          </a:xfrm>
          <a:prstGeom prst="rect">
            <a:avLst/>
          </a:prstGeom>
          <a:noFill/>
          <a:ln>
            <a:noFill/>
          </a:ln>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47BEFBB7-D3B8-609F-869F-DE02F93D6B9F}"/>
              </a:ext>
            </a:extLst>
          </p:cNvPr>
          <p:cNvGraphicFramePr>
            <a:graphicFrameLocks noGrp="1"/>
          </p:cNvGraphicFramePr>
          <p:nvPr/>
        </p:nvGraphicFramePr>
        <p:xfrm>
          <a:off x="2242312" y="1661794"/>
          <a:ext cx="6398767" cy="3600005"/>
        </p:xfrm>
        <a:graphic>
          <a:graphicData uri="http://schemas.openxmlformats.org/drawingml/2006/table">
            <a:tbl>
              <a:tblPr/>
              <a:tblGrid>
                <a:gridCol w="1475481">
                  <a:extLst>
                    <a:ext uri="{9D8B030D-6E8A-4147-A177-3AD203B41FA5}">
                      <a16:colId xmlns:a16="http://schemas.microsoft.com/office/drawing/2014/main" val="3028967670"/>
                    </a:ext>
                  </a:extLst>
                </a:gridCol>
                <a:gridCol w="903355">
                  <a:extLst>
                    <a:ext uri="{9D8B030D-6E8A-4147-A177-3AD203B41FA5}">
                      <a16:colId xmlns:a16="http://schemas.microsoft.com/office/drawing/2014/main" val="906814848"/>
                    </a:ext>
                  </a:extLst>
                </a:gridCol>
                <a:gridCol w="1099083">
                  <a:extLst>
                    <a:ext uri="{9D8B030D-6E8A-4147-A177-3AD203B41FA5}">
                      <a16:colId xmlns:a16="http://schemas.microsoft.com/office/drawing/2014/main" val="2562087467"/>
                    </a:ext>
                  </a:extLst>
                </a:gridCol>
                <a:gridCol w="1460424">
                  <a:extLst>
                    <a:ext uri="{9D8B030D-6E8A-4147-A177-3AD203B41FA5}">
                      <a16:colId xmlns:a16="http://schemas.microsoft.com/office/drawing/2014/main" val="687552211"/>
                    </a:ext>
                  </a:extLst>
                </a:gridCol>
                <a:gridCol w="1460424">
                  <a:extLst>
                    <a:ext uri="{9D8B030D-6E8A-4147-A177-3AD203B41FA5}">
                      <a16:colId xmlns:a16="http://schemas.microsoft.com/office/drawing/2014/main" val="2409515749"/>
                    </a:ext>
                  </a:extLst>
                </a:gridCol>
              </a:tblGrid>
              <a:tr h="211765">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92698869"/>
                  </a:ext>
                </a:extLst>
              </a:tr>
              <a:tr h="211765">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758075339"/>
                  </a:ext>
                </a:extLst>
              </a:tr>
              <a:tr h="211765">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89606555"/>
                  </a:ext>
                </a:extLst>
              </a:tr>
              <a:tr h="211765">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685569703"/>
                  </a:ext>
                </a:extLst>
              </a:tr>
              <a:tr h="211765">
                <a:tc rowSpan="12">
                  <a:txBody>
                    <a:bodyPr/>
                    <a:lstStyle/>
                    <a:p>
                      <a:pPr algn="ctr" rtl="0" fontAlgn="ctr"/>
                      <a:r>
                        <a:rPr lang="es-CO" sz="1000" b="1" i="0" u="none" strike="noStrike" dirty="0">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$ 7.066.316.382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25523163"/>
                  </a:ext>
                </a:extLst>
              </a:tr>
              <a:tr h="21176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$ 4.427.531.903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40547577"/>
                  </a:ext>
                </a:extLst>
              </a:tr>
              <a:tr h="21176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$ 4.397.660.520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58163219"/>
                  </a:ext>
                </a:extLst>
              </a:tr>
              <a:tr h="21176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$ 5.155.484.782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29936394"/>
                  </a:ext>
                </a:extLst>
              </a:tr>
              <a:tr h="21176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$ 3.630.419.071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47604883"/>
                  </a:ext>
                </a:extLst>
              </a:tr>
              <a:tr h="21176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$ 4.954.334.029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91253451"/>
                  </a:ext>
                </a:extLst>
              </a:tr>
              <a:tr h="21176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$ 4.137.633.934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7761055"/>
                  </a:ext>
                </a:extLst>
              </a:tr>
              <a:tr h="21176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$ 4.093.913.489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84705047"/>
                  </a:ext>
                </a:extLst>
              </a:tr>
              <a:tr h="21176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$ 4.197.649.522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96055113"/>
                  </a:ext>
                </a:extLst>
              </a:tr>
              <a:tr h="21176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20-mar-24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$ 4.410.042.510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5281477"/>
                  </a:ext>
                </a:extLst>
              </a:tr>
              <a:tr h="21176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$ 4.311.452.832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82819849"/>
                  </a:ext>
                </a:extLst>
              </a:tr>
              <a:tr h="21176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Apr-24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$ 4.410.308.812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22207135"/>
                  </a:ext>
                </a:extLst>
              </a:tr>
              <a:tr h="211765">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$ 236.381.400.882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26969869"/>
                  </a:ext>
                </a:extLst>
              </a:tr>
            </a:tbl>
          </a:graphicData>
        </a:graphic>
      </p:graphicFrame>
    </p:spTree>
    <p:extLst>
      <p:ext uri="{BB962C8B-B14F-4D97-AF65-F5344CB8AC3E}">
        <p14:creationId xmlns:p14="http://schemas.microsoft.com/office/powerpoint/2010/main" val="40418251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4" name="Imagen 13">
            <a:extLst>
              <a:ext uri="{FF2B5EF4-FFF2-40B4-BE49-F238E27FC236}">
                <a16:creationId xmlns:a16="http://schemas.microsoft.com/office/drawing/2014/main" id="{E37E20A5-6B50-4033-93AF-AF57282EA5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17422B3F-241E-4786-BDB2-B3662FB75E94}"/>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5716" name="Imagen 27">
            <a:extLst>
              <a:ext uri="{FF2B5EF4-FFF2-40B4-BE49-F238E27FC236}">
                <a16:creationId xmlns:a16="http://schemas.microsoft.com/office/drawing/2014/main" id="{0188EE55-9A88-441E-95A7-1605CF3F7C7F}"/>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7" name="Rectangle 2">
            <a:extLst>
              <a:ext uri="{FF2B5EF4-FFF2-40B4-BE49-F238E27FC236}">
                <a16:creationId xmlns:a16="http://schemas.microsoft.com/office/drawing/2014/main" id="{C3823710-617D-44A4-BDCC-EF26201B2DA8}"/>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sp>
        <p:nvSpPr>
          <p:cNvPr id="2" name="CuadroTexto 1">
            <a:extLst>
              <a:ext uri="{FF2B5EF4-FFF2-40B4-BE49-F238E27FC236}">
                <a16:creationId xmlns:a16="http://schemas.microsoft.com/office/drawing/2014/main" id="{28F1F8AA-3912-4901-8863-2625DA925A02}"/>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Mayo 2024</a:t>
            </a:r>
          </a:p>
        </p:txBody>
      </p:sp>
      <p:pic>
        <p:nvPicPr>
          <p:cNvPr id="115884" name="Imagen 10">
            <a:extLst>
              <a:ext uri="{FF2B5EF4-FFF2-40B4-BE49-F238E27FC236}">
                <a16:creationId xmlns:a16="http://schemas.microsoft.com/office/drawing/2014/main" id="{237B91C3-677C-4CBD-8E01-4FE9C8730448}"/>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66338" y="3538538"/>
            <a:ext cx="12763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8F42600C-ABDE-385A-CD92-9CBE361BF4EF}"/>
              </a:ext>
            </a:extLst>
          </p:cNvPr>
          <p:cNvGraphicFramePr>
            <a:graphicFrameLocks noGrp="1"/>
          </p:cNvGraphicFramePr>
          <p:nvPr/>
        </p:nvGraphicFramePr>
        <p:xfrm>
          <a:off x="2164137" y="1271552"/>
          <a:ext cx="7728789" cy="5400008"/>
        </p:xfrm>
        <a:graphic>
          <a:graphicData uri="http://schemas.openxmlformats.org/drawingml/2006/table">
            <a:tbl>
              <a:tblPr/>
              <a:tblGrid>
                <a:gridCol w="1607995">
                  <a:extLst>
                    <a:ext uri="{9D8B030D-6E8A-4147-A177-3AD203B41FA5}">
                      <a16:colId xmlns:a16="http://schemas.microsoft.com/office/drawing/2014/main" val="776318795"/>
                    </a:ext>
                  </a:extLst>
                </a:gridCol>
                <a:gridCol w="1236525">
                  <a:extLst>
                    <a:ext uri="{9D8B030D-6E8A-4147-A177-3AD203B41FA5}">
                      <a16:colId xmlns:a16="http://schemas.microsoft.com/office/drawing/2014/main" val="2204791149"/>
                    </a:ext>
                  </a:extLst>
                </a:gridCol>
                <a:gridCol w="1463219">
                  <a:extLst>
                    <a:ext uri="{9D8B030D-6E8A-4147-A177-3AD203B41FA5}">
                      <a16:colId xmlns:a16="http://schemas.microsoft.com/office/drawing/2014/main" val="3426883484"/>
                    </a:ext>
                  </a:extLst>
                </a:gridCol>
                <a:gridCol w="1710525">
                  <a:extLst>
                    <a:ext uri="{9D8B030D-6E8A-4147-A177-3AD203B41FA5}">
                      <a16:colId xmlns:a16="http://schemas.microsoft.com/office/drawing/2014/main" val="2094347676"/>
                    </a:ext>
                  </a:extLst>
                </a:gridCol>
                <a:gridCol w="1710525">
                  <a:extLst>
                    <a:ext uri="{9D8B030D-6E8A-4147-A177-3AD203B41FA5}">
                      <a16:colId xmlns:a16="http://schemas.microsoft.com/office/drawing/2014/main" val="3555766519"/>
                    </a:ext>
                  </a:extLst>
                </a:gridCol>
              </a:tblGrid>
              <a:tr h="20393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0718270"/>
                  </a:ext>
                </a:extLst>
              </a:tr>
              <a:tr h="163111">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946078613"/>
                  </a:ext>
                </a:extLst>
              </a:tr>
              <a:tr h="153516">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31879930"/>
                  </a:ext>
                </a:extLst>
              </a:tr>
              <a:tr h="193667">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15911415"/>
                  </a:ext>
                </a:extLst>
              </a:tr>
              <a:tr h="193667">
                <a:tc rowSpan="29">
                  <a:txBody>
                    <a:bodyPr/>
                    <a:lstStyle/>
                    <a:p>
                      <a:pPr algn="ctr" rtl="0" fontAlgn="ctr"/>
                      <a:r>
                        <a:rPr lang="es-CO" sz="1000" b="1" i="0" u="none" strike="noStrike">
                          <a:solidFill>
                            <a:srgbClr val="203864"/>
                          </a:solidFill>
                          <a:effectLst/>
                          <a:latin typeface="Calibri" panose="020F0502020204030204" pitchFamily="34" charset="0"/>
                        </a:rPr>
                        <a:t>LIMPIEZA METROPOLITANA S.A.E.S.P.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Abr-2018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$ 2.487.392.833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5134367"/>
                  </a:ext>
                </a:extLst>
              </a:tr>
              <a:tr h="19366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43221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$ 1.892.328.755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773570211"/>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$ 2.211.910.307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83157823"/>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$ 2.276.230.225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66589343"/>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$ 1.969.677.696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74209047"/>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$ 2.109.030.080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57044092"/>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$ 4.101.693.823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3835476"/>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$ 2.075.164.515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5588681"/>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17-abr-19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$ 2.052.107.147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6434931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17-may-17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$ 2.167.979.496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73739283"/>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$ 2.293.828.876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63227001"/>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$ 2.281.862.971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783448536"/>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12-ago-19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$ 2.431.956.242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6126441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$ 2.358.557.757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98816973"/>
                  </a:ext>
                </a:extLst>
              </a:tr>
              <a:tr h="15351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11-oct-19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$ 2.300.964.903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5909635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$ 3.398.467.744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23530559"/>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$ 3.244.805.324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2098638"/>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$ 3.321.675.520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04151038"/>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$ 3.235.817.923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45058948"/>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$ 3.348.301.361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763066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13-abr-20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$ 3.290.331.921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4618572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$ 3.098.279.229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76896851"/>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18-jun-20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$ 3.310.678.526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59796169"/>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$ 3.521.211.228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301881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$ 3.572.230.005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7570274"/>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$ 3.320.059.895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4901627"/>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13-oct-20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$ 3.590.700.508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49425859"/>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$ 3.776.128.821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63842525"/>
                  </a:ext>
                </a:extLst>
              </a:tr>
              <a:tr h="15351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$ 3.942.409.141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351225"/>
                  </a:ext>
                </a:extLst>
              </a:tr>
              <a:tr h="15351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529336564"/>
                  </a:ext>
                </a:extLst>
              </a:tr>
            </a:tbl>
          </a:graphicData>
        </a:graphic>
      </p:graphicFrame>
      <p:sp>
        <p:nvSpPr>
          <p:cNvPr id="9" name="CuadroTexto 4">
            <a:extLst>
              <a:ext uri="{FF2B5EF4-FFF2-40B4-BE49-F238E27FC236}">
                <a16:creationId xmlns:a16="http://schemas.microsoft.com/office/drawing/2014/main" id="{D2F328D8-4059-4E42-8E37-27151692E6DC}"/>
              </a:ext>
            </a:extLst>
          </p:cNvPr>
          <p:cNvSpPr txBox="1">
            <a:spLocks noChangeArrowheads="1"/>
          </p:cNvSpPr>
          <p:nvPr/>
        </p:nvSpPr>
        <p:spPr bwMode="auto">
          <a:xfrm>
            <a:off x="-696438"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Mayo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498475"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2306CDE6-1BAC-5ABF-EBCC-B23A2CE6B26F}"/>
              </a:ext>
            </a:extLst>
          </p:cNvPr>
          <p:cNvGraphicFramePr>
            <a:graphicFrameLocks noGrp="1"/>
          </p:cNvGraphicFramePr>
          <p:nvPr/>
        </p:nvGraphicFramePr>
        <p:xfrm>
          <a:off x="2849731" y="1242883"/>
          <a:ext cx="6498455" cy="5442933"/>
        </p:xfrm>
        <a:graphic>
          <a:graphicData uri="http://schemas.openxmlformats.org/drawingml/2006/table">
            <a:tbl>
              <a:tblPr/>
              <a:tblGrid>
                <a:gridCol w="1652150">
                  <a:extLst>
                    <a:ext uri="{9D8B030D-6E8A-4147-A177-3AD203B41FA5}">
                      <a16:colId xmlns:a16="http://schemas.microsoft.com/office/drawing/2014/main" val="1371229187"/>
                    </a:ext>
                  </a:extLst>
                </a:gridCol>
                <a:gridCol w="979051">
                  <a:extLst>
                    <a:ext uri="{9D8B030D-6E8A-4147-A177-3AD203B41FA5}">
                      <a16:colId xmlns:a16="http://schemas.microsoft.com/office/drawing/2014/main" val="2471184042"/>
                    </a:ext>
                  </a:extLst>
                </a:gridCol>
                <a:gridCol w="1158544">
                  <a:extLst>
                    <a:ext uri="{9D8B030D-6E8A-4147-A177-3AD203B41FA5}">
                      <a16:colId xmlns:a16="http://schemas.microsoft.com/office/drawing/2014/main" val="1033293425"/>
                    </a:ext>
                  </a:extLst>
                </a:gridCol>
                <a:gridCol w="1354355">
                  <a:extLst>
                    <a:ext uri="{9D8B030D-6E8A-4147-A177-3AD203B41FA5}">
                      <a16:colId xmlns:a16="http://schemas.microsoft.com/office/drawing/2014/main" val="4261691501"/>
                    </a:ext>
                  </a:extLst>
                </a:gridCol>
                <a:gridCol w="1354355">
                  <a:extLst>
                    <a:ext uri="{9D8B030D-6E8A-4147-A177-3AD203B41FA5}">
                      <a16:colId xmlns:a16="http://schemas.microsoft.com/office/drawing/2014/main" val="2785062341"/>
                    </a:ext>
                  </a:extLst>
                </a:gridCol>
              </a:tblGrid>
              <a:tr h="157702">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813313058"/>
                  </a:ext>
                </a:extLst>
              </a:tr>
              <a:tr h="160560">
                <a:tc gridSpan="5">
                  <a:txBody>
                    <a:bodyPr/>
                    <a:lstStyle/>
                    <a:p>
                      <a:pPr algn="ctr" rtl="0" fontAlgn="ctr"/>
                      <a:r>
                        <a:rPr lang="es-MX" sz="1000" b="1" i="0" u="none" strike="noStrike" dirty="0">
                          <a:solidFill>
                            <a:srgbClr val="203864"/>
                          </a:solidFill>
                          <a:effectLst/>
                          <a:highlight>
                            <a:srgbClr val="FFFFFF"/>
                          </a:highlight>
                          <a:latin typeface="Calibri" panose="020F0502020204030204" pitchFamily="34" charset="0"/>
                        </a:rPr>
                        <a:t>AL 31 DE MAYO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79723795"/>
                  </a:ext>
                </a:extLst>
              </a:tr>
              <a:tr h="157702">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75115011"/>
                  </a:ext>
                </a:extLst>
              </a:tr>
              <a:tr h="18882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92D050"/>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45182462"/>
                  </a:ext>
                </a:extLst>
              </a:tr>
              <a:tr h="157702">
                <a:tc rowSpan="29">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6643" marR="6643" marT="6643" marB="0" anchor="ctr">
                    <a:lnL w="12700" cap="flat" cmpd="sng" algn="ctr">
                      <a:solidFill>
                        <a:srgbClr val="92D050"/>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92D050"/>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$ 4.159.976.218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480233905"/>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$ 4.264.221.459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64220117"/>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12-mar-21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$ 4.379.778.253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74474855"/>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$ 4.799.444.665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90345302"/>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$ 5.222.036.763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664534409"/>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11-jun-21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$ 5.510.406.342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37843866"/>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$ 5.307.516.597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49346031"/>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$ 5.627.666.506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79475330"/>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13-sep-21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$ 5.659.138.298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83192601"/>
                  </a:ext>
                </a:extLst>
              </a:tr>
              <a:tr h="15770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$ 5.922.938.245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62667987"/>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 y ago -21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$ 8.353.500.668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63768040"/>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$ 3.943.180.572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151001065"/>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$ 5.704.251.437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806383523"/>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$ 4.542.615.074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68138938"/>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$ 5.322.032.783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2124440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$ 3.796.054.751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28575357"/>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$ 3.188.893.631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75336054"/>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$ 3.524.483.578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796213"/>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$ 4.291.552.475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143884712"/>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$ 5.351.120.419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01582721"/>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$ 6.152.105.823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7694305"/>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$ 3.708.605.118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7359116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18-nov-22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$ 5.272.953.052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33693580"/>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9-dic-22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$ 5.674.395.176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07427943"/>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13-ene-23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$ 7.980.269.559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2538903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$ 5.952.107.006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152304"/>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9-mar-23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$ 5.563.040.513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08511536"/>
                  </a:ext>
                </a:extLst>
              </a:tr>
              <a:tr h="15770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10-abr-23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$ 5.084.213.020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02604899"/>
                  </a:ext>
                </a:extLst>
              </a:tr>
              <a:tr h="16185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8-may-23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$ 6.335.339.842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67775345"/>
                  </a:ext>
                </a:extLst>
              </a:tr>
              <a:tr h="157702">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75629928"/>
                  </a:ext>
                </a:extLst>
              </a:tr>
            </a:tbl>
          </a:graphicData>
        </a:graphic>
      </p:graphicFrame>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7762" name="Imagen 13">
            <a:extLst>
              <a:ext uri="{FF2B5EF4-FFF2-40B4-BE49-F238E27FC236}">
                <a16:creationId xmlns:a16="http://schemas.microsoft.com/office/drawing/2014/main" id="{ABF67E91-987B-4471-A6FD-5483EBC3EDA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4EF7C86B-E7BC-4EC3-8993-E9BB949403E9}"/>
              </a:ext>
            </a:extLst>
          </p:cNvPr>
          <p:cNvCxnSpPr>
            <a:cxnSpLocks/>
          </p:cNvCxnSpPr>
          <p:nvPr/>
        </p:nvCxnSpPr>
        <p:spPr>
          <a:xfrm>
            <a:off x="88900" y="111125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7764" name="Imagen 27">
            <a:extLst>
              <a:ext uri="{FF2B5EF4-FFF2-40B4-BE49-F238E27FC236}">
                <a16:creationId xmlns:a16="http://schemas.microsoft.com/office/drawing/2014/main" id="{168CF505-BD86-4019-A526-13B1A60135C9}"/>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CuadroTexto 1">
            <a:extLst>
              <a:ext uri="{FF2B5EF4-FFF2-40B4-BE49-F238E27FC236}">
                <a16:creationId xmlns:a16="http://schemas.microsoft.com/office/drawing/2014/main" id="{18D3A624-A813-4336-8C4D-E4064E5DBC19}"/>
              </a:ext>
            </a:extLst>
          </p:cNvPr>
          <p:cNvSpPr txBox="1"/>
          <p:nvPr/>
        </p:nvSpPr>
        <p:spPr>
          <a:xfrm>
            <a:off x="1625600" y="231775"/>
            <a:ext cx="9880600"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Limpieza Metropolitana a Mayo 2024</a:t>
            </a:r>
          </a:p>
        </p:txBody>
      </p:sp>
      <p:pic>
        <p:nvPicPr>
          <p:cNvPr id="117821" name="Imagen 10">
            <a:extLst>
              <a:ext uri="{FF2B5EF4-FFF2-40B4-BE49-F238E27FC236}">
                <a16:creationId xmlns:a16="http://schemas.microsoft.com/office/drawing/2014/main" id="{A3D80B13-785B-4D05-A067-A256384CAC1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10015538" y="2836863"/>
            <a:ext cx="1665287" cy="944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95031D19-8B6B-4A96-8BC5-1651BD1CD161}"/>
              </a:ext>
            </a:extLst>
          </p:cNvPr>
          <p:cNvSpPr txBox="1">
            <a:spLocks noChangeArrowheads="1"/>
          </p:cNvSpPr>
          <p:nvPr/>
        </p:nvSpPr>
        <p:spPr bwMode="auto">
          <a:xfrm>
            <a:off x="-353002" y="6497965"/>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102B7B48-13A3-2911-3811-FD17492E8289}"/>
              </a:ext>
            </a:extLst>
          </p:cNvPr>
          <p:cNvGraphicFramePr>
            <a:graphicFrameLocks noGrp="1"/>
          </p:cNvGraphicFramePr>
          <p:nvPr/>
        </p:nvGraphicFramePr>
        <p:xfrm>
          <a:off x="2280666" y="1661794"/>
          <a:ext cx="6817615" cy="3599999"/>
        </p:xfrm>
        <a:graphic>
          <a:graphicData uri="http://schemas.openxmlformats.org/drawingml/2006/table">
            <a:tbl>
              <a:tblPr/>
              <a:tblGrid>
                <a:gridCol w="2089462">
                  <a:extLst>
                    <a:ext uri="{9D8B030D-6E8A-4147-A177-3AD203B41FA5}">
                      <a16:colId xmlns:a16="http://schemas.microsoft.com/office/drawing/2014/main" val="2927114158"/>
                    </a:ext>
                  </a:extLst>
                </a:gridCol>
                <a:gridCol w="955182">
                  <a:extLst>
                    <a:ext uri="{9D8B030D-6E8A-4147-A177-3AD203B41FA5}">
                      <a16:colId xmlns:a16="http://schemas.microsoft.com/office/drawing/2014/main" val="1933556388"/>
                    </a:ext>
                  </a:extLst>
                </a:gridCol>
                <a:gridCol w="1130299">
                  <a:extLst>
                    <a:ext uri="{9D8B030D-6E8A-4147-A177-3AD203B41FA5}">
                      <a16:colId xmlns:a16="http://schemas.microsoft.com/office/drawing/2014/main" val="3838898629"/>
                    </a:ext>
                  </a:extLst>
                </a:gridCol>
                <a:gridCol w="1321336">
                  <a:extLst>
                    <a:ext uri="{9D8B030D-6E8A-4147-A177-3AD203B41FA5}">
                      <a16:colId xmlns:a16="http://schemas.microsoft.com/office/drawing/2014/main" val="746632451"/>
                    </a:ext>
                  </a:extLst>
                </a:gridCol>
                <a:gridCol w="1321336">
                  <a:extLst>
                    <a:ext uri="{9D8B030D-6E8A-4147-A177-3AD203B41FA5}">
                      <a16:colId xmlns:a16="http://schemas.microsoft.com/office/drawing/2014/main" val="4289799447"/>
                    </a:ext>
                  </a:extLst>
                </a:gridCol>
              </a:tblGrid>
              <a:tr h="177219">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5329709"/>
                  </a:ext>
                </a:extLst>
              </a:tr>
              <a:tr h="184333">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25505589"/>
                  </a:ext>
                </a:extLst>
              </a:tr>
              <a:tr h="177219">
                <a:tc gridSpan="5">
                  <a:txBody>
                    <a:bodyPr/>
                    <a:lstStyle/>
                    <a:p>
                      <a:pPr algn="ctr" rtl="0" fontAlgn="ctr"/>
                      <a:r>
                        <a:rPr lang="es-MX" sz="1000" b="1" i="0" u="none" strike="noStrike">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90262227"/>
                  </a:ext>
                </a:extLst>
              </a:tr>
              <a:tr h="342148">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98092817"/>
                  </a:ext>
                </a:extLst>
              </a:tr>
              <a:tr h="274236">
                <a:tc rowSpan="12">
                  <a:txBody>
                    <a:bodyPr/>
                    <a:lstStyle/>
                    <a:p>
                      <a:pPr algn="ctr" rtl="0" fontAlgn="ctr"/>
                      <a:r>
                        <a:rPr lang="es-CO" sz="1000" b="1" i="0" u="none" strike="noStrike" dirty="0">
                          <a:solidFill>
                            <a:srgbClr val="203864"/>
                          </a:solidFill>
                          <a:effectLst/>
                          <a:latin typeface="Calibri" panose="020F0502020204030204" pitchFamily="34" charset="0"/>
                        </a:rPr>
                        <a:t>LIMPIEZA METROPOLITANA S.A.E.S.P.</a:t>
                      </a:r>
                    </a:p>
                  </a:txBody>
                  <a:tcPr marL="0" marR="0" marT="0" marB="0" anchor="ctr">
                    <a:lnL w="12700" cap="flat" cmpd="sng" algn="ctr">
                      <a:solidFill>
                        <a:srgbClr val="C6E0B4"/>
                      </a:solidFill>
                      <a:prstDash val="solid"/>
                      <a:round/>
                      <a:headEnd type="none" w="med" len="med"/>
                      <a:tailEnd type="none" w="med" len="med"/>
                    </a:lnL>
                    <a:lnR w="635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N°59</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9-jun-23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$ 7.268.428.736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37228508"/>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60</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11-jul-23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a:solidFill>
                            <a:srgbClr val="203864"/>
                          </a:solidFill>
                          <a:effectLst/>
                          <a:latin typeface="Calibri" panose="020F0502020204030204" pitchFamily="34" charset="0"/>
                        </a:rPr>
                        <a:t>$ 5.855.495.969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0267495"/>
                  </a:ext>
                </a:extLst>
              </a:tr>
              <a:tr h="20373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61</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8-ago-23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$ 5.112.354.570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20163015"/>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8-sep-23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a:solidFill>
                            <a:srgbClr val="203864"/>
                          </a:solidFill>
                          <a:effectLst/>
                          <a:latin typeface="Calibri" panose="020F0502020204030204" pitchFamily="34" charset="0"/>
                        </a:rPr>
                        <a:t>$ 6.102.016.437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717657446"/>
                  </a:ext>
                </a:extLst>
              </a:tr>
              <a:tr h="20373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63</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9-oct-23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$ 5.699.527.743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769907144"/>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10-nov-23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a:solidFill>
                            <a:srgbClr val="203864"/>
                          </a:solidFill>
                          <a:effectLst/>
                          <a:latin typeface="Calibri" panose="020F0502020204030204" pitchFamily="34" charset="0"/>
                        </a:rPr>
                        <a:t>$ 6.348.535.489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593091834"/>
                  </a:ext>
                </a:extLst>
              </a:tr>
              <a:tr h="20373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65</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7-dic-23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$ 5.386.535.869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57117365"/>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12-ene-24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a:solidFill>
                            <a:srgbClr val="203864"/>
                          </a:solidFill>
                          <a:effectLst/>
                          <a:latin typeface="Calibri" panose="020F0502020204030204" pitchFamily="34" charset="0"/>
                        </a:rPr>
                        <a:t>$ 6.507.442.171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895156"/>
                  </a:ext>
                </a:extLst>
              </a:tr>
              <a:tr h="20373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67</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$ 5.799.942.672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46105131"/>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11-mar-24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$ 6.497.425.753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872475238"/>
                  </a:ext>
                </a:extLst>
              </a:tr>
              <a:tr h="20373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69</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8-abr-24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$ 5.400.121.015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811826"/>
                  </a:ext>
                </a:extLst>
              </a:tr>
              <a:tr h="20373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70</a:t>
                      </a:r>
                    </a:p>
                  </a:txBody>
                  <a:tcPr marL="0" marR="0" marT="0" marB="0" anchor="ctr">
                    <a:lnL w="635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a:solidFill>
                            <a:srgbClr val="203864"/>
                          </a:solidFill>
                          <a:effectLst/>
                          <a:latin typeface="Calibri" panose="020F0502020204030204" pitchFamily="34" charset="0"/>
                        </a:rPr>
                        <a:t>10-may-24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tc>
                  <a:txBody>
                    <a:bodyPr/>
                    <a:lstStyle/>
                    <a:p>
                      <a:pPr algn="r" rtl="0" fontAlgn="ctr"/>
                      <a:r>
                        <a:rPr lang="es-CO" sz="1000" b="0" i="0" u="none" strike="noStrike" dirty="0">
                          <a:solidFill>
                            <a:srgbClr val="203864"/>
                          </a:solidFill>
                          <a:effectLst/>
                          <a:latin typeface="Calibri" panose="020F0502020204030204" pitchFamily="34" charset="0"/>
                        </a:rPr>
                        <a:t>$ 6.270.218.510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76887131"/>
                  </a:ext>
                </a:extLst>
              </a:tr>
              <a:tr h="203737">
                <a:tc gridSpan="4">
                  <a:txBody>
                    <a:bodyPr/>
                    <a:lstStyle/>
                    <a:p>
                      <a:pPr algn="ctr" rtl="0" fontAlgn="ctr"/>
                      <a:r>
                        <a:rPr lang="es-CO" sz="1000" b="1" i="0" u="none" strike="noStrike" dirty="0">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$ 305.823.665.550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17444549"/>
                  </a:ext>
                </a:extLst>
              </a:tr>
            </a:tbl>
          </a:graphicData>
        </a:graphic>
      </p:graphicFrame>
    </p:spTree>
    <p:extLst>
      <p:ext uri="{BB962C8B-B14F-4D97-AF65-F5344CB8AC3E}">
        <p14:creationId xmlns:p14="http://schemas.microsoft.com/office/powerpoint/2010/main" val="4248585617"/>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Imagen 13">
            <a:extLst>
              <a:ext uri="{FF2B5EF4-FFF2-40B4-BE49-F238E27FC236}">
                <a16:creationId xmlns:a16="http://schemas.microsoft.com/office/drawing/2014/main" id="{2B8F3199-991B-4C57-95B9-11C3911BBF4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95FCA6C-9A2A-4559-99CE-9A94E8CEBC1B}"/>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Mayo 2024</a:t>
            </a:r>
          </a:p>
        </p:txBody>
      </p:sp>
      <p:cxnSp>
        <p:nvCxnSpPr>
          <p:cNvPr id="27" name="Conector recto 26">
            <a:extLst>
              <a:ext uri="{FF2B5EF4-FFF2-40B4-BE49-F238E27FC236}">
                <a16:creationId xmlns:a16="http://schemas.microsoft.com/office/drawing/2014/main" id="{26C63D73-7F12-4442-8CBE-05FFAA0EC9A4}"/>
              </a:ext>
            </a:extLst>
          </p:cNvPr>
          <p:cNvCxnSpPr>
            <a:cxnSpLocks/>
          </p:cNvCxnSpPr>
          <p:nvPr/>
        </p:nvCxnSpPr>
        <p:spPr>
          <a:xfrm>
            <a:off x="118268" y="11985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9813" name="Imagen 27">
            <a:extLst>
              <a:ext uri="{FF2B5EF4-FFF2-40B4-BE49-F238E27FC236}">
                <a16:creationId xmlns:a16="http://schemas.microsoft.com/office/drawing/2014/main" id="{54AA7EF0-931D-4090-A342-92947A1C299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814" name="Rectangle 2">
            <a:extLst>
              <a:ext uri="{FF2B5EF4-FFF2-40B4-BE49-F238E27FC236}">
                <a16:creationId xmlns:a16="http://schemas.microsoft.com/office/drawing/2014/main" id="{FFF09D73-B9F0-488E-97E4-7DC447BEE395}"/>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grpSp>
        <p:nvGrpSpPr>
          <p:cNvPr id="9" name="Grupo 8">
            <a:extLst>
              <a:ext uri="{FF2B5EF4-FFF2-40B4-BE49-F238E27FC236}">
                <a16:creationId xmlns:a16="http://schemas.microsoft.com/office/drawing/2014/main" id="{76C197BD-7756-41DB-A827-48CC427AF36B}"/>
              </a:ext>
            </a:extLst>
          </p:cNvPr>
          <p:cNvGrpSpPr/>
          <p:nvPr/>
        </p:nvGrpSpPr>
        <p:grpSpPr>
          <a:xfrm>
            <a:off x="10028124" y="3272611"/>
            <a:ext cx="1077459" cy="989053"/>
            <a:chOff x="10562619" y="1423954"/>
            <a:chExt cx="1280250" cy="1299632"/>
          </a:xfrm>
        </p:grpSpPr>
        <p:pic>
          <p:nvPicPr>
            <p:cNvPr id="10" name="Picture 2">
              <a:extLst>
                <a:ext uri="{FF2B5EF4-FFF2-40B4-BE49-F238E27FC236}">
                  <a16:creationId xmlns:a16="http://schemas.microsoft.com/office/drawing/2014/main" id="{7B881CCC-23C1-4034-AE8E-E73CF2459DA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AC5B381D-F758-492C-A50A-C9990B9D8346}"/>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CuadroTexto 4">
            <a:extLst>
              <a:ext uri="{FF2B5EF4-FFF2-40B4-BE49-F238E27FC236}">
                <a16:creationId xmlns:a16="http://schemas.microsoft.com/office/drawing/2014/main" id="{396868DB-AF29-4DC3-9A7E-88C4775A6580}"/>
              </a:ext>
            </a:extLst>
          </p:cNvPr>
          <p:cNvSpPr txBox="1">
            <a:spLocks noChangeArrowheads="1"/>
          </p:cNvSpPr>
          <p:nvPr/>
        </p:nvSpPr>
        <p:spPr bwMode="auto">
          <a:xfrm>
            <a:off x="-498475" y="652683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28BB40A3-D1B1-A724-725C-385370296E16}"/>
              </a:ext>
            </a:extLst>
          </p:cNvPr>
          <p:cNvGraphicFramePr>
            <a:graphicFrameLocks noGrp="1"/>
          </p:cNvGraphicFramePr>
          <p:nvPr/>
        </p:nvGraphicFramePr>
        <p:xfrm>
          <a:off x="2383335" y="1323977"/>
          <a:ext cx="6840546" cy="5399996"/>
        </p:xfrm>
        <a:graphic>
          <a:graphicData uri="http://schemas.openxmlformats.org/drawingml/2006/table">
            <a:tbl>
              <a:tblPr/>
              <a:tblGrid>
                <a:gridCol w="2064217">
                  <a:extLst>
                    <a:ext uri="{9D8B030D-6E8A-4147-A177-3AD203B41FA5}">
                      <a16:colId xmlns:a16="http://schemas.microsoft.com/office/drawing/2014/main" val="2211900177"/>
                    </a:ext>
                  </a:extLst>
                </a:gridCol>
                <a:gridCol w="904037">
                  <a:extLst>
                    <a:ext uri="{9D8B030D-6E8A-4147-A177-3AD203B41FA5}">
                      <a16:colId xmlns:a16="http://schemas.microsoft.com/office/drawing/2014/main" val="1507985215"/>
                    </a:ext>
                  </a:extLst>
                </a:gridCol>
                <a:gridCol w="1069778">
                  <a:extLst>
                    <a:ext uri="{9D8B030D-6E8A-4147-A177-3AD203B41FA5}">
                      <a16:colId xmlns:a16="http://schemas.microsoft.com/office/drawing/2014/main" val="2369147598"/>
                    </a:ext>
                  </a:extLst>
                </a:gridCol>
                <a:gridCol w="1401257">
                  <a:extLst>
                    <a:ext uri="{9D8B030D-6E8A-4147-A177-3AD203B41FA5}">
                      <a16:colId xmlns:a16="http://schemas.microsoft.com/office/drawing/2014/main" val="2259842406"/>
                    </a:ext>
                  </a:extLst>
                </a:gridCol>
                <a:gridCol w="1401257">
                  <a:extLst>
                    <a:ext uri="{9D8B030D-6E8A-4147-A177-3AD203B41FA5}">
                      <a16:colId xmlns:a16="http://schemas.microsoft.com/office/drawing/2014/main" val="358362339"/>
                    </a:ext>
                  </a:extLst>
                </a:gridCol>
              </a:tblGrid>
              <a:tr h="156699">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05961586"/>
                  </a:ext>
                </a:extLst>
              </a:tr>
              <a:tr h="156699">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20555658"/>
                  </a:ext>
                </a:extLst>
              </a:tr>
              <a:tr h="156699">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318080734"/>
                  </a:ext>
                </a:extLst>
              </a:tr>
              <a:tr h="228929">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292039991"/>
                  </a:ext>
                </a:extLst>
              </a:tr>
              <a:tr h="156699">
                <a:tc rowSpan="29">
                  <a:txBody>
                    <a:bodyPr/>
                    <a:lstStyle/>
                    <a:p>
                      <a:pPr algn="ctr" rtl="0" fontAlgn="ctr"/>
                      <a:r>
                        <a:rPr lang="es-CO"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 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$ 2.316.259.427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348569550"/>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30-ago-18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$ 879.130.964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18010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27-sep-18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$ 2.035.242.956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565875089"/>
                  </a:ext>
                </a:extLst>
              </a:tr>
              <a:tr h="15669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31-oct-18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$ 614.168.215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5594085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30-nov-18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$ 1.886.578.566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1136890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$ 1.130.518.340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47246265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31-ene-19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$ 1.627.460.278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83705622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$ 1.628.186.798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2755778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$ 1.208.153.496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3446347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$ 1.448.272.882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17450786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$ 1.364.715.976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145984104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$ 1.719.641.547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2729788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24-jul-19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$ 1.150.670.570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44779296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$ 1.646.189.092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1688342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$ 1.437.550.831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054792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$ 1.848.795.720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1452078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14-nov-19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$ 1.754.320.615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80736163"/>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$ 2.138.866.345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4644808"/>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$ 1.869.794.231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6169735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$ 2.349.150.773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148532"/>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$ 1.611.962.834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213847881"/>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29-abr-20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$ 2.325.619.906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26944100"/>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abr-20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$ 1.393.611.760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212781247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30-jun-20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$ 2.181.451.742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6788178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29-jul-20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$ 1.787.417.433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522735806"/>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$ 2.629.990.860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87104597"/>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$ 1.406.079.661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3098373109"/>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23-oct-20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sep-20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$ 2.990.963.666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045663824"/>
                  </a:ext>
                </a:extLst>
              </a:tr>
              <a:tr h="15669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26-nov-20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$ 1.476.742.944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extLst>
                  <a:ext uri="{0D108BD9-81ED-4DB2-BD59-A6C34878D82A}">
                    <a16:rowId xmlns:a16="http://schemas.microsoft.com/office/drawing/2014/main" val="446760238"/>
                  </a:ext>
                </a:extLst>
              </a:tr>
              <a:tr h="156699">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38984434"/>
                  </a:ext>
                </a:extLst>
              </a:tr>
            </a:tbl>
          </a:graphicData>
        </a:graphic>
      </p:graphicFrame>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70489" y="6212637"/>
            <a:ext cx="1195546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abril de 2024.</a:t>
            </a:r>
            <a:endParaRPr lang="es-CO" sz="900" dirty="0">
              <a:solidFill>
                <a:schemeClr val="accent1">
                  <a:lumMod val="50000"/>
                </a:schemeClr>
              </a:solidFill>
            </a:endParaRPr>
          </a:p>
          <a:p>
            <a:r>
              <a:rPr lang="es-CO" sz="900" dirty="0">
                <a:solidFill>
                  <a:schemeClr val="accent1">
                    <a:lumMod val="50000"/>
                  </a:schemeClr>
                </a:solidFill>
              </a:rPr>
              <a:t>*Cifras actualizadas con el último informe del concesionario</a:t>
            </a: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consolidado (km) 2024</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192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984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191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357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974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19" name="Picture 2">
            <a:extLst>
              <a:ext uri="{FF2B5EF4-FFF2-40B4-BE49-F238E27FC236}">
                <a16:creationId xmlns:a16="http://schemas.microsoft.com/office/drawing/2014/main" id="{C6E23003-9D96-42D3-B316-9F69364A14E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57697" y="17322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E6826A87-18EC-4031-9F15-3C06088F6B3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57697" y="10518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E72F91EC-7D56-B388-BCA3-D05C4E7BC2C9}"/>
              </a:ext>
            </a:extLst>
          </p:cNvPr>
          <p:cNvGraphicFramePr>
            <a:graphicFrameLocks noGrp="1"/>
          </p:cNvGraphicFramePr>
          <p:nvPr>
            <p:extLst>
              <p:ext uri="{D42A27DB-BD31-4B8C-83A1-F6EECF244321}">
                <p14:modId xmlns:p14="http://schemas.microsoft.com/office/powerpoint/2010/main" val="2089636382"/>
              </p:ext>
            </p:extLst>
          </p:nvPr>
        </p:nvGraphicFramePr>
        <p:xfrm>
          <a:off x="398564" y="2554333"/>
          <a:ext cx="11419189" cy="2295951"/>
        </p:xfrm>
        <a:graphic>
          <a:graphicData uri="http://schemas.openxmlformats.org/drawingml/2006/table">
            <a:tbl>
              <a:tblPr/>
              <a:tblGrid>
                <a:gridCol w="745363">
                  <a:extLst>
                    <a:ext uri="{9D8B030D-6E8A-4147-A177-3AD203B41FA5}">
                      <a16:colId xmlns:a16="http://schemas.microsoft.com/office/drawing/2014/main" val="100014237"/>
                    </a:ext>
                  </a:extLst>
                </a:gridCol>
                <a:gridCol w="931704">
                  <a:extLst>
                    <a:ext uri="{9D8B030D-6E8A-4147-A177-3AD203B41FA5}">
                      <a16:colId xmlns:a16="http://schemas.microsoft.com/office/drawing/2014/main" val="2775089856"/>
                    </a:ext>
                  </a:extLst>
                </a:gridCol>
                <a:gridCol w="267865">
                  <a:extLst>
                    <a:ext uri="{9D8B030D-6E8A-4147-A177-3AD203B41FA5}">
                      <a16:colId xmlns:a16="http://schemas.microsoft.com/office/drawing/2014/main" val="1878910901"/>
                    </a:ext>
                  </a:extLst>
                </a:gridCol>
                <a:gridCol w="829798">
                  <a:extLst>
                    <a:ext uri="{9D8B030D-6E8A-4147-A177-3AD203B41FA5}">
                      <a16:colId xmlns:a16="http://schemas.microsoft.com/office/drawing/2014/main" val="4085476668"/>
                    </a:ext>
                  </a:extLst>
                </a:gridCol>
                <a:gridCol w="850179">
                  <a:extLst>
                    <a:ext uri="{9D8B030D-6E8A-4147-A177-3AD203B41FA5}">
                      <a16:colId xmlns:a16="http://schemas.microsoft.com/office/drawing/2014/main" val="999155532"/>
                    </a:ext>
                  </a:extLst>
                </a:gridCol>
                <a:gridCol w="267865">
                  <a:extLst>
                    <a:ext uri="{9D8B030D-6E8A-4147-A177-3AD203B41FA5}">
                      <a16:colId xmlns:a16="http://schemas.microsoft.com/office/drawing/2014/main" val="1698452144"/>
                    </a:ext>
                  </a:extLst>
                </a:gridCol>
                <a:gridCol w="815240">
                  <a:extLst>
                    <a:ext uri="{9D8B030D-6E8A-4147-A177-3AD203B41FA5}">
                      <a16:colId xmlns:a16="http://schemas.microsoft.com/office/drawing/2014/main" val="2976139207"/>
                    </a:ext>
                  </a:extLst>
                </a:gridCol>
                <a:gridCol w="815240">
                  <a:extLst>
                    <a:ext uri="{9D8B030D-6E8A-4147-A177-3AD203B41FA5}">
                      <a16:colId xmlns:a16="http://schemas.microsoft.com/office/drawing/2014/main" val="321312872"/>
                    </a:ext>
                  </a:extLst>
                </a:gridCol>
                <a:gridCol w="267865">
                  <a:extLst>
                    <a:ext uri="{9D8B030D-6E8A-4147-A177-3AD203B41FA5}">
                      <a16:colId xmlns:a16="http://schemas.microsoft.com/office/drawing/2014/main" val="1569866567"/>
                    </a:ext>
                  </a:extLst>
                </a:gridCol>
                <a:gridCol w="838533">
                  <a:extLst>
                    <a:ext uri="{9D8B030D-6E8A-4147-A177-3AD203B41FA5}">
                      <a16:colId xmlns:a16="http://schemas.microsoft.com/office/drawing/2014/main" val="3273262089"/>
                    </a:ext>
                  </a:extLst>
                </a:gridCol>
                <a:gridCol w="768656">
                  <a:extLst>
                    <a:ext uri="{9D8B030D-6E8A-4147-A177-3AD203B41FA5}">
                      <a16:colId xmlns:a16="http://schemas.microsoft.com/office/drawing/2014/main" val="810322845"/>
                    </a:ext>
                  </a:extLst>
                </a:gridCol>
                <a:gridCol w="267865">
                  <a:extLst>
                    <a:ext uri="{9D8B030D-6E8A-4147-A177-3AD203B41FA5}">
                      <a16:colId xmlns:a16="http://schemas.microsoft.com/office/drawing/2014/main" val="4154971540"/>
                    </a:ext>
                  </a:extLst>
                </a:gridCol>
                <a:gridCol w="1004492">
                  <a:extLst>
                    <a:ext uri="{9D8B030D-6E8A-4147-A177-3AD203B41FA5}">
                      <a16:colId xmlns:a16="http://schemas.microsoft.com/office/drawing/2014/main" val="3752049861"/>
                    </a:ext>
                  </a:extLst>
                </a:gridCol>
                <a:gridCol w="861825">
                  <a:extLst>
                    <a:ext uri="{9D8B030D-6E8A-4147-A177-3AD203B41FA5}">
                      <a16:colId xmlns:a16="http://schemas.microsoft.com/office/drawing/2014/main" val="2944678188"/>
                    </a:ext>
                  </a:extLst>
                </a:gridCol>
                <a:gridCol w="267865">
                  <a:extLst>
                    <a:ext uri="{9D8B030D-6E8A-4147-A177-3AD203B41FA5}">
                      <a16:colId xmlns:a16="http://schemas.microsoft.com/office/drawing/2014/main" val="434226393"/>
                    </a:ext>
                  </a:extLst>
                </a:gridCol>
                <a:gridCol w="780301">
                  <a:extLst>
                    <a:ext uri="{9D8B030D-6E8A-4147-A177-3AD203B41FA5}">
                      <a16:colId xmlns:a16="http://schemas.microsoft.com/office/drawing/2014/main" val="500440041"/>
                    </a:ext>
                  </a:extLst>
                </a:gridCol>
                <a:gridCol w="838533">
                  <a:extLst>
                    <a:ext uri="{9D8B030D-6E8A-4147-A177-3AD203B41FA5}">
                      <a16:colId xmlns:a16="http://schemas.microsoft.com/office/drawing/2014/main" val="619385231"/>
                    </a:ext>
                  </a:extLst>
                </a:gridCol>
              </a:tblGrid>
              <a:tr h="570832">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60821322"/>
                  </a:ext>
                </a:extLst>
              </a:tr>
              <a:tr h="282806">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212.495,03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208.905,56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106.907,75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83.978,76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87.554,09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699.841,19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22286020"/>
                  </a:ext>
                </a:extLst>
              </a:tr>
              <a:tr h="282806">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197.829,06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193.526,00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99.040,91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78.382,12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80.716,54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649.494,63</a:t>
                      </a:r>
                    </a:p>
                  </a:txBody>
                  <a:tcPr marL="0" marR="0" marT="0" marB="0" anchor="ctr">
                    <a:lnL>
                      <a:noFill/>
                    </a:lnL>
                    <a:lnR>
                      <a:noFill/>
                    </a:lnR>
                    <a:lnT>
                      <a:noFill/>
                    </a:lnT>
                    <a:lnB>
                      <a:noFill/>
                    </a:lnB>
                    <a:noFill/>
                  </a:tcPr>
                </a:tc>
                <a:extLst>
                  <a:ext uri="{0D108BD9-81ED-4DB2-BD59-A6C34878D82A}">
                    <a16:rowId xmlns:a16="http://schemas.microsoft.com/office/drawing/2014/main" val="3193048620"/>
                  </a:ext>
                </a:extLst>
              </a:tr>
              <a:tr h="282806">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211.023,28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203.912,45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104.381,46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81.234,01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84.695,14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685.246,35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71501190"/>
                  </a:ext>
                </a:extLst>
              </a:tr>
              <a:tr h="296947">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207.021,47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201.602,45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103.587,96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81.487,12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84.015,94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677.714,93</a:t>
                      </a:r>
                    </a:p>
                  </a:txBody>
                  <a:tcPr marL="0" marR="0" marT="0" marB="0" anchor="ctr">
                    <a:lnL>
                      <a:noFill/>
                    </a:lnL>
                    <a:lnR>
                      <a:noFill/>
                    </a:lnR>
                    <a:lnT>
                      <a:noFill/>
                    </a:lnT>
                    <a:lnB>
                      <a:noFill/>
                    </a:lnB>
                    <a:noFill/>
                  </a:tcPr>
                </a:tc>
                <a:extLst>
                  <a:ext uri="{0D108BD9-81ED-4DB2-BD59-A6C34878D82A}">
                    <a16:rowId xmlns:a16="http://schemas.microsoft.com/office/drawing/2014/main" val="2195815023"/>
                  </a:ext>
                </a:extLst>
              </a:tr>
              <a:tr h="579754">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207.092,21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201.986,61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103.479,52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81.270,50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84.245,43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PROMEDIO MENSUAL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678.074,28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04407903"/>
                  </a:ext>
                </a:extLst>
              </a:tr>
            </a:tbl>
          </a:graphicData>
        </a:graphic>
      </p:graphicFrame>
    </p:spTree>
    <p:extLst>
      <p:ext uri="{BB962C8B-B14F-4D97-AF65-F5344CB8AC3E}">
        <p14:creationId xmlns:p14="http://schemas.microsoft.com/office/powerpoint/2010/main" val="294407190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Mayo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Tabla 2">
            <a:extLst>
              <a:ext uri="{FF2B5EF4-FFF2-40B4-BE49-F238E27FC236}">
                <a16:creationId xmlns:a16="http://schemas.microsoft.com/office/drawing/2014/main" id="{253E1031-B590-9AB5-A62C-E8EEE7E11BC2}"/>
              </a:ext>
            </a:extLst>
          </p:cNvPr>
          <p:cNvGraphicFramePr>
            <a:graphicFrameLocks noGrp="1"/>
          </p:cNvGraphicFramePr>
          <p:nvPr/>
        </p:nvGraphicFramePr>
        <p:xfrm>
          <a:off x="2482850" y="1168845"/>
          <a:ext cx="5866879" cy="5416684"/>
        </p:xfrm>
        <a:graphic>
          <a:graphicData uri="http://schemas.openxmlformats.org/drawingml/2006/table">
            <a:tbl>
              <a:tblPr/>
              <a:tblGrid>
                <a:gridCol w="1770401">
                  <a:extLst>
                    <a:ext uri="{9D8B030D-6E8A-4147-A177-3AD203B41FA5}">
                      <a16:colId xmlns:a16="http://schemas.microsoft.com/office/drawing/2014/main" val="1610790081"/>
                    </a:ext>
                  </a:extLst>
                </a:gridCol>
                <a:gridCol w="775358">
                  <a:extLst>
                    <a:ext uri="{9D8B030D-6E8A-4147-A177-3AD203B41FA5}">
                      <a16:colId xmlns:a16="http://schemas.microsoft.com/office/drawing/2014/main" val="1319086077"/>
                    </a:ext>
                  </a:extLst>
                </a:gridCol>
                <a:gridCol w="917508">
                  <a:extLst>
                    <a:ext uri="{9D8B030D-6E8A-4147-A177-3AD203B41FA5}">
                      <a16:colId xmlns:a16="http://schemas.microsoft.com/office/drawing/2014/main" val="3990283306"/>
                    </a:ext>
                  </a:extLst>
                </a:gridCol>
                <a:gridCol w="1201806">
                  <a:extLst>
                    <a:ext uri="{9D8B030D-6E8A-4147-A177-3AD203B41FA5}">
                      <a16:colId xmlns:a16="http://schemas.microsoft.com/office/drawing/2014/main" val="3128030594"/>
                    </a:ext>
                  </a:extLst>
                </a:gridCol>
                <a:gridCol w="1201806">
                  <a:extLst>
                    <a:ext uri="{9D8B030D-6E8A-4147-A177-3AD203B41FA5}">
                      <a16:colId xmlns:a16="http://schemas.microsoft.com/office/drawing/2014/main" val="2651768773"/>
                    </a:ext>
                  </a:extLst>
                </a:gridCol>
              </a:tblGrid>
              <a:tr h="151825">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073951224"/>
                  </a:ext>
                </a:extLst>
              </a:tr>
              <a:tr h="151825">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208886"/>
                  </a:ext>
                </a:extLst>
              </a:tr>
              <a:tr h="151825">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008281681"/>
                  </a:ext>
                </a:extLst>
              </a:tr>
              <a:tr h="303649">
                <a:tc>
                  <a:txBody>
                    <a:bodyPr/>
                    <a:lstStyle/>
                    <a:p>
                      <a:pPr algn="ctr" rtl="0" fontAlgn="ctr"/>
                      <a:r>
                        <a:rPr lang="es-CO" sz="9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42384647"/>
                  </a:ext>
                </a:extLst>
              </a:tr>
              <a:tr h="151825">
                <a:tc rowSpan="29">
                  <a:txBody>
                    <a:bodyPr/>
                    <a:lstStyle/>
                    <a:p>
                      <a:pPr algn="ctr" rtl="0" fontAlgn="ctr"/>
                      <a:r>
                        <a:rPr lang="es-CO" sz="900" b="1" i="0" u="none" strike="noStrike" dirty="0">
                          <a:solidFill>
                            <a:srgbClr val="203864"/>
                          </a:solidFill>
                          <a:effectLst/>
                          <a:latin typeface="Calibri" panose="020F0502020204030204" pitchFamily="34" charset="0"/>
                        </a:rPr>
                        <a:t>CIUDAD LIMPIA BOGOTÁ S.A. E.S.P.</a:t>
                      </a:r>
                    </a:p>
                  </a:txBody>
                  <a:tcPr marL="0" marR="0" marT="0" marB="0" anchor="ctr">
                    <a:lnL w="6350" cap="flat" cmpd="sng" algn="ctr">
                      <a:solidFill>
                        <a:srgbClr val="92D050"/>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17-dic-20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$ 3.038.645.462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3275490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$ 1.814.676.872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91549431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24-feb-21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$ 3.223.009.767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72627661"/>
                  </a:ext>
                </a:extLst>
              </a:tr>
              <a:tr h="151825">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$ 1.730.235.329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524842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$ 4.768.020.039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02293967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$ 2.848.443.865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889337033"/>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$ 3.591.918.753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1556807"/>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23-jul-21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$ 3.411.483.258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51914667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$ 3.639.876.079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7877968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24-sep-21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$ 3.107.677.398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00136004"/>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25-oct-21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$ 2.470.319.799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279561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$ 2.529.173.517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80658422"/>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$ 2.773.883.943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9949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$ 2.977.919.106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871833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$ 3.141.917.251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81380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$ 2.613.066.977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72087811"/>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$ 2.182.085.044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046627929"/>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$ 2.382.296.996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2661870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may-22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$ 2.357.271.159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771820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$ 2.309.598.767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3522956"/>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$ 3.386.573.416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7347235"/>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$ 2.826.049.874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122250720"/>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26-oct-22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$ 1.991.981.443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54179398"/>
                  </a:ext>
                </a:extLst>
              </a:tr>
              <a:tr h="151825">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$ 1.932.366.467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5780"/>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$ 1.992.527.525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660329992"/>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$ 3.106.148.619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977565116"/>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24-feb-203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ene-23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$ 3.235.205.036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965082527"/>
                  </a:ext>
                </a:extLst>
              </a:tr>
              <a:tr h="15479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27-mar-23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$ 3.003.547.402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64321213"/>
                  </a:ext>
                </a:extLst>
              </a:tr>
              <a:tr h="2231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25-abr-23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$ 3.800.331.543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725512"/>
                  </a:ext>
                </a:extLst>
              </a:tr>
              <a:tr h="154796">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31258765"/>
                  </a:ext>
                </a:extLst>
              </a:tr>
            </a:tbl>
          </a:graphicData>
        </a:graphic>
      </p:graphicFrame>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Imagen 13">
            <a:extLst>
              <a:ext uri="{FF2B5EF4-FFF2-40B4-BE49-F238E27FC236}">
                <a16:creationId xmlns:a16="http://schemas.microsoft.com/office/drawing/2014/main" id="{D003695D-EF5D-4EBA-85A4-701B53692A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82C6581C-B3B6-4D1B-BE5D-1C8FF86EB86C}"/>
              </a:ext>
            </a:extLst>
          </p:cNvPr>
          <p:cNvSpPr txBox="1"/>
          <p:nvPr/>
        </p:nvSpPr>
        <p:spPr>
          <a:xfrm>
            <a:off x="1779588" y="17938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Ciudad Limpia a Mayo 2024</a:t>
            </a:r>
          </a:p>
        </p:txBody>
      </p:sp>
      <p:cxnSp>
        <p:nvCxnSpPr>
          <p:cNvPr id="27" name="Conector recto 26">
            <a:extLst>
              <a:ext uri="{FF2B5EF4-FFF2-40B4-BE49-F238E27FC236}">
                <a16:creationId xmlns:a16="http://schemas.microsoft.com/office/drawing/2014/main" id="{0CFC7851-DEE2-407C-9041-6E5DC7A889D9}"/>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1861" name="Imagen 27">
            <a:extLst>
              <a:ext uri="{FF2B5EF4-FFF2-40B4-BE49-F238E27FC236}">
                <a16:creationId xmlns:a16="http://schemas.microsoft.com/office/drawing/2014/main" id="{A4365FBD-5689-42A5-97A2-E9E5E53705F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B6C5797A-CA15-4516-A357-6771A4EE700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pSp>
        <p:nvGrpSpPr>
          <p:cNvPr id="9" name="Grupo 8">
            <a:extLst>
              <a:ext uri="{FF2B5EF4-FFF2-40B4-BE49-F238E27FC236}">
                <a16:creationId xmlns:a16="http://schemas.microsoft.com/office/drawing/2014/main" id="{5D4B9F62-379F-4CF6-9D8A-EE4D61434185}"/>
              </a:ext>
            </a:extLst>
          </p:cNvPr>
          <p:cNvGrpSpPr/>
          <p:nvPr/>
        </p:nvGrpSpPr>
        <p:grpSpPr>
          <a:xfrm>
            <a:off x="10014850" y="2818963"/>
            <a:ext cx="1077459" cy="989053"/>
            <a:chOff x="10562619" y="1423954"/>
            <a:chExt cx="1280250" cy="1299632"/>
          </a:xfrm>
        </p:grpSpPr>
        <p:pic>
          <p:nvPicPr>
            <p:cNvPr id="10" name="Picture 2">
              <a:extLst>
                <a:ext uri="{FF2B5EF4-FFF2-40B4-BE49-F238E27FC236}">
                  <a16:creationId xmlns:a16="http://schemas.microsoft.com/office/drawing/2014/main" id="{6B979723-BCDC-4F15-B483-D7CA8567C57E}"/>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a:extLst>
                <a:ext uri="{FF2B5EF4-FFF2-40B4-BE49-F238E27FC236}">
                  <a16:creationId xmlns:a16="http://schemas.microsoft.com/office/drawing/2014/main" id="{43F10E81-2FDC-4CB3-B96A-23C8B84B13A4}"/>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6A2235BD-F7BB-0575-E7DE-7A77163E43E8}"/>
              </a:ext>
            </a:extLst>
          </p:cNvPr>
          <p:cNvGraphicFramePr>
            <a:graphicFrameLocks noGrp="1"/>
          </p:cNvGraphicFramePr>
          <p:nvPr/>
        </p:nvGraphicFramePr>
        <p:xfrm>
          <a:off x="2022286" y="1748092"/>
          <a:ext cx="6399339" cy="3650608"/>
        </p:xfrm>
        <a:graphic>
          <a:graphicData uri="http://schemas.openxmlformats.org/drawingml/2006/table">
            <a:tbl>
              <a:tblPr/>
              <a:tblGrid>
                <a:gridCol w="1931078">
                  <a:extLst>
                    <a:ext uri="{9D8B030D-6E8A-4147-A177-3AD203B41FA5}">
                      <a16:colId xmlns:a16="http://schemas.microsoft.com/office/drawing/2014/main" val="4118126214"/>
                    </a:ext>
                  </a:extLst>
                </a:gridCol>
                <a:gridCol w="845727">
                  <a:extLst>
                    <a:ext uri="{9D8B030D-6E8A-4147-A177-3AD203B41FA5}">
                      <a16:colId xmlns:a16="http://schemas.microsoft.com/office/drawing/2014/main" val="1313816966"/>
                    </a:ext>
                  </a:extLst>
                </a:gridCol>
                <a:gridCol w="1000778">
                  <a:extLst>
                    <a:ext uri="{9D8B030D-6E8A-4147-A177-3AD203B41FA5}">
                      <a16:colId xmlns:a16="http://schemas.microsoft.com/office/drawing/2014/main" val="4275368832"/>
                    </a:ext>
                  </a:extLst>
                </a:gridCol>
                <a:gridCol w="1310878">
                  <a:extLst>
                    <a:ext uri="{9D8B030D-6E8A-4147-A177-3AD203B41FA5}">
                      <a16:colId xmlns:a16="http://schemas.microsoft.com/office/drawing/2014/main" val="2823838445"/>
                    </a:ext>
                  </a:extLst>
                </a:gridCol>
                <a:gridCol w="1310878">
                  <a:extLst>
                    <a:ext uri="{9D8B030D-6E8A-4147-A177-3AD203B41FA5}">
                      <a16:colId xmlns:a16="http://schemas.microsoft.com/office/drawing/2014/main" val="3506599866"/>
                    </a:ext>
                  </a:extLst>
                </a:gridCol>
              </a:tblGrid>
              <a:tr h="135530">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531525702"/>
                  </a:ext>
                </a:extLst>
              </a:tr>
              <a:tr h="135530">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51056566"/>
                  </a:ext>
                </a:extLst>
              </a:tr>
              <a:tr h="135530">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dirty="0"/>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514831835"/>
                  </a:ext>
                </a:extLst>
              </a:tr>
              <a:tr h="298364">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267031942"/>
                  </a:ext>
                </a:extLst>
              </a:tr>
              <a:tr h="271631">
                <a:tc rowSpan="13">
                  <a:txBody>
                    <a:bodyPr/>
                    <a:lstStyle/>
                    <a:p>
                      <a:pPr algn="ctr" rtl="0" fontAlgn="ctr"/>
                      <a:r>
                        <a:rPr lang="es-MX" sz="1000" b="1" i="0" u="none" strike="noStrike" dirty="0">
                          <a:solidFill>
                            <a:srgbClr val="203864"/>
                          </a:solidFill>
                          <a:effectLst/>
                          <a:latin typeface="Calibri" panose="020F0502020204030204" pitchFamily="34" charset="0"/>
                        </a:rPr>
                        <a:t>CIUDAD LIMPIA BOGOTÁ S.A.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$ 3.286.059.039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177550067"/>
                  </a:ext>
                </a:extLst>
              </a:tr>
              <a:tr h="20180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$ 3.746.841.239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851220712"/>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$ 3.569.680.577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60843928"/>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$ 3.483.120.026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192958327"/>
                  </a:ext>
                </a:extLst>
              </a:tr>
              <a:tr h="20180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 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$ 3.631.125.918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6956894"/>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$ 2.343.012.793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7606208"/>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$ 4.901.991.230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763833012"/>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$ 3.645.538.116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479490631"/>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$ 3.551.626.135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13634095"/>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$ 3.228.230.262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36507563"/>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$ 3.587.372.636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835939237"/>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24-abr-24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$ 3.124.358.442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372319492"/>
                  </a:ext>
                </a:extLst>
              </a:tr>
              <a:tr h="20180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 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$ 3.565.273.945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718963867"/>
                  </a:ext>
                </a:extLst>
              </a:tr>
              <a:tr h="201801">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$ 177.707.989.491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735197749"/>
                  </a:ext>
                </a:extLst>
              </a:tr>
            </a:tbl>
          </a:graphicData>
        </a:graphic>
      </p:graphicFrame>
    </p:spTree>
    <p:extLst>
      <p:ext uri="{BB962C8B-B14F-4D97-AF65-F5344CB8AC3E}">
        <p14:creationId xmlns:p14="http://schemas.microsoft.com/office/powerpoint/2010/main" val="156765636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Imagen 13">
            <a:extLst>
              <a:ext uri="{FF2B5EF4-FFF2-40B4-BE49-F238E27FC236}">
                <a16:creationId xmlns:a16="http://schemas.microsoft.com/office/drawing/2014/main" id="{DEF96A42-4497-4555-AE65-AF0EDF26D2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278B448F-0C5A-4C9A-84B6-3110810A526F}"/>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Mayo 2024</a:t>
            </a:r>
          </a:p>
        </p:txBody>
      </p:sp>
      <p:cxnSp>
        <p:nvCxnSpPr>
          <p:cNvPr id="27" name="Conector recto 26">
            <a:extLst>
              <a:ext uri="{FF2B5EF4-FFF2-40B4-BE49-F238E27FC236}">
                <a16:creationId xmlns:a16="http://schemas.microsoft.com/office/drawing/2014/main" id="{ABAC1596-43EA-495D-B9D4-0790E8BCB996}"/>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3909" name="Imagen 27">
            <a:extLst>
              <a:ext uri="{FF2B5EF4-FFF2-40B4-BE49-F238E27FC236}">
                <a16:creationId xmlns:a16="http://schemas.microsoft.com/office/drawing/2014/main" id="{FD691430-FA07-4550-9B75-6DB2F0407E0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0" name="Rectangle 2">
            <a:extLst>
              <a:ext uri="{FF2B5EF4-FFF2-40B4-BE49-F238E27FC236}">
                <a16:creationId xmlns:a16="http://schemas.microsoft.com/office/drawing/2014/main" id="{044AD72A-3471-4928-AEB9-2DE4AF098413}"/>
              </a:ext>
            </a:extLst>
          </p:cNvPr>
          <p:cNvSpPr>
            <a:spLocks noChangeArrowheads="1"/>
          </p:cNvSpPr>
          <p:nvPr/>
        </p:nvSpPr>
        <p:spPr bwMode="auto">
          <a:xfrm>
            <a:off x="1990725" y="330993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endParaRPr lang="es-CO" altLang="es-CO" sz="1800" dirty="0"/>
          </a:p>
        </p:txBody>
      </p:sp>
      <p:pic>
        <p:nvPicPr>
          <p:cNvPr id="124076" name="Imagen 2">
            <a:extLst>
              <a:ext uri="{FF2B5EF4-FFF2-40B4-BE49-F238E27FC236}">
                <a16:creationId xmlns:a16="http://schemas.microsoft.com/office/drawing/2014/main" id="{8E3DC8C2-FF40-473B-864A-22C0FB0238C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88538" y="3751263"/>
            <a:ext cx="174625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 name="Tabla 4">
            <a:extLst>
              <a:ext uri="{FF2B5EF4-FFF2-40B4-BE49-F238E27FC236}">
                <a16:creationId xmlns:a16="http://schemas.microsoft.com/office/drawing/2014/main" id="{C1CD02A1-54E0-B454-06CF-74F7FD858D26}"/>
              </a:ext>
            </a:extLst>
          </p:cNvPr>
          <p:cNvGraphicFramePr>
            <a:graphicFrameLocks noGrp="1"/>
          </p:cNvGraphicFramePr>
          <p:nvPr/>
        </p:nvGraphicFramePr>
        <p:xfrm>
          <a:off x="1180772" y="1293704"/>
          <a:ext cx="7994759" cy="5399985"/>
        </p:xfrm>
        <a:graphic>
          <a:graphicData uri="http://schemas.openxmlformats.org/drawingml/2006/table">
            <a:tbl>
              <a:tblPr/>
              <a:tblGrid>
                <a:gridCol w="1842562">
                  <a:extLst>
                    <a:ext uri="{9D8B030D-6E8A-4147-A177-3AD203B41FA5}">
                      <a16:colId xmlns:a16="http://schemas.microsoft.com/office/drawing/2014/main" val="3272437818"/>
                    </a:ext>
                  </a:extLst>
                </a:gridCol>
                <a:gridCol w="1238698">
                  <a:extLst>
                    <a:ext uri="{9D8B030D-6E8A-4147-A177-3AD203B41FA5}">
                      <a16:colId xmlns:a16="http://schemas.microsoft.com/office/drawing/2014/main" val="3459185155"/>
                    </a:ext>
                  </a:extLst>
                </a:gridCol>
                <a:gridCol w="1403857">
                  <a:extLst>
                    <a:ext uri="{9D8B030D-6E8A-4147-A177-3AD203B41FA5}">
                      <a16:colId xmlns:a16="http://schemas.microsoft.com/office/drawing/2014/main" val="1659670043"/>
                    </a:ext>
                  </a:extLst>
                </a:gridCol>
                <a:gridCol w="1754821">
                  <a:extLst>
                    <a:ext uri="{9D8B030D-6E8A-4147-A177-3AD203B41FA5}">
                      <a16:colId xmlns:a16="http://schemas.microsoft.com/office/drawing/2014/main" val="3981225353"/>
                    </a:ext>
                  </a:extLst>
                </a:gridCol>
                <a:gridCol w="1754821">
                  <a:extLst>
                    <a:ext uri="{9D8B030D-6E8A-4147-A177-3AD203B41FA5}">
                      <a16:colId xmlns:a16="http://schemas.microsoft.com/office/drawing/2014/main" val="1531548238"/>
                    </a:ext>
                  </a:extLst>
                </a:gridCol>
              </a:tblGrid>
              <a:tr h="154542">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60492188"/>
                  </a:ext>
                </a:extLst>
              </a:tr>
              <a:tr h="164201">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310888709"/>
                  </a:ext>
                </a:extLst>
              </a:tr>
              <a:tr h="154542">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551949084"/>
                  </a:ext>
                </a:extLst>
              </a:tr>
              <a:tr h="22249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929013571"/>
                  </a:ext>
                </a:extLst>
              </a:tr>
              <a:tr h="154542">
                <a:tc rowSpan="29">
                  <a:txBody>
                    <a:bodyPr/>
                    <a:lstStyle/>
                    <a:p>
                      <a:pPr algn="ctr" rtl="0" fontAlgn="ctr"/>
                      <a:r>
                        <a:rPr lang="es-CO"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jun-2018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$ 2.409.361.561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67088789"/>
                  </a:ext>
                </a:extLst>
              </a:tr>
              <a:tr h="22249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24-sep-18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Jul-2018 y ago-2018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$ 565.315.231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2334807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$ 995.719.148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02964439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$ 716.560.038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8610758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14-dic-18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$ 1.232.220.123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73545372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$ 923.763.458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3082107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$ 1.102.226.579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11399327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$ 976.990.745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5116238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23-abr-19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$ 931.186.065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78814627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$ 923.559.780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09551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$ 1.280.461.743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07098934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$ 811.393.748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155319479"/>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15-ago-19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$ 1.240.209.787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2847271"/>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$ 1.059.101.908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32312696"/>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$ 1.351.503.751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5435588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$ 1.591.329.127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83780980"/>
                  </a:ext>
                </a:extLst>
              </a:tr>
              <a:tr h="154542">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a:solidFill>
                            <a:srgbClr val="203864"/>
                          </a:solidFill>
                          <a:effectLst/>
                          <a:latin typeface="Calibri" panose="020F0502020204030204" pitchFamily="34" charset="0"/>
                        </a:rPr>
                        <a:t>$ 1.253.387.265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90708942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$ 1.766.293.030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209755881"/>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14-feb-2020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$ 1.211.134.417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265573280"/>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$ 1.701.085.450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6053494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$ 1.198.747.235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5376130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$ 1.539.305.009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959204768"/>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$ 1.162.867.335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100131043"/>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$ 1.741.539.828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98698525"/>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19-ago-20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$ 1.453.020.546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470650957"/>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$ 1.666.665.464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4416275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$ 1.426.492.958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11884722"/>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$ 2.180.540.384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50897754"/>
                  </a:ext>
                </a:extLst>
              </a:tr>
              <a:tr h="154542">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18-dic-20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r" rtl="0" fontAlgn="ctr"/>
                      <a:r>
                        <a:rPr lang="es-CO" sz="1000" b="0" i="0" u="none" strike="noStrike" dirty="0">
                          <a:solidFill>
                            <a:srgbClr val="203864"/>
                          </a:solidFill>
                          <a:effectLst/>
                          <a:latin typeface="Calibri" panose="020F0502020204030204" pitchFamily="34" charset="0"/>
                        </a:rPr>
                        <a:t>$ 1.226.041.656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936735714"/>
                  </a:ext>
                </a:extLst>
              </a:tr>
              <a:tr h="154542">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80774384"/>
                  </a:ext>
                </a:extLst>
              </a:tr>
            </a:tbl>
          </a:graphicData>
        </a:graphic>
      </p:graphicFrame>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Mayo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F0C5F49E-8755-6ED6-BA46-409BEA22DF91}"/>
              </a:ext>
            </a:extLst>
          </p:cNvPr>
          <p:cNvGraphicFramePr>
            <a:graphicFrameLocks noGrp="1"/>
          </p:cNvGraphicFramePr>
          <p:nvPr/>
        </p:nvGraphicFramePr>
        <p:xfrm>
          <a:off x="2587752" y="1173788"/>
          <a:ext cx="6201141" cy="5560819"/>
        </p:xfrm>
        <a:graphic>
          <a:graphicData uri="http://schemas.openxmlformats.org/drawingml/2006/table">
            <a:tbl>
              <a:tblPr/>
              <a:tblGrid>
                <a:gridCol w="1429185">
                  <a:extLst>
                    <a:ext uri="{9D8B030D-6E8A-4147-A177-3AD203B41FA5}">
                      <a16:colId xmlns:a16="http://schemas.microsoft.com/office/drawing/2014/main" val="3925368715"/>
                    </a:ext>
                  </a:extLst>
                </a:gridCol>
                <a:gridCol w="960797">
                  <a:extLst>
                    <a:ext uri="{9D8B030D-6E8A-4147-A177-3AD203B41FA5}">
                      <a16:colId xmlns:a16="http://schemas.microsoft.com/office/drawing/2014/main" val="3720536943"/>
                    </a:ext>
                  </a:extLst>
                </a:gridCol>
                <a:gridCol w="1088903">
                  <a:extLst>
                    <a:ext uri="{9D8B030D-6E8A-4147-A177-3AD203B41FA5}">
                      <a16:colId xmlns:a16="http://schemas.microsoft.com/office/drawing/2014/main" val="519814218"/>
                    </a:ext>
                  </a:extLst>
                </a:gridCol>
                <a:gridCol w="1361128">
                  <a:extLst>
                    <a:ext uri="{9D8B030D-6E8A-4147-A177-3AD203B41FA5}">
                      <a16:colId xmlns:a16="http://schemas.microsoft.com/office/drawing/2014/main" val="99722607"/>
                    </a:ext>
                  </a:extLst>
                </a:gridCol>
                <a:gridCol w="1361128">
                  <a:extLst>
                    <a:ext uri="{9D8B030D-6E8A-4147-A177-3AD203B41FA5}">
                      <a16:colId xmlns:a16="http://schemas.microsoft.com/office/drawing/2014/main" val="2957327751"/>
                    </a:ext>
                  </a:extLst>
                </a:gridCol>
              </a:tblGrid>
              <a:tr h="152936">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13257698"/>
                  </a:ext>
                </a:extLst>
              </a:tr>
              <a:tr h="155708">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250550810"/>
                  </a:ext>
                </a:extLst>
              </a:tr>
              <a:tr h="152936">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646888641"/>
                  </a:ext>
                </a:extLst>
              </a:tr>
              <a:tr h="274942">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71457210"/>
                  </a:ext>
                </a:extLst>
              </a:tr>
              <a:tr h="152936">
                <a:tc rowSpan="29">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$ 2.373.257.493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39366778"/>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$ 1.291.583.589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15421195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$ 2.108.664.910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968631015"/>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$ 2.349.553.381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11714280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$ 2.866.134.807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056634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$ 1.728.182.384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29124333"/>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$ 3.128.245.554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948721"/>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$ 1.685.839.413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091471712"/>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$ 2.932.840.930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258695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$ 1.381.297.391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87918878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$ 2.322.150.937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32681333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$ 1.390.425.402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491394483"/>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$ 2.767.357.358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139334310"/>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$ 1.918.915.519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38834226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$ 3.584.691.121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9273428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$ 1.854.690.737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06319300"/>
                  </a:ext>
                </a:extLst>
              </a:tr>
              <a:tr h="152936">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$ 2.055.881.368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028156728"/>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$ 1.305.327.748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69126037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$ 2.071.869.642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56313807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$ 1.734.642.680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79048609"/>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$ 2.712.591.949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359233816"/>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14-oct-22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$ 1.847.020.943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4438517"/>
                  </a:ext>
                </a:extLst>
              </a:tr>
              <a:tr h="15293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16-nov-22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$ 1.734.475.739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990869"/>
                  </a:ext>
                </a:extLst>
              </a:tr>
              <a:tr h="157110">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$ 1.743.191.801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31805862"/>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17-ene-23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$ 2.948.387.529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9924790"/>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$ 2.435.042.900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475190534"/>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14-mar-23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$ 2.271.847.652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920643395"/>
                  </a:ext>
                </a:extLst>
              </a:tr>
              <a:tr h="164966">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$ 2.169.679.500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584207705"/>
                  </a:ext>
                </a:extLst>
              </a:tr>
              <a:tr h="164004">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12-may-23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$ 2.033.424.763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170221141"/>
                  </a:ext>
                </a:extLst>
              </a:tr>
              <a:tr h="164966">
                <a:tc gridSpan="5">
                  <a:txBody>
                    <a:bodyPr/>
                    <a:lstStyle/>
                    <a:p>
                      <a:pPr algn="r" rtl="0" fontAlgn="ctr"/>
                      <a:r>
                        <a:rPr lang="es-CO" sz="1000" b="0"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420484261"/>
                  </a:ext>
                </a:extLst>
              </a:tr>
            </a:tbl>
          </a:graphicData>
        </a:graphic>
      </p:graphicFrame>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Imagen 13">
            <a:extLst>
              <a:ext uri="{FF2B5EF4-FFF2-40B4-BE49-F238E27FC236}">
                <a16:creationId xmlns:a16="http://schemas.microsoft.com/office/drawing/2014/main" id="{28EC23EA-03AA-4BBC-9C24-A76CBDCD9C6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44463"/>
            <a:ext cx="1244600" cy="115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1255E4C-E7FD-4C33-8787-93C1AAFC6F84}"/>
              </a:ext>
            </a:extLst>
          </p:cNvPr>
          <p:cNvSpPr txBox="1"/>
          <p:nvPr/>
        </p:nvSpPr>
        <p:spPr>
          <a:xfrm>
            <a:off x="1646238"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Bogotá Limpia a Mayo 2024</a:t>
            </a:r>
          </a:p>
        </p:txBody>
      </p:sp>
      <p:cxnSp>
        <p:nvCxnSpPr>
          <p:cNvPr id="27" name="Conector recto 26">
            <a:extLst>
              <a:ext uri="{FF2B5EF4-FFF2-40B4-BE49-F238E27FC236}">
                <a16:creationId xmlns:a16="http://schemas.microsoft.com/office/drawing/2014/main" id="{5DE5F73E-6CAB-4EE2-8088-208A8343AD6A}"/>
              </a:ext>
            </a:extLst>
          </p:cNvPr>
          <p:cNvCxnSpPr>
            <a:cxnSpLocks/>
          </p:cNvCxnSpPr>
          <p:nvPr/>
        </p:nvCxnSpPr>
        <p:spPr>
          <a:xfrm>
            <a:off x="88900" y="10636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5957" name="Imagen 27">
            <a:extLst>
              <a:ext uri="{FF2B5EF4-FFF2-40B4-BE49-F238E27FC236}">
                <a16:creationId xmlns:a16="http://schemas.microsoft.com/office/drawing/2014/main" id="{28BC994A-5AEB-419B-BE25-53CB692F6B8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018" name="Imagen 2">
            <a:extLst>
              <a:ext uri="{FF2B5EF4-FFF2-40B4-BE49-F238E27FC236}">
                <a16:creationId xmlns:a16="http://schemas.microsoft.com/office/drawing/2014/main" id="{8E47042B-169A-4AD7-9F52-785ACA98D42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639300" y="3101975"/>
            <a:ext cx="2298700" cy="65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ED18F4AA-1F88-4989-99CF-F76D94FF263F}"/>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4" name="Tabla 3">
            <a:extLst>
              <a:ext uri="{FF2B5EF4-FFF2-40B4-BE49-F238E27FC236}">
                <a16:creationId xmlns:a16="http://schemas.microsoft.com/office/drawing/2014/main" id="{AA1A8D49-6570-1CD1-32F5-AB33D8385D61}"/>
              </a:ext>
            </a:extLst>
          </p:cNvPr>
          <p:cNvGraphicFramePr>
            <a:graphicFrameLocks noGrp="1"/>
          </p:cNvGraphicFramePr>
          <p:nvPr/>
        </p:nvGraphicFramePr>
        <p:xfrm>
          <a:off x="2187956" y="1661794"/>
          <a:ext cx="6599428" cy="3600001"/>
        </p:xfrm>
        <a:graphic>
          <a:graphicData uri="http://schemas.openxmlformats.org/drawingml/2006/table">
            <a:tbl>
              <a:tblPr/>
              <a:tblGrid>
                <a:gridCol w="1520979">
                  <a:extLst>
                    <a:ext uri="{9D8B030D-6E8A-4147-A177-3AD203B41FA5}">
                      <a16:colId xmlns:a16="http://schemas.microsoft.com/office/drawing/2014/main" val="1611420646"/>
                    </a:ext>
                  </a:extLst>
                </a:gridCol>
                <a:gridCol w="1022507">
                  <a:extLst>
                    <a:ext uri="{9D8B030D-6E8A-4147-A177-3AD203B41FA5}">
                      <a16:colId xmlns:a16="http://schemas.microsoft.com/office/drawing/2014/main" val="1149713911"/>
                    </a:ext>
                  </a:extLst>
                </a:gridCol>
                <a:gridCol w="1158840">
                  <a:extLst>
                    <a:ext uri="{9D8B030D-6E8A-4147-A177-3AD203B41FA5}">
                      <a16:colId xmlns:a16="http://schemas.microsoft.com/office/drawing/2014/main" val="1295567242"/>
                    </a:ext>
                  </a:extLst>
                </a:gridCol>
                <a:gridCol w="1448551">
                  <a:extLst>
                    <a:ext uri="{9D8B030D-6E8A-4147-A177-3AD203B41FA5}">
                      <a16:colId xmlns:a16="http://schemas.microsoft.com/office/drawing/2014/main" val="2872652821"/>
                    </a:ext>
                  </a:extLst>
                </a:gridCol>
                <a:gridCol w="1448551">
                  <a:extLst>
                    <a:ext uri="{9D8B030D-6E8A-4147-A177-3AD203B41FA5}">
                      <a16:colId xmlns:a16="http://schemas.microsoft.com/office/drawing/2014/main" val="3761345354"/>
                    </a:ext>
                  </a:extLst>
                </a:gridCol>
              </a:tblGrid>
              <a:tr h="177219">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95427968"/>
                  </a:ext>
                </a:extLst>
              </a:tr>
              <a:tr h="184334">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09827924"/>
                  </a:ext>
                </a:extLst>
              </a:tr>
              <a:tr h="177219">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a:noFill/>
                    </a:lnT>
                    <a:lnB w="12700" cap="flat" cmpd="sng" algn="ctr">
                      <a:solidFill>
                        <a:srgbClr val="C6E0B4"/>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4011256312"/>
                  </a:ext>
                </a:extLst>
              </a:tr>
              <a:tr h="342149">
                <a:tc>
                  <a:txBody>
                    <a:bodyPr/>
                    <a:lstStyle/>
                    <a:p>
                      <a:pPr algn="ctr" rtl="0" fontAlgn="ctr"/>
                      <a:r>
                        <a:rPr lang="es-CO" sz="9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481644334"/>
                  </a:ext>
                </a:extLst>
              </a:tr>
              <a:tr h="274236">
                <a:tc rowSpan="12">
                  <a:txBody>
                    <a:bodyPr/>
                    <a:lstStyle/>
                    <a:p>
                      <a:pPr algn="ctr" rtl="0" fontAlgn="ctr"/>
                      <a:r>
                        <a:rPr lang="it-IT" sz="1000" b="1" i="0" u="none" strike="noStrike" dirty="0">
                          <a:solidFill>
                            <a:srgbClr val="203864"/>
                          </a:solidFill>
                          <a:effectLst/>
                          <a:latin typeface="Calibri" panose="020F0502020204030204" pitchFamily="34" charset="0"/>
                        </a:rPr>
                        <a:t>BOGOTA LIMPIA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$ 2.185.667.431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492364319"/>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$ 2.317.367.715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92039517"/>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15-ago-23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$ 2.126.176.122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80477369"/>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13-sep-23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$ 2.430.475.494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08806332"/>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$ 2.546.000.680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10084485"/>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$ 2.420.054.361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389979186"/>
                  </a:ext>
                </a:extLst>
              </a:tr>
              <a:tr h="203737">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12-dic-23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$ 2.142.716.451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042636421"/>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$ 2.194.348.738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43553348"/>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13-feb-24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$ 2.719.746.584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322264951"/>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12-mar-24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$ 2.369.848.466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926106620"/>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$ 2.329.301.167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687157370"/>
                  </a:ext>
                </a:extLst>
              </a:tr>
              <a:tr h="20373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14-may-24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$ 2.381.873.601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3960376545"/>
                  </a:ext>
                </a:extLst>
              </a:tr>
              <a:tr h="203737">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$ 128.548.815.316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70672148"/>
                  </a:ext>
                </a:extLst>
              </a:tr>
            </a:tbl>
          </a:graphicData>
        </a:graphic>
      </p:graphicFrame>
    </p:spTree>
    <p:extLst>
      <p:ext uri="{BB962C8B-B14F-4D97-AF65-F5344CB8AC3E}">
        <p14:creationId xmlns:p14="http://schemas.microsoft.com/office/powerpoint/2010/main" val="88401088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002" name="Imagen 13">
            <a:extLst>
              <a:ext uri="{FF2B5EF4-FFF2-40B4-BE49-F238E27FC236}">
                <a16:creationId xmlns:a16="http://schemas.microsoft.com/office/drawing/2014/main" id="{BF55952C-A548-43DB-9FD9-DBA832E7A0F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F908A3ED-494C-44ED-AD70-BAF5F8D036C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Mayo 2024</a:t>
            </a:r>
          </a:p>
        </p:txBody>
      </p:sp>
      <p:cxnSp>
        <p:nvCxnSpPr>
          <p:cNvPr id="27" name="Conector recto 26">
            <a:extLst>
              <a:ext uri="{FF2B5EF4-FFF2-40B4-BE49-F238E27FC236}">
                <a16:creationId xmlns:a16="http://schemas.microsoft.com/office/drawing/2014/main" id="{5F814188-D07C-48A4-BFF7-7539312B7562}"/>
              </a:ext>
            </a:extLst>
          </p:cNvPr>
          <p:cNvCxnSpPr>
            <a:cxnSpLocks/>
          </p:cNvCxnSpPr>
          <p:nvPr/>
        </p:nvCxnSpPr>
        <p:spPr>
          <a:xfrm>
            <a:off x="88900" y="10191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8005" name="Imagen 27">
            <a:extLst>
              <a:ext uri="{FF2B5EF4-FFF2-40B4-BE49-F238E27FC236}">
                <a16:creationId xmlns:a16="http://schemas.microsoft.com/office/drawing/2014/main" id="{F7F9BD77-1F64-4BE0-BA0B-88DFAC8A35C5}"/>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171" name="Imagen 9">
            <a:extLst>
              <a:ext uri="{FF2B5EF4-FFF2-40B4-BE49-F238E27FC236}">
                <a16:creationId xmlns:a16="http://schemas.microsoft.com/office/drawing/2014/main" id="{FDC0A64D-06D6-4E9C-9DFD-1667316CA15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54793" y="3502819"/>
            <a:ext cx="1522412"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8565B224-5EED-D153-C96F-5FAD5D525DD8}"/>
              </a:ext>
            </a:extLst>
          </p:cNvPr>
          <p:cNvGraphicFramePr>
            <a:graphicFrameLocks noGrp="1"/>
          </p:cNvGraphicFramePr>
          <p:nvPr/>
        </p:nvGraphicFramePr>
        <p:xfrm>
          <a:off x="2312753" y="1176338"/>
          <a:ext cx="7566494" cy="5400007"/>
        </p:xfrm>
        <a:graphic>
          <a:graphicData uri="http://schemas.openxmlformats.org/drawingml/2006/table">
            <a:tbl>
              <a:tblPr/>
              <a:tblGrid>
                <a:gridCol w="1772435">
                  <a:extLst>
                    <a:ext uri="{9D8B030D-6E8A-4147-A177-3AD203B41FA5}">
                      <a16:colId xmlns:a16="http://schemas.microsoft.com/office/drawing/2014/main" val="1755967623"/>
                    </a:ext>
                  </a:extLst>
                </a:gridCol>
                <a:gridCol w="1253900">
                  <a:extLst>
                    <a:ext uri="{9D8B030D-6E8A-4147-A177-3AD203B41FA5}">
                      <a16:colId xmlns:a16="http://schemas.microsoft.com/office/drawing/2014/main" val="2864366838"/>
                    </a:ext>
                  </a:extLst>
                </a:gridCol>
                <a:gridCol w="1253900">
                  <a:extLst>
                    <a:ext uri="{9D8B030D-6E8A-4147-A177-3AD203B41FA5}">
                      <a16:colId xmlns:a16="http://schemas.microsoft.com/office/drawing/2014/main" val="3180959974"/>
                    </a:ext>
                  </a:extLst>
                </a:gridCol>
                <a:gridCol w="1546475">
                  <a:extLst>
                    <a:ext uri="{9D8B030D-6E8A-4147-A177-3AD203B41FA5}">
                      <a16:colId xmlns:a16="http://schemas.microsoft.com/office/drawing/2014/main" val="2258992617"/>
                    </a:ext>
                  </a:extLst>
                </a:gridCol>
                <a:gridCol w="1739784">
                  <a:extLst>
                    <a:ext uri="{9D8B030D-6E8A-4147-A177-3AD203B41FA5}">
                      <a16:colId xmlns:a16="http://schemas.microsoft.com/office/drawing/2014/main" val="657929287"/>
                    </a:ext>
                  </a:extLst>
                </a:gridCol>
              </a:tblGrid>
              <a:tr h="161560">
                <a:tc gridSpan="5">
                  <a:txBody>
                    <a:bodyPr/>
                    <a:lstStyle/>
                    <a:p>
                      <a:pPr algn="ctr" rtl="0" fontAlgn="ctr"/>
                      <a:r>
                        <a:rPr lang="es-CO" sz="1000" b="1" i="0" u="none" strike="noStrike" dirty="0">
                          <a:solidFill>
                            <a:srgbClr val="203864"/>
                          </a:solidFill>
                          <a:effectLst/>
                          <a:latin typeface="Calibri" panose="020F0502020204030204" pitchFamily="34" charset="0"/>
                        </a:rPr>
                        <a:t>COMITÉ DE CONCILIACIÓN DE CUENTAS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25721784"/>
                  </a:ext>
                </a:extLst>
              </a:tr>
              <a:tr h="165346">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958171148"/>
                  </a:ext>
                </a:extLst>
              </a:tr>
              <a:tr h="155620">
                <a:tc gridSpan="5">
                  <a:txBody>
                    <a:bodyPr/>
                    <a:lstStyle/>
                    <a:p>
                      <a:pPr algn="ctr" rtl="0" fontAlgn="ctr"/>
                      <a:r>
                        <a:rPr lang="es-CO" sz="1000" b="1" i="0" u="none" strike="noStrike" dirty="0">
                          <a:solidFill>
                            <a:srgbClr val="203864"/>
                          </a:solidFill>
                          <a:effectLst/>
                          <a:latin typeface="Calibri" panose="020F0502020204030204" pitchFamily="34" charset="0"/>
                        </a:rPr>
                        <a:t>REMUNERACIÓN DE LA ACTIVIDAD DE APROVECHAMIENTO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8125820"/>
                  </a:ext>
                </a:extLst>
              </a:tr>
              <a:tr h="248881">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CONCEPTO</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66244936"/>
                  </a:ext>
                </a:extLst>
              </a:tr>
              <a:tr h="155620">
                <a:tc rowSpan="29">
                  <a:txBody>
                    <a:bodyPr/>
                    <a:lstStyle/>
                    <a:p>
                      <a:pPr algn="ctr" rtl="0" fontAlgn="ctr"/>
                      <a:r>
                        <a:rPr lang="es-CO" sz="1000" b="1" i="0" u="none" strike="noStrike" dirty="0">
                          <a:solidFill>
                            <a:srgbClr val="203864"/>
                          </a:solidFill>
                          <a:effectLst/>
                          <a:latin typeface="Calibri" panose="020F0502020204030204" pitchFamily="34" charset="0"/>
                        </a:rPr>
                        <a:t>ÁREA LIMPIA DISTRITO S.A.S. E.S.P.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5-jun-18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Feb-2018 a may-2018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$ 589.280.232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17324217"/>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27-ago-18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Jun-2018 y jul-2018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$ 1.886.711.647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07092613"/>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$ 1.050.739.361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2096816"/>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$ 639.418.517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87777760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21-nov-18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$ 1.220.661.709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205051022"/>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nov-18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$ 1.192.066.676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90498418"/>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28-ene-19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dic-18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$ 946.856.878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23583367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$ 1.676.886.452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86272394"/>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19-mar-19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feb-19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$ 769.139.525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5051624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25-abr-19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$ 1.403.774.129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48246152"/>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21-may-19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abr-19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$ 809.282.404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424974979"/>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may-19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$ 1.761.764.048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51212705"/>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22-jul-19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jun-19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$ 1.527.794.469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99560184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$ 1.494.610.416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4590869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25-sep-19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ago-19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$ 1.393.344.033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3663945048"/>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22-oct-19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$ 1.622.119.749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30938687"/>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22-nov-19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oct-19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$ 1.715.655.880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8631113"/>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$ 1.572.461.092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5639930"/>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24-ene-20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dic-19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$ 1.725.380.562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77672068"/>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ene-20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$ 1.850.135.039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75633509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20-mar-20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feb-20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$ 1.850.135.036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4061791197"/>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20-abr-20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mar-20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$ 1.768.104.165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25924605"/>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18-may-20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may-20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$ 1.610.222.142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564554484"/>
                  </a:ext>
                </a:extLst>
              </a:tr>
              <a:tr h="155620">
                <a:tc vMerge="1">
                  <a:txBody>
                    <a:bodyPr/>
                    <a:lstStyle/>
                    <a:p>
                      <a:pPr algn="ctr" rtl="0" fontAlgn="ctr"/>
                      <a:r>
                        <a:rPr lang="es-CO" sz="1000" b="1" i="0" u="none" strike="noStrike">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$ 1.832.983.336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72771724"/>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jun-20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$ 1.680.619.102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886141999"/>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N°26</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jul-20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$ 1.948.095.991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059738558"/>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N°27</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16-sep-20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ago-20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$ 1.735.609.871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1507369996"/>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N°28</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19-oct-20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sep-20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$ 1.735.444.020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26158719"/>
                  </a:ext>
                </a:extLst>
              </a:tr>
              <a:tr h="155620">
                <a:tc vMerge="1">
                  <a:txBody>
                    <a:bodyPr/>
                    <a:lstStyle/>
                    <a:p>
                      <a:pPr algn="ctr" rtl="0" fontAlgn="ctr"/>
                      <a:r>
                        <a:rPr lang="es-CO" sz="1000" b="1" i="0" u="none" strike="noStrike" dirty="0">
                          <a:solidFill>
                            <a:srgbClr val="203864"/>
                          </a:solidFill>
                          <a:effectLst/>
                          <a:latin typeface="Calibri" panose="020F0502020204030204" pitchFamily="34" charset="0"/>
                        </a:rPr>
                        <a:t>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N°29</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17-nov-20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oct-20</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$ 2.431.929.745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extLst>
                  <a:ext uri="{0D108BD9-81ED-4DB2-BD59-A6C34878D82A}">
                    <a16:rowId xmlns:a16="http://schemas.microsoft.com/office/drawing/2014/main" val="2336114301"/>
                  </a:ext>
                </a:extLst>
              </a:tr>
              <a:tr h="155620">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537823342"/>
                  </a:ext>
                </a:extLst>
              </a:tr>
            </a:tbl>
          </a:graphicData>
        </a:graphic>
      </p:graphicFrame>
      <p:sp>
        <p:nvSpPr>
          <p:cNvPr id="8" name="CuadroTexto 4">
            <a:extLst>
              <a:ext uri="{FF2B5EF4-FFF2-40B4-BE49-F238E27FC236}">
                <a16:creationId xmlns:a16="http://schemas.microsoft.com/office/drawing/2014/main" id="{A9681AC4-1B1D-4676-B490-4DA8093BDA4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Mayo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3" name="Tabla 2">
            <a:extLst>
              <a:ext uri="{FF2B5EF4-FFF2-40B4-BE49-F238E27FC236}">
                <a16:creationId xmlns:a16="http://schemas.microsoft.com/office/drawing/2014/main" id="{65F82201-DE23-36B2-3703-3B4AA2B06E07}"/>
              </a:ext>
            </a:extLst>
          </p:cNvPr>
          <p:cNvGraphicFramePr>
            <a:graphicFrameLocks noGrp="1"/>
          </p:cNvGraphicFramePr>
          <p:nvPr/>
        </p:nvGraphicFramePr>
        <p:xfrm>
          <a:off x="2681775" y="1169417"/>
          <a:ext cx="6435591" cy="5540131"/>
        </p:xfrm>
        <a:graphic>
          <a:graphicData uri="http://schemas.openxmlformats.org/drawingml/2006/table">
            <a:tbl>
              <a:tblPr/>
              <a:tblGrid>
                <a:gridCol w="1496841">
                  <a:extLst>
                    <a:ext uri="{9D8B030D-6E8A-4147-A177-3AD203B41FA5}">
                      <a16:colId xmlns:a16="http://schemas.microsoft.com/office/drawing/2014/main" val="2708503978"/>
                    </a:ext>
                  </a:extLst>
                </a:gridCol>
                <a:gridCol w="986927">
                  <a:extLst>
                    <a:ext uri="{9D8B030D-6E8A-4147-A177-3AD203B41FA5}">
                      <a16:colId xmlns:a16="http://schemas.microsoft.com/office/drawing/2014/main" val="889485437"/>
                    </a:ext>
                  </a:extLst>
                </a:gridCol>
                <a:gridCol w="1217210">
                  <a:extLst>
                    <a:ext uri="{9D8B030D-6E8A-4147-A177-3AD203B41FA5}">
                      <a16:colId xmlns:a16="http://schemas.microsoft.com/office/drawing/2014/main" val="4203777789"/>
                    </a:ext>
                  </a:extLst>
                </a:gridCol>
                <a:gridCol w="1365249">
                  <a:extLst>
                    <a:ext uri="{9D8B030D-6E8A-4147-A177-3AD203B41FA5}">
                      <a16:colId xmlns:a16="http://schemas.microsoft.com/office/drawing/2014/main" val="1175853253"/>
                    </a:ext>
                  </a:extLst>
                </a:gridCol>
                <a:gridCol w="1369364">
                  <a:extLst>
                    <a:ext uri="{9D8B030D-6E8A-4147-A177-3AD203B41FA5}">
                      <a16:colId xmlns:a16="http://schemas.microsoft.com/office/drawing/2014/main" val="3284285560"/>
                    </a:ext>
                  </a:extLst>
                </a:gridCol>
              </a:tblGrid>
              <a:tr h="154011">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100493146"/>
                  </a:ext>
                </a:extLst>
              </a:tr>
              <a:tr h="156802">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9525" marR="9525" marT="952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a:noFill/>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197912974"/>
                  </a:ext>
                </a:extLst>
              </a:tr>
              <a:tr h="154011">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a:noFill/>
                    </a:lnT>
                    <a:lnB w="12700" cap="flat" cmpd="sng" algn="ctr">
                      <a:solidFill>
                        <a:srgbClr val="A9D18E"/>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368710668"/>
                  </a:ext>
                </a:extLst>
              </a:tr>
              <a:tr h="271010">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VALOR LIQUIDACIONES</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354669253"/>
                  </a:ext>
                </a:extLst>
              </a:tr>
              <a:tr h="154011">
                <a:tc rowSpan="29">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864"/>
                          </a:solidFill>
                          <a:effectLst/>
                          <a:latin typeface="Calibri" panose="020F0502020204030204" pitchFamily="34" charset="0"/>
                        </a:rPr>
                        <a:t>Comité N°30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$ 1.976.119.905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8077535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$ 2.370.749.418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61756876"/>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ene-21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$ 2.037.250.118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585387848"/>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$ 2.623.718.591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89203634"/>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20-abr-21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$ 2.847.925.514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95034408"/>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18-may-21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$ 2.783.335.033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85041152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18-jun-21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$ 2.852.776.947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394101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$ 2.807.932.154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74969121"/>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$ 2.923.489.953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044410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N°39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$ 2.527.604.806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934797497"/>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19-oct-21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sep-21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$ 1.999.578.544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08156440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$ 2.086.516.709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50888326"/>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nov-21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$ 2.264.863.117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6020581"/>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$ 2.437.483.082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519499772"/>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16-feb-22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$ 2.477.780.632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192251443"/>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28-mar-22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feb-22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$ 2.101.419.383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658790175"/>
                  </a:ext>
                </a:extLst>
              </a:tr>
              <a:tr h="154011">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N°46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22-abr-22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a:solidFill>
                            <a:srgbClr val="203864"/>
                          </a:solidFill>
                          <a:effectLst/>
                          <a:latin typeface="Calibri" panose="020F0502020204030204" pitchFamily="34" charset="0"/>
                        </a:rPr>
                        <a:t>$ 2.538.600.096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708707294"/>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16-may-22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$ 1.645.227.023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489714003"/>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21-jun-22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may-22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$ 1.785.982.912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4286691105"/>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N°49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N.A.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jun-22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$ 1.860.993.552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680521125"/>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19-ago-22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jul-22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$ 2.522.595.897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2368486"/>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N°51</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19-sep-22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ago-22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$ 3.871.514.052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2668579"/>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21-oct-22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sep-22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$ 1.579.102.269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77458814"/>
                  </a:ext>
                </a:extLst>
              </a:tr>
              <a:tr h="154863">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22-nov-22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$ 1.554.326.669</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79113473"/>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N°54</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15-dic-22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nov-22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$ 1.614.167.038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275557668"/>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20-ene-23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dic-22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$ 1.925.205.057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064630237"/>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N°56</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20-feb-23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ene-23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$ 2.123.086.755</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547425630"/>
                  </a:ext>
                </a:extLst>
              </a:tr>
              <a:tr h="162607">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N°57</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21-mar-23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$ 2.014.956.942</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809088109"/>
                  </a:ext>
                </a:extLst>
              </a:tr>
              <a:tr h="154011">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N°58</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a:solidFill>
                            <a:srgbClr val="203864"/>
                          </a:solidFill>
                          <a:effectLst/>
                          <a:latin typeface="Calibri" panose="020F0502020204030204" pitchFamily="34" charset="0"/>
                        </a:rPr>
                        <a:t>24-abr-23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ctr" rtl="0" fontAlgn="ctr"/>
                      <a:r>
                        <a:rPr lang="es-CO" sz="1000" b="0" i="0" u="none" strike="noStrike" dirty="0">
                          <a:solidFill>
                            <a:srgbClr val="203864"/>
                          </a:solidFill>
                          <a:effectLst/>
                          <a:latin typeface="Calibri" panose="020F0502020204030204" pitchFamily="34" charset="0"/>
                        </a:rPr>
                        <a:t>mar-23</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r" rtl="0" fontAlgn="ctr"/>
                      <a:r>
                        <a:rPr lang="es-CO" sz="1000" b="0" i="0" u="none" strike="noStrike" dirty="0">
                          <a:solidFill>
                            <a:srgbClr val="203864"/>
                          </a:solidFill>
                          <a:effectLst/>
                          <a:latin typeface="Calibri" panose="020F0502020204030204" pitchFamily="34" charset="0"/>
                        </a:rPr>
                        <a:t>$ 2.402.066.890</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70511154"/>
                  </a:ext>
                </a:extLst>
              </a:tr>
              <a:tr h="162607">
                <a:tc gridSpan="5">
                  <a:txBody>
                    <a:bodyPr/>
                    <a:lstStyle/>
                    <a:p>
                      <a:pPr algn="r" rtl="0" fontAlgn="ctr"/>
                      <a:r>
                        <a:rPr lang="es-CO" sz="1000" b="1" i="0" u="none" strike="noStrike" dirty="0">
                          <a:solidFill>
                            <a:srgbClr val="203864"/>
                          </a:solidFill>
                          <a:effectLst/>
                          <a:latin typeface="Calibri" panose="020F0502020204030204" pitchFamily="34" charset="0"/>
                        </a:rPr>
                        <a:t>(Continúa...)</a:t>
                      </a:r>
                    </a:p>
                  </a:txBody>
                  <a:tcPr marL="6643" marR="6643" marT="6643"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9587419"/>
                  </a:ext>
                </a:extLst>
              </a:tr>
            </a:tbl>
          </a:graphicData>
        </a:graphic>
      </p:graphicFrame>
    </p:spTree>
    <p:extLst>
      <p:ext uri="{BB962C8B-B14F-4D97-AF65-F5344CB8AC3E}">
        <p14:creationId xmlns:p14="http://schemas.microsoft.com/office/powerpoint/2010/main" val="1379353316"/>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50" name="Imagen 13">
            <a:extLst>
              <a:ext uri="{FF2B5EF4-FFF2-40B4-BE49-F238E27FC236}">
                <a16:creationId xmlns:a16="http://schemas.microsoft.com/office/drawing/2014/main" id="{789A703C-4C81-41C2-974A-65E89A89806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E514CD50-4650-40C0-9B54-6AC4BDDD8F5F}"/>
              </a:ext>
            </a:extLst>
          </p:cNvPr>
          <p:cNvSpPr txBox="1"/>
          <p:nvPr/>
        </p:nvSpPr>
        <p:spPr>
          <a:xfrm>
            <a:off x="1371600" y="12858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Área Limpia a Mayo 2024</a:t>
            </a:r>
          </a:p>
        </p:txBody>
      </p:sp>
      <p:cxnSp>
        <p:nvCxnSpPr>
          <p:cNvPr id="27" name="Conector recto 26">
            <a:extLst>
              <a:ext uri="{FF2B5EF4-FFF2-40B4-BE49-F238E27FC236}">
                <a16:creationId xmlns:a16="http://schemas.microsoft.com/office/drawing/2014/main" id="{CE88383A-C1A1-4383-96D9-D758ADC3C9F9}"/>
              </a:ext>
            </a:extLst>
          </p:cNvPr>
          <p:cNvCxnSpPr>
            <a:cxnSpLocks/>
          </p:cNvCxnSpPr>
          <p:nvPr/>
        </p:nvCxnSpPr>
        <p:spPr>
          <a:xfrm>
            <a:off x="118268" y="10207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0053" name="Imagen 27">
            <a:extLst>
              <a:ext uri="{FF2B5EF4-FFF2-40B4-BE49-F238E27FC236}">
                <a16:creationId xmlns:a16="http://schemas.microsoft.com/office/drawing/2014/main" id="{1AFF1EB5-10D0-48FC-A5AD-51D79320BF32}"/>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17525" y="79375"/>
            <a:ext cx="839788" cy="78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114" name="Imagen 9">
            <a:extLst>
              <a:ext uri="{FF2B5EF4-FFF2-40B4-BE49-F238E27FC236}">
                <a16:creationId xmlns:a16="http://schemas.microsoft.com/office/drawing/2014/main" id="{B6F5426C-61A0-4600-AA35-36E43019B055}"/>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9820275" y="2960688"/>
            <a:ext cx="2041525"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4">
            <a:extLst>
              <a:ext uri="{FF2B5EF4-FFF2-40B4-BE49-F238E27FC236}">
                <a16:creationId xmlns:a16="http://schemas.microsoft.com/office/drawing/2014/main" id="{CEF6A2B1-2141-485F-8A85-BDB23363EC26}"/>
              </a:ext>
            </a:extLst>
          </p:cNvPr>
          <p:cNvSpPr txBox="1">
            <a:spLocks noChangeArrowheads="1"/>
          </p:cNvSpPr>
          <p:nvPr/>
        </p:nvSpPr>
        <p:spPr bwMode="auto">
          <a:xfrm>
            <a:off x="-645260" y="6500813"/>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a:t>
            </a:r>
          </a:p>
        </p:txBody>
      </p:sp>
      <p:graphicFrame>
        <p:nvGraphicFramePr>
          <p:cNvPr id="2" name="Tabla 1">
            <a:extLst>
              <a:ext uri="{FF2B5EF4-FFF2-40B4-BE49-F238E27FC236}">
                <a16:creationId xmlns:a16="http://schemas.microsoft.com/office/drawing/2014/main" id="{308C32CC-0FCC-5BD4-9D5C-988C89FDA2DE}"/>
              </a:ext>
            </a:extLst>
          </p:cNvPr>
          <p:cNvGraphicFramePr>
            <a:graphicFrameLocks noGrp="1"/>
          </p:cNvGraphicFramePr>
          <p:nvPr/>
        </p:nvGraphicFramePr>
        <p:xfrm>
          <a:off x="1743582" y="1474787"/>
          <a:ext cx="6970649" cy="3666807"/>
        </p:xfrm>
        <a:graphic>
          <a:graphicData uri="http://schemas.openxmlformats.org/drawingml/2006/table">
            <a:tbl>
              <a:tblPr/>
              <a:tblGrid>
                <a:gridCol w="1621289">
                  <a:extLst>
                    <a:ext uri="{9D8B030D-6E8A-4147-A177-3AD203B41FA5}">
                      <a16:colId xmlns:a16="http://schemas.microsoft.com/office/drawing/2014/main" val="4281993349"/>
                    </a:ext>
                  </a:extLst>
                </a:gridCol>
                <a:gridCol w="1068981">
                  <a:extLst>
                    <a:ext uri="{9D8B030D-6E8A-4147-A177-3AD203B41FA5}">
                      <a16:colId xmlns:a16="http://schemas.microsoft.com/office/drawing/2014/main" val="1721700828"/>
                    </a:ext>
                  </a:extLst>
                </a:gridCol>
                <a:gridCol w="1318410">
                  <a:extLst>
                    <a:ext uri="{9D8B030D-6E8A-4147-A177-3AD203B41FA5}">
                      <a16:colId xmlns:a16="http://schemas.microsoft.com/office/drawing/2014/main" val="1219567282"/>
                    </a:ext>
                  </a:extLst>
                </a:gridCol>
                <a:gridCol w="1478757">
                  <a:extLst>
                    <a:ext uri="{9D8B030D-6E8A-4147-A177-3AD203B41FA5}">
                      <a16:colId xmlns:a16="http://schemas.microsoft.com/office/drawing/2014/main" val="3923069595"/>
                    </a:ext>
                  </a:extLst>
                </a:gridCol>
                <a:gridCol w="1483212">
                  <a:extLst>
                    <a:ext uri="{9D8B030D-6E8A-4147-A177-3AD203B41FA5}">
                      <a16:colId xmlns:a16="http://schemas.microsoft.com/office/drawing/2014/main" val="3750133250"/>
                    </a:ext>
                  </a:extLst>
                </a:gridCol>
              </a:tblGrid>
              <a:tr h="137484">
                <a:tc gridSpan="5">
                  <a:txBody>
                    <a:bodyPr/>
                    <a:lstStyle/>
                    <a:p>
                      <a:pPr algn="ctr" rtl="0" fontAlgn="ctr"/>
                      <a:r>
                        <a:rPr lang="es-MX" sz="1000" b="1" i="0" u="none" strike="noStrike" dirty="0">
                          <a:solidFill>
                            <a:srgbClr val="203864"/>
                          </a:solidFill>
                          <a:effectLst/>
                          <a:latin typeface="Calibri" panose="020F0502020204030204" pitchFamily="34" charset="0"/>
                        </a:rPr>
                        <a:t>COMITÉ DE CONCILIACIÓN DE CUENTAS</a:t>
                      </a:r>
                    </a:p>
                  </a:txBody>
                  <a:tcPr marL="6643" marR="6643" marT="6643"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831238483"/>
                  </a:ext>
                </a:extLst>
              </a:tr>
              <a:tr h="139095">
                <a:tc gridSpan="5">
                  <a:txBody>
                    <a:bodyPr/>
                    <a:lstStyle/>
                    <a:p>
                      <a:pPr algn="ctr" rtl="0" fontAlgn="ctr"/>
                      <a:r>
                        <a:rPr lang="es-MX" sz="1000" b="1" i="0" u="none" strike="noStrike" dirty="0">
                          <a:solidFill>
                            <a:srgbClr val="203864"/>
                          </a:solidFill>
                          <a:effectLst/>
                          <a:latin typeface="Calibri" panose="020F0502020204030204" pitchFamily="34" charset="0"/>
                        </a:rPr>
                        <a:t>AL 31 DE MAYO DE 2024</a:t>
                      </a:r>
                    </a:p>
                  </a:txBody>
                  <a:tcPr marL="9525" marR="9525" marT="9525"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288932015"/>
                  </a:ext>
                </a:extLst>
              </a:tr>
              <a:tr h="136620">
                <a:tc gridSpan="5">
                  <a:txBody>
                    <a:bodyPr/>
                    <a:lstStyle/>
                    <a:p>
                      <a:pPr algn="ctr" rtl="0" fontAlgn="ctr"/>
                      <a:r>
                        <a:rPr lang="es-MX" sz="1000" b="1" i="0" u="none" strike="noStrike" dirty="0">
                          <a:solidFill>
                            <a:srgbClr val="203864"/>
                          </a:solidFill>
                          <a:effectLst/>
                          <a:latin typeface="Calibri" panose="020F0502020204030204" pitchFamily="34" charset="0"/>
                        </a:rPr>
                        <a:t>REMUNERACIÓN DE LA ACTIVIDAD DE APROVECHAMIENTO</a:t>
                      </a:r>
                    </a:p>
                  </a:txBody>
                  <a:tcPr marL="6643" marR="6643" marT="6643"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hMerge="1">
                  <a:txBody>
                    <a:bodyPr/>
                    <a:lstStyle/>
                    <a:p>
                      <a:endParaRPr lang="es-CO"/>
                    </a:p>
                  </a:txBody>
                  <a:tcP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930434322"/>
                  </a:ext>
                </a:extLst>
              </a:tr>
              <a:tr h="333958">
                <a:tc>
                  <a:txBody>
                    <a:bodyPr/>
                    <a:lstStyle/>
                    <a:p>
                      <a:pPr algn="ctr" rtl="0" fontAlgn="ctr"/>
                      <a:r>
                        <a:rPr lang="es-CO" sz="1000" b="1" i="0" u="none" strike="noStrike" dirty="0">
                          <a:solidFill>
                            <a:srgbClr val="203864"/>
                          </a:solidFill>
                          <a:effectLs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CONCEPTO</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FECHA COMITÉ</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PERÍODO CONCILIACIÓN</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1" i="0" u="none" strike="noStrike" dirty="0">
                          <a:solidFill>
                            <a:srgbClr val="203864"/>
                          </a:solidFill>
                          <a:effectLst/>
                          <a:latin typeface="Calibri" panose="020F0502020204030204" pitchFamily="34" charset="0"/>
                        </a:rPr>
                        <a:t>VALOR LIQUIDACIONES</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601611132"/>
                  </a:ext>
                </a:extLst>
              </a:tr>
              <a:tr h="267671">
                <a:tc rowSpan="13">
                  <a:txBody>
                    <a:bodyPr/>
                    <a:lstStyle/>
                    <a:p>
                      <a:pPr algn="ctr" rtl="0" fontAlgn="ctr"/>
                      <a:r>
                        <a:rPr lang="pt-BR" sz="1000" b="1" i="0" u="none" strike="noStrike" dirty="0">
                          <a:solidFill>
                            <a:srgbClr val="203864"/>
                          </a:solidFill>
                          <a:effectLst/>
                          <a:latin typeface="Calibri" panose="020F0502020204030204" pitchFamily="34" charset="0"/>
                        </a:rPr>
                        <a:t>ÁREA LIMPIA DISTRITO S.A.S. E.S.P.</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864"/>
                          </a:solidFill>
                          <a:effectLst/>
                          <a:latin typeface="Calibri" panose="020F0502020204030204" pitchFamily="34" charset="0"/>
                        </a:rPr>
                        <a:t>Comité N°59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abr-23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$ 2.012.341.575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56965812"/>
                  </a:ext>
                </a:extLst>
              </a:tr>
              <a:tr h="198859">
                <a:tc vMerge="1">
                  <a:txBody>
                    <a:bodyPr/>
                    <a:lstStyle/>
                    <a:p>
                      <a:endParaRPr lang="es-CO"/>
                    </a:p>
                  </a:txBody>
                  <a:tcPr/>
                </a:tc>
                <a:tc>
                  <a:txBody>
                    <a:bodyPr/>
                    <a:lstStyle/>
                    <a:p>
                      <a:pPr algn="ctr" rtl="0" fontAlgn="ctr"/>
                      <a:r>
                        <a:rPr lang="es-CO" sz="1000" b="0" i="0" u="none" strike="noStrike" dirty="0">
                          <a:solidFill>
                            <a:srgbClr val="203864"/>
                          </a:solidFill>
                          <a:effectLst/>
                          <a:latin typeface="Calibri" panose="020F0502020204030204" pitchFamily="34" charset="0"/>
                        </a:rPr>
                        <a:t>Comité N°60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23-jun-23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may-23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$ 2.618.963.519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223080210"/>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26-jul-23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jun-23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$ 2.833.338.552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51868559"/>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22-ago-23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jul-23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$ 2.408.475.696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04787892"/>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20-sep-23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ago-23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$ 2.632.956.520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16348821"/>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20-oct-23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sep-23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$ 1.688.039.791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4192263729"/>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21-nov-23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oct-23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$ 3.234.619.777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974276079"/>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N°66</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18-dic-23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nov-23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$ 2.537.723.210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1555709415"/>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18-ene-24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dic-23</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a:solidFill>
                            <a:srgbClr val="203864"/>
                          </a:solidFill>
                          <a:effectLst/>
                          <a:latin typeface="Calibri" panose="020F0502020204030204" pitchFamily="34" charset="0"/>
                        </a:rPr>
                        <a:t>$ 2.609.656.467</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77918392"/>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ene-24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$ 2.568.098.589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879422784"/>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N°69</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15-mar-24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feb-24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$ 2.831.910.918</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3473031693"/>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N°70</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a:solidFill>
                            <a:srgbClr val="203864"/>
                          </a:solidFill>
                          <a:effectLst/>
                          <a:latin typeface="Calibri" panose="020F0502020204030204" pitchFamily="34" charset="0"/>
                        </a:rPr>
                        <a:t>15-abr-24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ctr" rtl="0" fontAlgn="ctr"/>
                      <a:r>
                        <a:rPr lang="es-CO" sz="1000" b="0" i="0" u="none" strike="noStrike" dirty="0">
                          <a:solidFill>
                            <a:srgbClr val="203864"/>
                          </a:solidFill>
                          <a:effectLst/>
                          <a:latin typeface="Calibri" panose="020F0502020204030204" pitchFamily="34" charset="0"/>
                        </a:rPr>
                        <a:t>mar-24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$ 2.588.454.035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693956632"/>
                  </a:ext>
                </a:extLst>
              </a:tr>
              <a:tr h="198859">
                <a:tc vMerge="1">
                  <a:txBody>
                    <a:bodyPr/>
                    <a:lstStyle/>
                    <a:p>
                      <a:endParaRPr lang="es-CO"/>
                    </a:p>
                  </a:txBody>
                  <a:tcPr/>
                </a:tc>
                <a:tc>
                  <a:txBody>
                    <a:bodyPr/>
                    <a:lstStyle/>
                    <a:p>
                      <a:pPr algn="ctr" rtl="0" fontAlgn="ctr"/>
                      <a:r>
                        <a:rPr lang="es-CO" sz="1000" b="0" i="0" u="none" strike="noStrike">
                          <a:solidFill>
                            <a:srgbClr val="203864"/>
                          </a:solidFill>
                          <a:effectLst/>
                          <a:latin typeface="Calibri" panose="020F0502020204030204" pitchFamily="34" charset="0"/>
                        </a:rPr>
                        <a:t>Comité N°71</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a:solidFill>
                            <a:srgbClr val="203864"/>
                          </a:solidFill>
                          <a:effectLst/>
                          <a:latin typeface="Calibri" panose="020F0502020204030204" pitchFamily="34" charset="0"/>
                        </a:rPr>
                        <a:t>17-may-24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000" b="0" i="0" u="none" strike="noStrike" dirty="0">
                          <a:solidFill>
                            <a:srgbClr val="203864"/>
                          </a:solidFill>
                          <a:effectLst/>
                          <a:latin typeface="Calibri" panose="020F0502020204030204" pitchFamily="34" charset="0"/>
                        </a:rPr>
                        <a:t>abr-24</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000" b="0" i="0" u="none" strike="noStrike" dirty="0">
                          <a:solidFill>
                            <a:srgbClr val="203864"/>
                          </a:solidFill>
                          <a:effectLst/>
                          <a:latin typeface="Calibri" panose="020F0502020204030204" pitchFamily="34" charset="0"/>
                        </a:rPr>
                        <a:t>$ 2.855.840.592</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2238735196"/>
                  </a:ext>
                </a:extLst>
              </a:tr>
              <a:tr h="198859">
                <a:tc gridSpan="4">
                  <a:txBody>
                    <a:bodyPr/>
                    <a:lstStyle/>
                    <a:p>
                      <a:pPr algn="ctr" rtl="0" fontAlgn="ctr"/>
                      <a:r>
                        <a:rPr lang="es-CO" sz="1000" b="1" i="0" u="none" strike="noStrike">
                          <a:solidFill>
                            <a:srgbClr val="203864"/>
                          </a:solidFill>
                          <a:effectLs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r" rtl="0" fontAlgn="ctr"/>
                      <a:r>
                        <a:rPr lang="es-CO" sz="1000" b="1" i="0" u="none" strike="noStrike" dirty="0">
                          <a:solidFill>
                            <a:srgbClr val="203864"/>
                          </a:solidFill>
                          <a:effectLst/>
                          <a:latin typeface="Calibri" panose="020F0502020204030204" pitchFamily="34" charset="0"/>
                        </a:rPr>
                        <a:t>$ 143.418.014.525</a:t>
                      </a:r>
                    </a:p>
                  </a:txBody>
                  <a:tcPr marL="0" marR="0" marT="0" marB="0" anchor="ctr">
                    <a:lnL w="12700" cap="flat" cmpd="sng" algn="ctr">
                      <a:solidFill>
                        <a:srgbClr val="C6E0B4"/>
                      </a:solidFill>
                      <a:prstDash val="solid"/>
                      <a:round/>
                      <a:headEnd type="none" w="med" len="med"/>
                      <a:tailEnd type="none" w="med" len="med"/>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C6E0B4"/>
                      </a:solidFill>
                      <a:prstDash val="solid"/>
                      <a:round/>
                      <a:headEnd type="none" w="med" len="med"/>
                      <a:tailEnd type="none" w="med" len="med"/>
                    </a:lnB>
                    <a:noFill/>
                  </a:tcPr>
                </a:tc>
                <a:extLst>
                  <a:ext uri="{0D108BD9-81ED-4DB2-BD59-A6C34878D82A}">
                    <a16:rowId xmlns:a16="http://schemas.microsoft.com/office/drawing/2014/main" val="2789226232"/>
                  </a:ext>
                </a:extLst>
              </a:tr>
            </a:tbl>
          </a:graphicData>
        </a:graphic>
      </p:graphicFrame>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C8B8DE0D-85ED-44FD-846E-5C6B2566ADB3}"/>
              </a:ext>
            </a:extLst>
          </p:cNvPr>
          <p:cNvCxnSpPr>
            <a:cxnSpLocks/>
          </p:cNvCxnSpPr>
          <p:nvPr/>
        </p:nvCxnSpPr>
        <p:spPr>
          <a:xfrm>
            <a:off x="49213"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204DF51-1DDA-4FE4-B70A-F30FDF3F4027}"/>
              </a:ext>
            </a:extLst>
          </p:cNvPr>
          <p:cNvSpPr txBox="1"/>
          <p:nvPr/>
        </p:nvSpPr>
        <p:spPr>
          <a:xfrm>
            <a:off x="1603375" y="120650"/>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pagos aprovechamiento a Mayo 2024</a:t>
            </a:r>
          </a:p>
        </p:txBody>
      </p:sp>
      <p:pic>
        <p:nvPicPr>
          <p:cNvPr id="132100" name="Imagen 24">
            <a:extLst>
              <a:ext uri="{FF2B5EF4-FFF2-40B4-BE49-F238E27FC236}">
                <a16:creationId xmlns:a16="http://schemas.microsoft.com/office/drawing/2014/main" id="{8008AC60-AA53-4B95-BFD7-366F2C834D5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101" name="Rectángulo 6">
            <a:extLst>
              <a:ext uri="{FF2B5EF4-FFF2-40B4-BE49-F238E27FC236}">
                <a16:creationId xmlns:a16="http://schemas.microsoft.com/office/drawing/2014/main" id="{B66EA083-801E-4F4E-80C4-A918BCC79B6A}"/>
              </a:ext>
            </a:extLst>
          </p:cNvPr>
          <p:cNvSpPr>
            <a:spLocks noChangeArrowheads="1"/>
          </p:cNvSpPr>
          <p:nvPr/>
        </p:nvSpPr>
        <p:spPr bwMode="auto">
          <a:xfrm>
            <a:off x="49213" y="6282152"/>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rgbClr val="203864"/>
                </a:solidFill>
              </a:rPr>
              <a:t>En el Anexo N° 5.1 de cada informe, se puede ver el detalle de la información presentada.</a:t>
            </a:r>
          </a:p>
        </p:txBody>
      </p:sp>
      <p:sp>
        <p:nvSpPr>
          <p:cNvPr id="9" name="CuadroTexto 4">
            <a:extLst>
              <a:ext uri="{FF2B5EF4-FFF2-40B4-BE49-F238E27FC236}">
                <a16:creationId xmlns:a16="http://schemas.microsoft.com/office/drawing/2014/main" id="{C8417B19-FC8B-469D-A0B5-E625C7655965}"/>
              </a:ext>
            </a:extLst>
          </p:cNvPr>
          <p:cNvSpPr txBox="1">
            <a:spLocks noChangeArrowheads="1"/>
          </p:cNvSpPr>
          <p:nvPr/>
        </p:nvSpPr>
        <p:spPr bwMode="auto">
          <a:xfrm>
            <a:off x="86157"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0" name="CuadroTexto 9">
            <a:extLst>
              <a:ext uri="{FF2B5EF4-FFF2-40B4-BE49-F238E27FC236}">
                <a16:creationId xmlns:a16="http://schemas.microsoft.com/office/drawing/2014/main" id="{4097A99D-2D41-41CD-B2B9-F65AC09B2E81}"/>
              </a:ext>
            </a:extLst>
          </p:cNvPr>
          <p:cNvSpPr txBox="1"/>
          <p:nvPr/>
        </p:nvSpPr>
        <p:spPr>
          <a:xfrm>
            <a:off x="8421213" y="1438905"/>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Gráfico 2">
            <a:extLst>
              <a:ext uri="{FF2B5EF4-FFF2-40B4-BE49-F238E27FC236}">
                <a16:creationId xmlns:a16="http://schemas.microsoft.com/office/drawing/2014/main" id="{0C37E1F2-3E08-9E6C-12D4-C0B7740B7361}"/>
              </a:ext>
            </a:extLst>
          </p:cNvPr>
          <p:cNvGraphicFramePr>
            <a:graphicFrameLocks/>
          </p:cNvGraphicFramePr>
          <p:nvPr/>
        </p:nvGraphicFramePr>
        <p:xfrm>
          <a:off x="1622426" y="1700843"/>
          <a:ext cx="8633938" cy="418789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3CF974C2-4EF1-4091-BE94-4ED07B60EABF}"/>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105DEE43-780E-4A37-B253-86B91D108F41}"/>
              </a:ext>
            </a:extLst>
          </p:cNvPr>
          <p:cNvSpPr txBox="1"/>
          <p:nvPr/>
        </p:nvSpPr>
        <p:spPr>
          <a:xfrm>
            <a:off x="1565275" y="250825"/>
            <a:ext cx="9882188" cy="86201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Comités de Conciliación de Cuentas – Aprovechamiento a Mayo 2024</a:t>
            </a:r>
          </a:p>
        </p:txBody>
      </p:sp>
      <p:pic>
        <p:nvPicPr>
          <p:cNvPr id="134148" name="Imagen 15">
            <a:extLst>
              <a:ext uri="{FF2B5EF4-FFF2-40B4-BE49-F238E27FC236}">
                <a16:creationId xmlns:a16="http://schemas.microsoft.com/office/drawing/2014/main" id="{A85A2EEC-EECE-4C36-9389-6F642419166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9113" y="127000"/>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4">
            <a:extLst>
              <a:ext uri="{FF2B5EF4-FFF2-40B4-BE49-F238E27FC236}">
                <a16:creationId xmlns:a16="http://schemas.microsoft.com/office/drawing/2014/main" id="{0081634D-0FA6-4AB7-91A7-43DB2F590BFA}"/>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8" name="CuadroTexto 7">
            <a:extLst>
              <a:ext uri="{FF2B5EF4-FFF2-40B4-BE49-F238E27FC236}">
                <a16:creationId xmlns:a16="http://schemas.microsoft.com/office/drawing/2014/main" id="{9D11D4AB-1AA3-4CE1-9483-F996774E8C3D}"/>
              </a:ext>
            </a:extLst>
          </p:cNvPr>
          <p:cNvSpPr txBox="1"/>
          <p:nvPr/>
        </p:nvSpPr>
        <p:spPr>
          <a:xfrm>
            <a:off x="8861847" y="1925456"/>
            <a:ext cx="1835150" cy="261937"/>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0" name="Rectángulo 6">
            <a:extLst>
              <a:ext uri="{FF2B5EF4-FFF2-40B4-BE49-F238E27FC236}">
                <a16:creationId xmlns:a16="http://schemas.microsoft.com/office/drawing/2014/main" id="{C9F80225-EF69-446D-863E-8CE67559D225}"/>
              </a:ext>
            </a:extLst>
          </p:cNvPr>
          <p:cNvSpPr>
            <a:spLocks noChangeArrowheads="1"/>
          </p:cNvSpPr>
          <p:nvPr/>
        </p:nvSpPr>
        <p:spPr bwMode="auto">
          <a:xfrm>
            <a:off x="30741" y="6287743"/>
            <a:ext cx="530946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ctr" hangingPunct="1">
              <a:lnSpc>
                <a:spcPct val="100000"/>
              </a:lnSpc>
              <a:spcBef>
                <a:spcPct val="0"/>
              </a:spcBef>
              <a:buFontTx/>
              <a:buNone/>
            </a:pPr>
            <a:r>
              <a:rPr lang="es-ES" altLang="es-CO" sz="1100" dirty="0">
                <a:solidFill>
                  <a:schemeClr val="accent1">
                    <a:lumMod val="50000"/>
                  </a:schemeClr>
                </a:solidFill>
              </a:rPr>
              <a:t>En el Anexo N° 5.1 de cada informe, se puede ver el detalle de la información presentada.</a:t>
            </a:r>
          </a:p>
        </p:txBody>
      </p:sp>
      <p:graphicFrame>
        <p:nvGraphicFramePr>
          <p:cNvPr id="3" name="Tabla 2">
            <a:extLst>
              <a:ext uri="{FF2B5EF4-FFF2-40B4-BE49-F238E27FC236}">
                <a16:creationId xmlns:a16="http://schemas.microsoft.com/office/drawing/2014/main" id="{D26EEB1D-09CC-81F4-9E52-77BB2E296CEE}"/>
              </a:ext>
            </a:extLst>
          </p:cNvPr>
          <p:cNvGraphicFramePr>
            <a:graphicFrameLocks noGrp="1"/>
          </p:cNvGraphicFramePr>
          <p:nvPr/>
        </p:nvGraphicFramePr>
        <p:xfrm>
          <a:off x="1059689" y="2479790"/>
          <a:ext cx="9565640" cy="2580702"/>
        </p:xfrm>
        <a:graphic>
          <a:graphicData uri="http://schemas.openxmlformats.org/drawingml/2006/table">
            <a:tbl>
              <a:tblPr/>
              <a:tblGrid>
                <a:gridCol w="1683805">
                  <a:extLst>
                    <a:ext uri="{9D8B030D-6E8A-4147-A177-3AD203B41FA5}">
                      <a16:colId xmlns:a16="http://schemas.microsoft.com/office/drawing/2014/main" val="1308149246"/>
                    </a:ext>
                  </a:extLst>
                </a:gridCol>
                <a:gridCol w="1196883">
                  <a:extLst>
                    <a:ext uri="{9D8B030D-6E8A-4147-A177-3AD203B41FA5}">
                      <a16:colId xmlns:a16="http://schemas.microsoft.com/office/drawing/2014/main" val="3498264087"/>
                    </a:ext>
                  </a:extLst>
                </a:gridCol>
                <a:gridCol w="1306833">
                  <a:extLst>
                    <a:ext uri="{9D8B030D-6E8A-4147-A177-3AD203B41FA5}">
                      <a16:colId xmlns:a16="http://schemas.microsoft.com/office/drawing/2014/main" val="10957188"/>
                    </a:ext>
                  </a:extLst>
                </a:gridCol>
                <a:gridCol w="1008397">
                  <a:extLst>
                    <a:ext uri="{9D8B030D-6E8A-4147-A177-3AD203B41FA5}">
                      <a16:colId xmlns:a16="http://schemas.microsoft.com/office/drawing/2014/main" val="3863736444"/>
                    </a:ext>
                  </a:extLst>
                </a:gridCol>
                <a:gridCol w="1008397">
                  <a:extLst>
                    <a:ext uri="{9D8B030D-6E8A-4147-A177-3AD203B41FA5}">
                      <a16:colId xmlns:a16="http://schemas.microsoft.com/office/drawing/2014/main" val="3839109178"/>
                    </a:ext>
                  </a:extLst>
                </a:gridCol>
                <a:gridCol w="1008397">
                  <a:extLst>
                    <a:ext uri="{9D8B030D-6E8A-4147-A177-3AD203B41FA5}">
                      <a16:colId xmlns:a16="http://schemas.microsoft.com/office/drawing/2014/main" val="2424477798"/>
                    </a:ext>
                  </a:extLst>
                </a:gridCol>
                <a:gridCol w="1234580">
                  <a:extLst>
                    <a:ext uri="{9D8B030D-6E8A-4147-A177-3AD203B41FA5}">
                      <a16:colId xmlns:a16="http://schemas.microsoft.com/office/drawing/2014/main" val="70299904"/>
                    </a:ext>
                  </a:extLst>
                </a:gridCol>
                <a:gridCol w="1118348">
                  <a:extLst>
                    <a:ext uri="{9D8B030D-6E8A-4147-A177-3AD203B41FA5}">
                      <a16:colId xmlns:a16="http://schemas.microsoft.com/office/drawing/2014/main" val="1968748969"/>
                    </a:ext>
                  </a:extLst>
                </a:gridCol>
              </a:tblGrid>
              <a:tr h="908014">
                <a:tc>
                  <a:txBody>
                    <a:bodyPr/>
                    <a:lstStyle/>
                    <a:p>
                      <a:pPr algn="ctr" rtl="0" fontAlgn="ctr"/>
                      <a:r>
                        <a:rPr lang="es-CO" sz="1200" b="1" i="0" u="none" strike="noStrike" dirty="0">
                          <a:solidFill>
                            <a:srgbClr val="203864"/>
                          </a:solidFill>
                          <a:effectLst/>
                          <a:highlight>
                            <a:srgbClr val="E2F0D9"/>
                          </a:highlight>
                          <a:latin typeface="Calibri" panose="020F0502020204030204" pitchFamily="34" charset="0"/>
                        </a:rPr>
                        <a:t>Concesionario</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highlight>
                            <a:srgbClr val="E2F0D9"/>
                          </a:highlight>
                          <a:latin typeface="Calibri" panose="020F0502020204030204" pitchFamily="34" charset="0"/>
                        </a:rPr>
                        <a:t>Cantidad de Pagos en mayo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highlight>
                            <a:srgbClr val="E2F0D9"/>
                          </a:highlight>
                          <a:latin typeface="Calibri" panose="020F0502020204030204" pitchFamily="34" charset="0"/>
                        </a:rPr>
                        <a:t>Numero de asociaciones pagadas en mayo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highlight>
                            <a:srgbClr val="E2F0D9"/>
                          </a:highlight>
                          <a:latin typeface="Calibri" panose="020F0502020204030204" pitchFamily="34" charset="0"/>
                        </a:rPr>
                        <a:t>Valor Bruto asociaciones en mayo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highlight>
                            <a:srgbClr val="E2F0D9"/>
                          </a:highlight>
                          <a:latin typeface="Calibri" panose="020F0502020204030204" pitchFamily="34" charset="0"/>
                        </a:rPr>
                        <a:t>Valor neto asociaciones en mayo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highlight>
                            <a:srgbClr val="E2F0D9"/>
                          </a:highlight>
                          <a:latin typeface="Calibri" panose="020F0502020204030204" pitchFamily="34" charset="0"/>
                        </a:rPr>
                        <a:t>Cantidad total de Pagos efectuados al 31 de mayo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highlight>
                            <a:srgbClr val="E2F0D9"/>
                          </a:highlight>
                          <a:latin typeface="Calibri" panose="020F0502020204030204" pitchFamily="34" charset="0"/>
                        </a:rPr>
                        <a:t>Valor total bruto asociaciones al 31 de mayo de 2024</a:t>
                      </a:r>
                    </a:p>
                  </a:txBody>
                  <a:tcPr marL="0" marR="0" marT="0" marB="0" anchor="ctr">
                    <a:lnL>
                      <a:noFill/>
                    </a:lnL>
                    <a:lnR>
                      <a:noFill/>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dirty="0">
                          <a:solidFill>
                            <a:srgbClr val="203864"/>
                          </a:solidFill>
                          <a:effectLst/>
                          <a:highlight>
                            <a:srgbClr val="E2F0D9"/>
                          </a:highlight>
                          <a:latin typeface="Calibri" panose="020F0502020204030204" pitchFamily="34" charset="0"/>
                        </a:rPr>
                        <a:t>Valor total neto asociaciones al 31 de mayo de 2024</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C6E0B4"/>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574055528"/>
                  </a:ext>
                </a:extLst>
              </a:tr>
              <a:tr h="277717">
                <a:tc>
                  <a:txBody>
                    <a:bodyPr/>
                    <a:lstStyle/>
                    <a:p>
                      <a:pPr algn="l" rtl="0" fontAlgn="ctr"/>
                      <a:r>
                        <a:rPr lang="es-CO" sz="1200" b="0" i="0" u="none" strike="noStrike">
                          <a:solidFill>
                            <a:srgbClr val="203864"/>
                          </a:solidFill>
                          <a:effectLst/>
                          <a:latin typeface="Calibri" panose="020F0502020204030204" pitchFamily="34" charset="0"/>
                        </a:rPr>
                        <a:t>PROMOAMBIENTAL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$ 4.755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$ 4.705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15.425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$ 236.347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$ 233.793</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854010393"/>
                  </a:ext>
                </a:extLst>
              </a:tr>
              <a:tr h="277717">
                <a:tc>
                  <a:txBody>
                    <a:bodyPr/>
                    <a:lstStyle/>
                    <a:p>
                      <a:pPr algn="l" rtl="0" fontAlgn="ctr"/>
                      <a:r>
                        <a:rPr lang="es-CO" sz="1200" b="0" i="0" u="none" strike="noStrike">
                          <a:solidFill>
                            <a:srgbClr val="203864"/>
                          </a:solidFill>
                          <a:effectLst/>
                          <a:highlight>
                            <a:srgbClr val="E2F0D9"/>
                          </a:highlight>
                          <a:latin typeface="Calibri" panose="020F0502020204030204" pitchFamily="34" charset="0"/>
                        </a:rPr>
                        <a:t>LIME</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a:solidFill>
                            <a:srgbClr val="203864"/>
                          </a:solidFill>
                          <a:effectLst/>
                          <a:highlight>
                            <a:srgbClr val="E2F0D9"/>
                          </a:highlight>
                          <a:latin typeface="Calibri" panose="020F0502020204030204" pitchFamily="34" charset="0"/>
                        </a:rPr>
                        <a:t>267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dirty="0">
                          <a:solidFill>
                            <a:srgbClr val="203864"/>
                          </a:solidFill>
                          <a:effectLst/>
                          <a:highlight>
                            <a:srgbClr val="E2F0D9"/>
                          </a:highlight>
                          <a:latin typeface="Calibri" panose="020F0502020204030204" pitchFamily="34" charset="0"/>
                        </a:rPr>
                        <a:t>267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dirty="0">
                          <a:solidFill>
                            <a:srgbClr val="203864"/>
                          </a:solidFill>
                          <a:effectLst/>
                          <a:highlight>
                            <a:srgbClr val="E2F0D9"/>
                          </a:highlight>
                          <a:latin typeface="Calibri" panose="020F0502020204030204" pitchFamily="34" charset="0"/>
                        </a:rPr>
                        <a:t>$ 7.015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highlight>
                            <a:srgbClr val="E2F0D9"/>
                          </a:highlight>
                          <a:latin typeface="Calibri" panose="020F0502020204030204" pitchFamily="34" charset="0"/>
                        </a:rPr>
                        <a:t>$ 6.939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dirty="0">
                          <a:solidFill>
                            <a:srgbClr val="203864"/>
                          </a:solidFill>
                          <a:effectLst/>
                          <a:highlight>
                            <a:srgbClr val="E2F0D9"/>
                          </a:highlight>
                          <a:latin typeface="Calibri" panose="020F0502020204030204" pitchFamily="34" charset="0"/>
                        </a:rPr>
                        <a:t>14.451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highlight>
                            <a:srgbClr val="E2F0D9"/>
                          </a:highlight>
                          <a:latin typeface="Calibri" panose="020F0502020204030204" pitchFamily="34" charset="0"/>
                        </a:rPr>
                        <a:t>$ 311.182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highlight>
                            <a:srgbClr val="E2F0D9"/>
                          </a:highlight>
                          <a:latin typeface="Calibri" panose="020F0502020204030204" pitchFamily="34" charset="0"/>
                        </a:rPr>
                        <a:t>$ 304.328</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16379149"/>
                  </a:ext>
                </a:extLst>
              </a:tr>
              <a:tr h="277717">
                <a:tc>
                  <a:txBody>
                    <a:bodyPr/>
                    <a:lstStyle/>
                    <a:p>
                      <a:pPr algn="l" rtl="0" fontAlgn="ctr"/>
                      <a:r>
                        <a:rPr lang="es-CO" sz="1200" b="0" i="0" u="none" strike="noStrike">
                          <a:solidFill>
                            <a:srgbClr val="203864"/>
                          </a:solidFill>
                          <a:effectLst/>
                          <a:latin typeface="Calibri" panose="020F0502020204030204" pitchFamily="34" charset="0"/>
                        </a:rPr>
                        <a:t>CIUDAD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$ 3.187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$ 3.157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12.015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$ 173.224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$ 171.385</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1504860"/>
                  </a:ext>
                </a:extLst>
              </a:tr>
              <a:tr h="277717">
                <a:tc>
                  <a:txBody>
                    <a:bodyPr/>
                    <a:lstStyle/>
                    <a:p>
                      <a:pPr algn="l" rtl="0" fontAlgn="ctr"/>
                      <a:r>
                        <a:rPr lang="es-CO" sz="1200" b="0" i="0" u="none" strike="noStrike">
                          <a:solidFill>
                            <a:srgbClr val="203864"/>
                          </a:solidFill>
                          <a:effectLst/>
                          <a:highlight>
                            <a:srgbClr val="E2F0D9"/>
                          </a:highlight>
                          <a:latin typeface="Calibri" panose="020F0502020204030204" pitchFamily="34" charset="0"/>
                        </a:rPr>
                        <a:t>BOGOTÁ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a:solidFill>
                            <a:srgbClr val="203864"/>
                          </a:solidFill>
                          <a:effectLst/>
                          <a:highlight>
                            <a:srgbClr val="E2F0D9"/>
                          </a:highlight>
                          <a:latin typeface="Calibri" panose="020F0502020204030204" pitchFamily="34" charset="0"/>
                        </a:rPr>
                        <a:t>248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a:solidFill>
                            <a:srgbClr val="203864"/>
                          </a:solidFill>
                          <a:effectLst/>
                          <a:highlight>
                            <a:srgbClr val="E2F0D9"/>
                          </a:highlight>
                          <a:latin typeface="Calibri" panose="020F0502020204030204" pitchFamily="34" charset="0"/>
                        </a:rPr>
                        <a:t>248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highlight>
                            <a:srgbClr val="E2F0D9"/>
                          </a:highlight>
                          <a:latin typeface="Calibri" panose="020F0502020204030204" pitchFamily="34" charset="0"/>
                        </a:rPr>
                        <a:t>$ 1.850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highlight>
                            <a:srgbClr val="E2F0D9"/>
                          </a:highlight>
                          <a:latin typeface="Calibri" panose="020F0502020204030204" pitchFamily="34" charset="0"/>
                        </a:rPr>
                        <a:t>$ 1.828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0" i="0" u="none" strike="noStrike" dirty="0">
                          <a:solidFill>
                            <a:srgbClr val="203864"/>
                          </a:solidFill>
                          <a:effectLst/>
                          <a:highlight>
                            <a:srgbClr val="E2F0D9"/>
                          </a:highlight>
                          <a:latin typeface="Calibri" panose="020F0502020204030204" pitchFamily="34" charset="0"/>
                        </a:rPr>
                        <a:t>14.440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dirty="0">
                          <a:solidFill>
                            <a:srgbClr val="203864"/>
                          </a:solidFill>
                          <a:effectLst/>
                          <a:highlight>
                            <a:srgbClr val="E2F0D9"/>
                          </a:highlight>
                          <a:latin typeface="Calibri" panose="020F0502020204030204" pitchFamily="34" charset="0"/>
                        </a:rPr>
                        <a:t>$ 125.568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200" b="0" i="0" u="none" strike="noStrike">
                          <a:solidFill>
                            <a:srgbClr val="203864"/>
                          </a:solidFill>
                          <a:effectLst/>
                          <a:highlight>
                            <a:srgbClr val="E2F0D9"/>
                          </a:highlight>
                          <a:latin typeface="Calibri" panose="020F0502020204030204" pitchFamily="34" charset="0"/>
                        </a:rPr>
                        <a:t>$ 124.196</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434887285"/>
                  </a:ext>
                </a:extLst>
              </a:tr>
              <a:tr h="277717">
                <a:tc>
                  <a:txBody>
                    <a:bodyPr/>
                    <a:lstStyle/>
                    <a:p>
                      <a:pPr algn="l" rtl="0" fontAlgn="ctr"/>
                      <a:r>
                        <a:rPr lang="es-CO" sz="1200" b="0" i="0" u="none" strike="noStrike">
                          <a:solidFill>
                            <a:srgbClr val="203864"/>
                          </a:solidFill>
                          <a:effectLst/>
                          <a:latin typeface="Calibri" panose="020F0502020204030204" pitchFamily="34" charset="0"/>
                        </a:rPr>
                        <a:t>ÁREA LIMPIA</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203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200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$ 2.660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a:solidFill>
                            <a:srgbClr val="203864"/>
                          </a:solidFill>
                          <a:effectLst/>
                          <a:latin typeface="Calibri" panose="020F0502020204030204" pitchFamily="34" charset="0"/>
                        </a:rPr>
                        <a:t>$ 2.633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11.863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$ 146.824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200" b="0" i="0" u="none" strike="noStrike" dirty="0">
                          <a:solidFill>
                            <a:srgbClr val="203864"/>
                          </a:solidFill>
                          <a:effectLst/>
                          <a:latin typeface="Calibri" panose="020F0502020204030204" pitchFamily="34" charset="0"/>
                        </a:rPr>
                        <a:t>$ 145.210</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61224736"/>
                  </a:ext>
                </a:extLst>
              </a:tr>
              <a:tr h="277717">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TOTAL</a:t>
                      </a:r>
                    </a:p>
                  </a:txBody>
                  <a:tcPr marL="0" marR="0" marT="0" marB="0" anchor="ctr">
                    <a:lnL w="12700" cap="flat" cmpd="sng" algn="ctr">
                      <a:solidFill>
                        <a:srgbClr val="C6E0B4"/>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1215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200" b="1" i="0" u="none" strike="noStrike">
                          <a:solidFill>
                            <a:srgbClr val="203864"/>
                          </a:solidFill>
                          <a:effectLst/>
                          <a:highlight>
                            <a:srgbClr val="E2F0D9"/>
                          </a:highlight>
                          <a:latin typeface="Calibri" panose="020F0502020204030204" pitchFamily="34" charset="0"/>
                        </a:rPr>
                        <a:t>$ 19.468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highlight>
                            <a:srgbClr val="E2F0D9"/>
                          </a:highlight>
                          <a:latin typeface="Calibri" panose="020F0502020204030204" pitchFamily="34" charset="0"/>
                        </a:rPr>
                        <a:t>$ 19.263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ctr" rtl="0" fontAlgn="ctr"/>
                      <a:r>
                        <a:rPr lang="es-CO" sz="1200" b="1" i="0" u="none" strike="noStrike" dirty="0">
                          <a:solidFill>
                            <a:srgbClr val="203864"/>
                          </a:solidFill>
                          <a:effectLst/>
                          <a:highlight>
                            <a:srgbClr val="E2F0D9"/>
                          </a:highlight>
                          <a:latin typeface="Calibri" panose="020F0502020204030204" pitchFamily="34" charset="0"/>
                        </a:rPr>
                        <a:t>68.194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highlight>
                            <a:srgbClr val="E2F0D9"/>
                          </a:highlight>
                          <a:latin typeface="Calibri" panose="020F0502020204030204" pitchFamily="34" charset="0"/>
                        </a:rPr>
                        <a:t>$ 993.144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tc>
                  <a:txBody>
                    <a:bodyPr/>
                    <a:lstStyle/>
                    <a:p>
                      <a:pPr algn="r" rtl="0" fontAlgn="ctr"/>
                      <a:r>
                        <a:rPr lang="es-CO" sz="1200" b="1" i="0" u="none" strike="noStrike" dirty="0">
                          <a:solidFill>
                            <a:srgbClr val="203864"/>
                          </a:solidFill>
                          <a:effectLst/>
                          <a:highlight>
                            <a:srgbClr val="E2F0D9"/>
                          </a:highlight>
                          <a:latin typeface="Calibri" panose="020F0502020204030204" pitchFamily="34" charset="0"/>
                        </a:rPr>
                        <a:t>$ 978.911</a:t>
                      </a:r>
                    </a:p>
                  </a:txBody>
                  <a:tcPr marL="0" marR="0" marT="0" marB="0" anchor="ctr">
                    <a:lnL>
                      <a:noFill/>
                    </a:lnL>
                    <a:lnR w="12700" cap="flat" cmpd="sng" algn="ctr">
                      <a:solidFill>
                        <a:srgbClr val="C6E0B4"/>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C6E0B4"/>
                      </a:solidFill>
                      <a:prstDash val="solid"/>
                      <a:round/>
                      <a:headEnd type="none" w="med" len="med"/>
                      <a:tailEnd type="none" w="med" len="med"/>
                    </a:lnB>
                    <a:solidFill>
                      <a:srgbClr val="E2F0D9"/>
                    </a:solidFill>
                  </a:tcPr>
                </a:tc>
                <a:extLst>
                  <a:ext uri="{0D108BD9-81ED-4DB2-BD59-A6C34878D82A}">
                    <a16:rowId xmlns:a16="http://schemas.microsoft.com/office/drawing/2014/main" val="1324675993"/>
                  </a:ext>
                </a:extLst>
              </a:tr>
            </a:tbl>
          </a:graphicData>
        </a:graphic>
      </p:graphicFrame>
    </p:spTree>
  </p:cSld>
  <p:clrMapOvr>
    <a:masterClrMapping/>
  </p:clrMapOvr>
  <p:transition spd="slow"/>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669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460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21668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9834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204506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102899" y="6328900"/>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7E57FD6D-E529-40EF-A083-3DB94B57A2C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04850" y="20026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32213201-EC24-440C-B392-0E5AFF83FED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04850" y="1322309"/>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7B71E158-CA93-AB6D-DDD2-45369AB934F4}"/>
              </a:ext>
            </a:extLst>
          </p:cNvPr>
          <p:cNvGraphicFramePr>
            <a:graphicFrameLocks noGrp="1"/>
          </p:cNvGraphicFramePr>
          <p:nvPr>
            <p:extLst>
              <p:ext uri="{D42A27DB-BD31-4B8C-83A1-F6EECF244321}">
                <p14:modId xmlns:p14="http://schemas.microsoft.com/office/powerpoint/2010/main" val="2056458900"/>
              </p:ext>
            </p:extLst>
          </p:nvPr>
        </p:nvGraphicFramePr>
        <p:xfrm>
          <a:off x="196770" y="2924959"/>
          <a:ext cx="11753970" cy="3291893"/>
        </p:xfrm>
        <a:graphic>
          <a:graphicData uri="http://schemas.openxmlformats.org/drawingml/2006/table">
            <a:tbl>
              <a:tblPr/>
              <a:tblGrid>
                <a:gridCol w="532758">
                  <a:extLst>
                    <a:ext uri="{9D8B030D-6E8A-4147-A177-3AD203B41FA5}">
                      <a16:colId xmlns:a16="http://schemas.microsoft.com/office/drawing/2014/main" val="974491226"/>
                    </a:ext>
                  </a:extLst>
                </a:gridCol>
                <a:gridCol w="818164">
                  <a:extLst>
                    <a:ext uri="{9D8B030D-6E8A-4147-A177-3AD203B41FA5}">
                      <a16:colId xmlns:a16="http://schemas.microsoft.com/office/drawing/2014/main" val="1511472296"/>
                    </a:ext>
                  </a:extLst>
                </a:gridCol>
                <a:gridCol w="535136">
                  <a:extLst>
                    <a:ext uri="{9D8B030D-6E8A-4147-A177-3AD203B41FA5}">
                      <a16:colId xmlns:a16="http://schemas.microsoft.com/office/drawing/2014/main" val="2008571323"/>
                    </a:ext>
                  </a:extLst>
                </a:gridCol>
                <a:gridCol w="135568">
                  <a:extLst>
                    <a:ext uri="{9D8B030D-6E8A-4147-A177-3AD203B41FA5}">
                      <a16:colId xmlns:a16="http://schemas.microsoft.com/office/drawing/2014/main" val="3345653206"/>
                    </a:ext>
                  </a:extLst>
                </a:gridCol>
                <a:gridCol w="535136">
                  <a:extLst>
                    <a:ext uri="{9D8B030D-6E8A-4147-A177-3AD203B41FA5}">
                      <a16:colId xmlns:a16="http://schemas.microsoft.com/office/drawing/2014/main" val="1755694828"/>
                    </a:ext>
                  </a:extLst>
                </a:gridCol>
                <a:gridCol w="799136">
                  <a:extLst>
                    <a:ext uri="{9D8B030D-6E8A-4147-A177-3AD203B41FA5}">
                      <a16:colId xmlns:a16="http://schemas.microsoft.com/office/drawing/2014/main" val="1892348110"/>
                    </a:ext>
                  </a:extLst>
                </a:gridCol>
                <a:gridCol w="535136">
                  <a:extLst>
                    <a:ext uri="{9D8B030D-6E8A-4147-A177-3AD203B41FA5}">
                      <a16:colId xmlns:a16="http://schemas.microsoft.com/office/drawing/2014/main" val="1040127052"/>
                    </a:ext>
                  </a:extLst>
                </a:gridCol>
                <a:gridCol w="135568">
                  <a:extLst>
                    <a:ext uri="{9D8B030D-6E8A-4147-A177-3AD203B41FA5}">
                      <a16:colId xmlns:a16="http://schemas.microsoft.com/office/drawing/2014/main" val="3700523585"/>
                    </a:ext>
                  </a:extLst>
                </a:gridCol>
                <a:gridCol w="535136">
                  <a:extLst>
                    <a:ext uri="{9D8B030D-6E8A-4147-A177-3AD203B41FA5}">
                      <a16:colId xmlns:a16="http://schemas.microsoft.com/office/drawing/2014/main" val="3957645971"/>
                    </a:ext>
                  </a:extLst>
                </a:gridCol>
                <a:gridCol w="734921">
                  <a:extLst>
                    <a:ext uri="{9D8B030D-6E8A-4147-A177-3AD203B41FA5}">
                      <a16:colId xmlns:a16="http://schemas.microsoft.com/office/drawing/2014/main" val="2891253419"/>
                    </a:ext>
                  </a:extLst>
                </a:gridCol>
                <a:gridCol w="535136">
                  <a:extLst>
                    <a:ext uri="{9D8B030D-6E8A-4147-A177-3AD203B41FA5}">
                      <a16:colId xmlns:a16="http://schemas.microsoft.com/office/drawing/2014/main" val="2754058982"/>
                    </a:ext>
                  </a:extLst>
                </a:gridCol>
                <a:gridCol w="135568">
                  <a:extLst>
                    <a:ext uri="{9D8B030D-6E8A-4147-A177-3AD203B41FA5}">
                      <a16:colId xmlns:a16="http://schemas.microsoft.com/office/drawing/2014/main" val="801824093"/>
                    </a:ext>
                  </a:extLst>
                </a:gridCol>
                <a:gridCol w="535136">
                  <a:extLst>
                    <a:ext uri="{9D8B030D-6E8A-4147-A177-3AD203B41FA5}">
                      <a16:colId xmlns:a16="http://schemas.microsoft.com/office/drawing/2014/main" val="2664586094"/>
                    </a:ext>
                  </a:extLst>
                </a:gridCol>
                <a:gridCol w="734921">
                  <a:extLst>
                    <a:ext uri="{9D8B030D-6E8A-4147-A177-3AD203B41FA5}">
                      <a16:colId xmlns:a16="http://schemas.microsoft.com/office/drawing/2014/main" val="2318147074"/>
                    </a:ext>
                  </a:extLst>
                </a:gridCol>
                <a:gridCol w="535136">
                  <a:extLst>
                    <a:ext uri="{9D8B030D-6E8A-4147-A177-3AD203B41FA5}">
                      <a16:colId xmlns:a16="http://schemas.microsoft.com/office/drawing/2014/main" val="3526826958"/>
                    </a:ext>
                  </a:extLst>
                </a:gridCol>
                <a:gridCol w="135568">
                  <a:extLst>
                    <a:ext uri="{9D8B030D-6E8A-4147-A177-3AD203B41FA5}">
                      <a16:colId xmlns:a16="http://schemas.microsoft.com/office/drawing/2014/main" val="201500874"/>
                    </a:ext>
                  </a:extLst>
                </a:gridCol>
                <a:gridCol w="535136">
                  <a:extLst>
                    <a:ext uri="{9D8B030D-6E8A-4147-A177-3AD203B41FA5}">
                      <a16:colId xmlns:a16="http://schemas.microsoft.com/office/drawing/2014/main" val="1704149834"/>
                    </a:ext>
                  </a:extLst>
                </a:gridCol>
                <a:gridCol w="734921">
                  <a:extLst>
                    <a:ext uri="{9D8B030D-6E8A-4147-A177-3AD203B41FA5}">
                      <a16:colId xmlns:a16="http://schemas.microsoft.com/office/drawing/2014/main" val="2097019953"/>
                    </a:ext>
                  </a:extLst>
                </a:gridCol>
                <a:gridCol w="535136">
                  <a:extLst>
                    <a:ext uri="{9D8B030D-6E8A-4147-A177-3AD203B41FA5}">
                      <a16:colId xmlns:a16="http://schemas.microsoft.com/office/drawing/2014/main" val="338113295"/>
                    </a:ext>
                  </a:extLst>
                </a:gridCol>
                <a:gridCol w="135568">
                  <a:extLst>
                    <a:ext uri="{9D8B030D-6E8A-4147-A177-3AD203B41FA5}">
                      <a16:colId xmlns:a16="http://schemas.microsoft.com/office/drawing/2014/main" val="1340117916"/>
                    </a:ext>
                  </a:extLst>
                </a:gridCol>
                <a:gridCol w="551785">
                  <a:extLst>
                    <a:ext uri="{9D8B030D-6E8A-4147-A177-3AD203B41FA5}">
                      <a16:colId xmlns:a16="http://schemas.microsoft.com/office/drawing/2014/main" val="2776749651"/>
                    </a:ext>
                  </a:extLst>
                </a:gridCol>
                <a:gridCol w="818164">
                  <a:extLst>
                    <a:ext uri="{9D8B030D-6E8A-4147-A177-3AD203B41FA5}">
                      <a16:colId xmlns:a16="http://schemas.microsoft.com/office/drawing/2014/main" val="1871830300"/>
                    </a:ext>
                  </a:extLst>
                </a:gridCol>
                <a:gridCol w="535136">
                  <a:extLst>
                    <a:ext uri="{9D8B030D-6E8A-4147-A177-3AD203B41FA5}">
                      <a16:colId xmlns:a16="http://schemas.microsoft.com/office/drawing/2014/main" val="3017520624"/>
                    </a:ext>
                  </a:extLst>
                </a:gridCol>
              </a:tblGrid>
              <a:tr h="222665">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89238740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39.079.808,67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6.494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47.786.941,73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18.435.075,46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7.210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35.913.566,17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29.770.339,83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5.899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170.985.731,86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92.256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7884087"/>
                  </a:ext>
                </a:extLst>
              </a:tr>
              <a:tr h="222665">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60.087.784,07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13.707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69.042.114,93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49.651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34.538.803,39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26.243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48.956.417,80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6.614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34.975.507,30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7.395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247.600.627,49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103.610</a:t>
                      </a:r>
                    </a:p>
                  </a:txBody>
                  <a:tcPr marL="0" marR="0" marT="0" marB="0" anchor="ctr">
                    <a:lnL>
                      <a:noFill/>
                    </a:lnL>
                    <a:lnR>
                      <a:noFill/>
                    </a:lnR>
                    <a:lnT>
                      <a:noFill/>
                    </a:lnT>
                    <a:lnB>
                      <a:noFill/>
                    </a:lnB>
                    <a:noFill/>
                  </a:tcPr>
                </a:tc>
                <a:extLst>
                  <a:ext uri="{0D108BD9-81ED-4DB2-BD59-A6C34878D82A}">
                    <a16:rowId xmlns:a16="http://schemas.microsoft.com/office/drawing/2014/main" val="2319373045"/>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59.253.453,96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13.949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67.085.850,71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48.566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35.348.523,25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26.417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35.720.885,58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5.299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35.032.540,52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8.749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232.441.254,02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102.980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84312636"/>
                  </a:ext>
                </a:extLst>
              </a:tr>
              <a:tr h="222665">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60.137.275,60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14.130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64.775.374,97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50.024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38.558.588,58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27.266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34.307.898,02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5.321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33.974.928,05</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8.740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231.754.065,22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105.481</a:t>
                      </a:r>
                    </a:p>
                  </a:txBody>
                  <a:tcPr marL="0" marR="0" marT="0" marB="0" anchor="ctr">
                    <a:lnL>
                      <a:noFill/>
                    </a:lnL>
                    <a:lnR>
                      <a:noFill/>
                    </a:lnR>
                    <a:lnT>
                      <a:noFill/>
                    </a:lnT>
                    <a:lnB>
                      <a:noFill/>
                    </a:lnB>
                    <a:noFill/>
                  </a:tcPr>
                </a:tc>
                <a:extLst>
                  <a:ext uri="{0D108BD9-81ED-4DB2-BD59-A6C34878D82A}">
                    <a16:rowId xmlns:a16="http://schemas.microsoft.com/office/drawing/2014/main" val="171285667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dirty="0">
                          <a:solidFill>
                            <a:srgbClr val="002060"/>
                          </a:solidFill>
                          <a:effectLst/>
                          <a:highlight>
                            <a:srgbClr val="EBF1E9"/>
                          </a:highlight>
                          <a:latin typeface="Calibri" panose="020F0502020204030204" pitchFamily="34" charset="0"/>
                        </a:rPr>
                        <a:t>60.059.217,70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13.784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67.766.064,64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51.632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41.512.647,76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29.222</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34.255.441,05</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38.631.538,54</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10.181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242.224.909,68</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110.219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618739469"/>
                  </a:ext>
                </a:extLst>
              </a:tr>
              <a:tr h="222665">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60.886.640,19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14.202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67.842.915,01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151.396</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38.521.949,34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26.463</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34.267.434,64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5.464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37.573.766,27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9.942</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239.092.705,45</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207.467</a:t>
                      </a:r>
                    </a:p>
                  </a:txBody>
                  <a:tcPr marL="0" marR="0" marT="0" marB="0" anchor="ctr">
                    <a:lnL>
                      <a:noFill/>
                    </a:lnL>
                    <a:lnR>
                      <a:noFill/>
                    </a:lnR>
                    <a:lnT>
                      <a:noFill/>
                    </a:lnT>
                    <a:lnB>
                      <a:noFill/>
                    </a:lnB>
                    <a:noFill/>
                  </a:tcPr>
                </a:tc>
                <a:extLst>
                  <a:ext uri="{0D108BD9-81ED-4DB2-BD59-A6C34878D82A}">
                    <a16:rowId xmlns:a16="http://schemas.microsoft.com/office/drawing/2014/main" val="2237707341"/>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60.211.899,36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14.071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63.477.843,70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179.370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36.228.613,91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25.375</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33.333.473,57</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5.367</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36.454.972,99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9.713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229.706.803,52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233.896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1490629"/>
                  </a:ext>
                </a:extLst>
              </a:tr>
              <a:tr h="222665">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61.511.171,76</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14.437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56.627.847,24</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169.200</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37.781.116,18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25.918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33.609.671,38</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5.381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37.513.675,92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10.085</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227.043.482,46</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225.021</a:t>
                      </a:r>
                    </a:p>
                  </a:txBody>
                  <a:tcPr marL="0" marR="0" marT="0" marB="0" anchor="ctr">
                    <a:lnL>
                      <a:noFill/>
                    </a:lnL>
                    <a:lnR>
                      <a:noFill/>
                    </a:lnR>
                    <a:lnT>
                      <a:noFill/>
                    </a:lnT>
                    <a:lnB>
                      <a:noFill/>
                    </a:lnB>
                    <a:noFill/>
                  </a:tcPr>
                </a:tc>
                <a:extLst>
                  <a:ext uri="{0D108BD9-81ED-4DB2-BD59-A6C34878D82A}">
                    <a16:rowId xmlns:a16="http://schemas.microsoft.com/office/drawing/2014/main" val="4068068556"/>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56.902.444,29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13.184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58.124.124,31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160.284</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38.274.688,46</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25.976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33.770.336,48</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5.408</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44.270.381,20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11.621</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231.341.974,73</a:t>
                      </a:r>
                    </a:p>
                  </a:txBody>
                  <a:tcPr marL="0" marR="0" marT="0" marB="0" anchor="ctr">
                    <a:lnL>
                      <a:noFill/>
                    </a:lnL>
                    <a:lnR>
                      <a:noFill/>
                    </a:lnR>
                    <a:lnT>
                      <a:noFill/>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216.473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77282468"/>
                  </a:ext>
                </a:extLst>
              </a:tr>
              <a:tr h="222665">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67.659.347,79</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14.454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57.656.506,52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161.097</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36.455.216,37</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25.488</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33.293.749,63</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5.374</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43.674.970,80</a:t>
                      </a: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11.151</a:t>
                      </a:r>
                    </a:p>
                  </a:txBody>
                  <a:tcPr marL="0" marR="0" marT="0" marB="0" anchor="ctr">
                    <a:lnL>
                      <a:noFill/>
                    </a:lnL>
                    <a:lnR>
                      <a:noFill/>
                    </a:lnR>
                    <a:lnT>
                      <a:noFill/>
                    </a:lnT>
                    <a:lnB>
                      <a:noFill/>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238.739.791,10</a:t>
                      </a: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latin typeface="Calibri" panose="020F0502020204030204" pitchFamily="34" charset="0"/>
                        </a:rPr>
                        <a:t>217.564</a:t>
                      </a:r>
                    </a:p>
                  </a:txBody>
                  <a:tcPr marL="0" marR="0" marT="0" marB="0" anchor="ctr">
                    <a:lnL>
                      <a:noFill/>
                    </a:lnL>
                    <a:lnR>
                      <a:noFill/>
                    </a:lnR>
                    <a:lnT>
                      <a:noFill/>
                    </a:lnT>
                    <a:lnB>
                      <a:noFill/>
                    </a:lnB>
                    <a:noFill/>
                  </a:tcPr>
                </a:tc>
                <a:extLst>
                  <a:ext uri="{0D108BD9-81ED-4DB2-BD59-A6C34878D82A}">
                    <a16:rowId xmlns:a16="http://schemas.microsoft.com/office/drawing/2014/main" val="5400683"/>
                  </a:ext>
                </a:extLst>
              </a:tr>
              <a:tr h="222665">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58.699.539,90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12.946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62.294.977,69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173.370</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40.586.329,60</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26.869</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33.501.160,83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5.366</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42.646.033,09</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25.223</a:t>
                      </a:r>
                    </a:p>
                  </a:txBody>
                  <a:tcPr marL="0" marR="0" marT="0" marB="0" anchor="ctr">
                    <a:lnL>
                      <a:noFill/>
                    </a:lnL>
                    <a:lnR>
                      <a:noFill/>
                    </a:lnR>
                    <a:lnT>
                      <a:noFill/>
                    </a:lnT>
                    <a:lnB>
                      <a:noFill/>
                    </a:lnB>
                    <a:solidFill>
                      <a:srgbClr val="EBF1E9"/>
                    </a:solid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237.728.041,11</a:t>
                      </a:r>
                    </a:p>
                  </a:txBody>
                  <a:tcPr marL="0" marR="0" marT="0" marB="0" anchor="ctr">
                    <a:lnL>
                      <a:noFill/>
                    </a:lnL>
                    <a:lnR>
                      <a:noFill/>
                    </a:lnR>
                    <a:lnT>
                      <a:noFill/>
                    </a:lnT>
                    <a:lnB>
                      <a:noFill/>
                    </a:lnB>
                    <a:solidFill>
                      <a:srgbClr val="EBF1E9"/>
                    </a:solidFill>
                  </a:tcPr>
                </a:tc>
                <a:tc>
                  <a:txBody>
                    <a:bodyPr/>
                    <a:lstStyle/>
                    <a:p>
                      <a:pPr algn="ctr" rtl="0" fontAlgn="ctr"/>
                      <a:r>
                        <a:rPr lang="es-CO" sz="900" b="0" i="0" u="none" strike="noStrike">
                          <a:solidFill>
                            <a:srgbClr val="002060"/>
                          </a:solidFill>
                          <a:effectLst/>
                          <a:highlight>
                            <a:srgbClr val="EBF1E9"/>
                          </a:highlight>
                          <a:latin typeface="Calibri" panose="020F0502020204030204" pitchFamily="34" charset="0"/>
                        </a:rPr>
                        <a:t>243.774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935405879"/>
                  </a:ext>
                </a:extLst>
              </a:tr>
              <a:tr h="222665">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63.370.517,83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14.167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67.431.357,13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190.231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41.912.943,40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27.917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33.397.011,12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5.364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46.337.620,81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51.211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252.449.450,29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a:solidFill>
                            <a:srgbClr val="002060"/>
                          </a:solidFill>
                          <a:effectLst/>
                          <a:latin typeface="Calibri" panose="020F0502020204030204" pitchFamily="34" charset="0"/>
                        </a:rPr>
                        <a:t>288.890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1277670"/>
                  </a:ext>
                </a:extLst>
              </a:tr>
              <a:tr h="397248">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707.859.101,12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159.525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749.911.918,59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1.452.580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438.154.495,68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300.364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424.327.046,25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65.252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460.856.275,31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169.910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9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a:solidFill>
                            <a:srgbClr val="002060"/>
                          </a:solidFill>
                          <a:effectLst/>
                          <a:highlight>
                            <a:srgbClr val="EBF1E9"/>
                          </a:highlight>
                          <a:latin typeface="Calibri" panose="020F0502020204030204" pitchFamily="34" charset="0"/>
                        </a:rPr>
                        <a:t>2.781.108.836,95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900" b="1" i="0" u="none" strike="noStrike" dirty="0">
                          <a:solidFill>
                            <a:srgbClr val="002060"/>
                          </a:solidFill>
                          <a:effectLst/>
                          <a:highlight>
                            <a:srgbClr val="EBF1E9"/>
                          </a:highlight>
                          <a:latin typeface="Calibri" panose="020F0502020204030204" pitchFamily="34" charset="0"/>
                        </a:rPr>
                        <a:t>  2.147.631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063597561"/>
                  </a:ext>
                </a:extLst>
              </a:tr>
            </a:tbl>
          </a:graphicData>
        </a:graphic>
      </p:graphicFrame>
    </p:spTree>
    <p:extLst>
      <p:ext uri="{BB962C8B-B14F-4D97-AF65-F5344CB8AC3E}">
        <p14:creationId xmlns:p14="http://schemas.microsoft.com/office/powerpoint/2010/main" val="426581663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6535D7A-E79D-41CA-9B4E-242581A53DE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743581F-2AE5-4336-8C96-3F76BF55E2F0}"/>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FB40D249-5B4C-48D6-BAFB-C492DAEFC18C}"/>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Saldos de las Subbolsas a 31 de mayo de 2024 </a:t>
            </a:r>
          </a:p>
        </p:txBody>
      </p:sp>
      <p:pic>
        <p:nvPicPr>
          <p:cNvPr id="136197" name="Imagen 15">
            <a:extLst>
              <a:ext uri="{FF2B5EF4-FFF2-40B4-BE49-F238E27FC236}">
                <a16:creationId xmlns:a16="http://schemas.microsoft.com/office/drawing/2014/main" id="{4BF91BEB-7498-4DF6-9DCA-94EEEBDF34A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2" name="CuadroTexto 8">
            <a:extLst>
              <a:ext uri="{FF2B5EF4-FFF2-40B4-BE49-F238E27FC236}">
                <a16:creationId xmlns:a16="http://schemas.microsoft.com/office/drawing/2014/main" id="{B41AD18A-32C1-4AE3-B9BA-6010AC5E1BAD}"/>
              </a:ext>
            </a:extLst>
          </p:cNvPr>
          <p:cNvSpPr txBox="1">
            <a:spLocks noChangeArrowheads="1"/>
          </p:cNvSpPr>
          <p:nvPr/>
        </p:nvSpPr>
        <p:spPr bwMode="auto">
          <a:xfrm>
            <a:off x="0" y="6302375"/>
            <a:ext cx="4968875" cy="261937"/>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fontAlgn="auto" hangingPunct="1">
              <a:lnSpc>
                <a:spcPct val="100000"/>
              </a:lnSpc>
              <a:spcBef>
                <a:spcPct val="0"/>
              </a:spcBef>
              <a:spcAft>
                <a:spcPts val="0"/>
              </a:spcAft>
              <a:buFontTx/>
              <a:buNone/>
              <a:defRPr/>
            </a:pPr>
            <a:r>
              <a:rPr lang="es-ES" altLang="es-CO" sz="1100" dirty="0">
                <a:solidFill>
                  <a:schemeClr val="accent1">
                    <a:lumMod val="50000"/>
                  </a:schemeClr>
                </a:solidFill>
              </a:rPr>
              <a:t>Los valores fueron tomados de los extractos bancarios remitidos por la Fiduciaria.</a:t>
            </a:r>
          </a:p>
        </p:txBody>
      </p:sp>
      <p:sp>
        <p:nvSpPr>
          <p:cNvPr id="15" name="CuadroTexto 4">
            <a:extLst>
              <a:ext uri="{FF2B5EF4-FFF2-40B4-BE49-F238E27FC236}">
                <a16:creationId xmlns:a16="http://schemas.microsoft.com/office/drawing/2014/main" id="{0797293A-1484-4D64-AFC6-42E86A0C8FC5}"/>
              </a:ext>
            </a:extLst>
          </p:cNvPr>
          <p:cNvSpPr txBox="1">
            <a:spLocks noChangeArrowheads="1"/>
          </p:cNvSpPr>
          <p:nvPr/>
        </p:nvSpPr>
        <p:spPr bwMode="auto">
          <a:xfrm>
            <a:off x="86157" y="6484360"/>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6" name="CuadroTexto 15">
            <a:extLst>
              <a:ext uri="{FF2B5EF4-FFF2-40B4-BE49-F238E27FC236}">
                <a16:creationId xmlns:a16="http://schemas.microsoft.com/office/drawing/2014/main" id="{2C5F03DB-6A52-4AA2-AF40-C2A2059A5054}"/>
              </a:ext>
            </a:extLst>
          </p:cNvPr>
          <p:cNvSpPr txBox="1"/>
          <p:nvPr/>
        </p:nvSpPr>
        <p:spPr>
          <a:xfrm>
            <a:off x="709669" y="1806612"/>
            <a:ext cx="1835150" cy="260350"/>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sp>
        <p:nvSpPr>
          <p:cNvPr id="17" name="CuadroTexto 16">
            <a:extLst>
              <a:ext uri="{FF2B5EF4-FFF2-40B4-BE49-F238E27FC236}">
                <a16:creationId xmlns:a16="http://schemas.microsoft.com/office/drawing/2014/main" id="{D204BF6E-87C9-4F61-AC8B-A79649ED8961}"/>
              </a:ext>
            </a:extLst>
          </p:cNvPr>
          <p:cNvSpPr txBox="1"/>
          <p:nvPr/>
        </p:nvSpPr>
        <p:spPr>
          <a:xfrm>
            <a:off x="6402009" y="1806612"/>
            <a:ext cx="1835150"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3" name="Tabla 2">
            <a:extLst>
              <a:ext uri="{FF2B5EF4-FFF2-40B4-BE49-F238E27FC236}">
                <a16:creationId xmlns:a16="http://schemas.microsoft.com/office/drawing/2014/main" id="{2863928A-46EA-7614-0740-B5482AFB5130}"/>
              </a:ext>
            </a:extLst>
          </p:cNvPr>
          <p:cNvGraphicFramePr>
            <a:graphicFrameLocks noGrp="1"/>
          </p:cNvGraphicFramePr>
          <p:nvPr/>
        </p:nvGraphicFramePr>
        <p:xfrm>
          <a:off x="825500" y="2178807"/>
          <a:ext cx="5270500" cy="3562350"/>
        </p:xfrm>
        <a:graphic>
          <a:graphicData uri="http://schemas.openxmlformats.org/drawingml/2006/table">
            <a:tbl>
              <a:tblPr/>
              <a:tblGrid>
                <a:gridCol w="3200400">
                  <a:extLst>
                    <a:ext uri="{9D8B030D-6E8A-4147-A177-3AD203B41FA5}">
                      <a16:colId xmlns:a16="http://schemas.microsoft.com/office/drawing/2014/main" val="68631199"/>
                    </a:ext>
                  </a:extLst>
                </a:gridCol>
                <a:gridCol w="2070100">
                  <a:extLst>
                    <a:ext uri="{9D8B030D-6E8A-4147-A177-3AD203B41FA5}">
                      <a16:colId xmlns:a16="http://schemas.microsoft.com/office/drawing/2014/main" val="658305228"/>
                    </a:ext>
                  </a:extLst>
                </a:gridCol>
              </a:tblGrid>
              <a:tr h="209550">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 VALOR A 31-MAY-2024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2767022555"/>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2.332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96396379"/>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1.903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201422119"/>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2.912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2892108"/>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678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61606796"/>
                  </a:ext>
                </a:extLst>
              </a:tr>
              <a:tr h="209550">
                <a:tc>
                  <a:txBody>
                    <a:bodyPr/>
                    <a:lstStyle/>
                    <a:p>
                      <a:pPr algn="l" rtl="0" fontAlgn="ctr"/>
                      <a:r>
                        <a:rPr lang="es-CO" sz="1200" b="0" i="0" u="none" strike="noStrike">
                          <a:solidFill>
                            <a:srgbClr val="203864"/>
                          </a:solidFill>
                          <a:effectLst/>
                          <a:latin typeface="Calibri" panose="020F0502020204030204" pitchFamily="34" charset="0"/>
                        </a:rPr>
                        <a:t>DISPOSICION FINAL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1.526</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08502852"/>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 LIXIVIADOS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326964820"/>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400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90084801"/>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242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38437701"/>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833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99155547"/>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335</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07416746"/>
                  </a:ext>
                </a:extLst>
              </a:tr>
              <a:tr h="209550">
                <a:tc>
                  <a:txBody>
                    <a:bodyPr/>
                    <a:lstStyle/>
                    <a:p>
                      <a:pPr algn="l" rtl="0" fontAlgn="ctr"/>
                      <a:r>
                        <a:rPr lang="es-CO" sz="1200" b="0" i="0" u="none" strike="noStrike">
                          <a:solidFill>
                            <a:srgbClr val="203864"/>
                          </a:solidFill>
                          <a:effectLst/>
                          <a:latin typeface="Calibri" panose="020F0502020204030204" pitchFamily="34" charset="0"/>
                        </a:rPr>
                        <a:t>LIXIVIADOS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550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39761433"/>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690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62003949"/>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61647047"/>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084319238"/>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1311410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FONDO DE SOLIDARIDAD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52685571"/>
                  </a:ext>
                </a:extLst>
              </a:tr>
            </a:tbl>
          </a:graphicData>
        </a:graphic>
      </p:graphicFrame>
      <p:graphicFrame>
        <p:nvGraphicFramePr>
          <p:cNvPr id="5" name="Tabla 4">
            <a:extLst>
              <a:ext uri="{FF2B5EF4-FFF2-40B4-BE49-F238E27FC236}">
                <a16:creationId xmlns:a16="http://schemas.microsoft.com/office/drawing/2014/main" id="{EEA80013-C4D1-9599-C1A8-6C4C84B57261}"/>
              </a:ext>
            </a:extLst>
          </p:cNvPr>
          <p:cNvGraphicFramePr>
            <a:graphicFrameLocks noGrp="1"/>
          </p:cNvGraphicFramePr>
          <p:nvPr/>
        </p:nvGraphicFramePr>
        <p:xfrm>
          <a:off x="6522768" y="2178807"/>
          <a:ext cx="4546600" cy="3562350"/>
        </p:xfrm>
        <a:graphic>
          <a:graphicData uri="http://schemas.openxmlformats.org/drawingml/2006/table">
            <a:tbl>
              <a:tblPr/>
              <a:tblGrid>
                <a:gridCol w="2731767">
                  <a:extLst>
                    <a:ext uri="{9D8B030D-6E8A-4147-A177-3AD203B41FA5}">
                      <a16:colId xmlns:a16="http://schemas.microsoft.com/office/drawing/2014/main" val="1778516138"/>
                    </a:ext>
                  </a:extLst>
                </a:gridCol>
                <a:gridCol w="1814833">
                  <a:extLst>
                    <a:ext uri="{9D8B030D-6E8A-4147-A177-3AD203B41FA5}">
                      <a16:colId xmlns:a16="http://schemas.microsoft.com/office/drawing/2014/main" val="2748021982"/>
                    </a:ext>
                  </a:extLst>
                </a:gridCol>
              </a:tblGrid>
              <a:tr h="209550">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VALOR A 31-MAY-2024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322707101"/>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3.154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963046028"/>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3.389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06371687"/>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6.564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2587132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508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735177350"/>
                  </a:ext>
                </a:extLst>
              </a:tr>
              <a:tr h="209550">
                <a:tc>
                  <a:txBody>
                    <a:bodyPr/>
                    <a:lstStyle/>
                    <a:p>
                      <a:pPr algn="l" rtl="0" fontAlgn="ctr"/>
                      <a:r>
                        <a:rPr lang="es-MX" sz="1200" b="0" i="0" u="none" strike="noStrike">
                          <a:solidFill>
                            <a:srgbClr val="203864"/>
                          </a:solidFill>
                          <a:effectLst/>
                          <a:latin typeface="Calibri" panose="020F0502020204030204" pitchFamily="34" charset="0"/>
                        </a:rPr>
                        <a:t>FCAB 2018 - APROVECHAMIENTO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3.101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63212887"/>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PAGADORA IAT</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78850451"/>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379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278522345"/>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622</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943184753"/>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459</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4920544"/>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244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36695798"/>
                  </a:ext>
                </a:extLst>
              </a:tr>
              <a:tr h="209550">
                <a:tc>
                  <a:txBody>
                    <a:bodyPr/>
                    <a:lstStyle/>
                    <a:p>
                      <a:pPr algn="l" rtl="0" fontAlgn="ctr"/>
                      <a:r>
                        <a:rPr lang="es-CO" sz="1200" b="0" i="0" u="none" strike="noStrike">
                          <a:solidFill>
                            <a:srgbClr val="203864"/>
                          </a:solidFill>
                          <a:effectLst/>
                          <a:latin typeface="Calibri" panose="020F0502020204030204" pitchFamily="34" charset="0"/>
                        </a:rPr>
                        <a:t>FCAB 2018 IAT DF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237</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65311245"/>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38</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484796762"/>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10.734</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852425977"/>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3.693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758761115"/>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a:solidFill>
                            <a:srgbClr val="203864"/>
                          </a:solidFill>
                          <a:effectLst/>
                          <a:latin typeface="Calibri" panose="020F0502020204030204" pitchFamily="34" charset="0"/>
                        </a:rPr>
                        <a:t>3.143</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92757547"/>
                  </a:ext>
                </a:extLst>
              </a:tr>
              <a:tr h="209550">
                <a:tc>
                  <a:txBody>
                    <a:bodyPr/>
                    <a:lstStyle/>
                    <a:p>
                      <a:pPr algn="l" rtl="0" fontAlgn="ctr"/>
                      <a:r>
                        <a:rPr lang="es-CO" sz="1200" b="0" i="0" u="none" strike="noStrike">
                          <a:solidFill>
                            <a:srgbClr val="203864"/>
                          </a:solidFill>
                          <a:effectLst/>
                          <a:latin typeface="Calibri" panose="020F0502020204030204" pitchFamily="34" charset="0"/>
                        </a:rPr>
                        <a:t>RBL 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b"/>
                      <a:r>
                        <a:rPr lang="es-CO" sz="1200" b="0" i="0" u="none" strike="noStrike" dirty="0">
                          <a:solidFill>
                            <a:srgbClr val="203864"/>
                          </a:solidFill>
                          <a:effectLst/>
                          <a:latin typeface="Calibri" panose="020F0502020204030204" pitchFamily="34" charset="0"/>
                        </a:rPr>
                        <a:t>0</a:t>
                      </a:r>
                    </a:p>
                  </a:txBody>
                  <a:tcPr marL="0" marR="0" marT="0" marB="0" anchor="b">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938123622"/>
                  </a:ext>
                </a:extLst>
              </a:tr>
            </a:tbl>
          </a:graphicData>
        </a:graphic>
      </p:graphicFrame>
    </p:spTree>
  </p:cSld>
  <p:clrMapOvr>
    <a:masterClrMapping/>
  </p:clrMapOvr>
  <p:transition spd="slow"/>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34005" y="187325"/>
            <a:ext cx="10134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al 31 de mayo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04365" y="1330295"/>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Gráfico 1">
            <a:extLst>
              <a:ext uri="{FF2B5EF4-FFF2-40B4-BE49-F238E27FC236}">
                <a16:creationId xmlns:a16="http://schemas.microsoft.com/office/drawing/2014/main" id="{BCD8273A-917F-4563-90FA-AD8F80861682}"/>
              </a:ext>
            </a:extLst>
          </p:cNvPr>
          <p:cNvGraphicFramePr>
            <a:graphicFrameLocks/>
          </p:cNvGraphicFramePr>
          <p:nvPr/>
        </p:nvGraphicFramePr>
        <p:xfrm>
          <a:off x="1527256" y="1592233"/>
          <a:ext cx="9137487" cy="228175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Tabla 6">
            <a:extLst>
              <a:ext uri="{FF2B5EF4-FFF2-40B4-BE49-F238E27FC236}">
                <a16:creationId xmlns:a16="http://schemas.microsoft.com/office/drawing/2014/main" id="{5F569C25-610D-F8AF-2315-A5460F8A9C42}"/>
              </a:ext>
            </a:extLst>
          </p:cNvPr>
          <p:cNvGraphicFramePr>
            <a:graphicFrameLocks noGrp="1"/>
          </p:cNvGraphicFramePr>
          <p:nvPr/>
        </p:nvGraphicFramePr>
        <p:xfrm>
          <a:off x="1124713" y="4047024"/>
          <a:ext cx="9244583" cy="1832563"/>
        </p:xfrm>
        <a:graphic>
          <a:graphicData uri="http://schemas.openxmlformats.org/drawingml/2006/table">
            <a:tbl>
              <a:tblPr/>
              <a:tblGrid>
                <a:gridCol w="2190051">
                  <a:extLst>
                    <a:ext uri="{9D8B030D-6E8A-4147-A177-3AD203B41FA5}">
                      <a16:colId xmlns:a16="http://schemas.microsoft.com/office/drawing/2014/main" val="2016503341"/>
                    </a:ext>
                  </a:extLst>
                </a:gridCol>
                <a:gridCol w="2502969">
                  <a:extLst>
                    <a:ext uri="{9D8B030D-6E8A-4147-A177-3AD203B41FA5}">
                      <a16:colId xmlns:a16="http://schemas.microsoft.com/office/drawing/2014/main" val="2363047268"/>
                    </a:ext>
                  </a:extLst>
                </a:gridCol>
                <a:gridCol w="3262259">
                  <a:extLst>
                    <a:ext uri="{9D8B030D-6E8A-4147-A177-3AD203B41FA5}">
                      <a16:colId xmlns:a16="http://schemas.microsoft.com/office/drawing/2014/main" val="618555784"/>
                    </a:ext>
                  </a:extLst>
                </a:gridCol>
                <a:gridCol w="1289304">
                  <a:extLst>
                    <a:ext uri="{9D8B030D-6E8A-4147-A177-3AD203B41FA5}">
                      <a16:colId xmlns:a16="http://schemas.microsoft.com/office/drawing/2014/main" val="2668642313"/>
                    </a:ext>
                  </a:extLst>
                </a:gridCol>
              </a:tblGrid>
              <a:tr h="347785">
                <a:tc gridSpan="4">
                  <a:txBody>
                    <a:bodyPr/>
                    <a:lstStyle/>
                    <a:p>
                      <a:pPr algn="ctr" rtl="0" fontAlgn="ctr"/>
                      <a:r>
                        <a:rPr lang="es-MX" sz="1000" b="1" i="0" u="none" strike="noStrike" dirty="0">
                          <a:solidFill>
                            <a:srgbClr val="203864"/>
                          </a:solidFill>
                          <a:effectLst/>
                          <a:latin typeface="Calibri" panose="020F0502020204030204" pitchFamily="34" charset="0"/>
                        </a:rPr>
                        <a:t> IAT GIRADO AL DISTRITO CON RENDIMIENTOS DESDE SEPTIEMBRE 2019 A MAYO 2024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690605035"/>
                  </a:ext>
                </a:extLst>
              </a:tr>
              <a:tr h="288396">
                <a:tc>
                  <a:txBody>
                    <a:bodyPr/>
                    <a:lstStyle/>
                    <a:p>
                      <a:pPr algn="ctr" rtl="0" fontAlgn="ctr"/>
                      <a:r>
                        <a:rPr lang="es-CO" sz="1000" b="1" i="0" u="none" strike="noStrike">
                          <a:solidFill>
                            <a:srgbClr val="203864"/>
                          </a:solidFill>
                          <a:effectLs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000" b="1" i="0" u="none" strike="noStrike" dirty="0">
                          <a:solidFill>
                            <a:srgbClr val="203864"/>
                          </a:solidFill>
                          <a:effectLst/>
                          <a:latin typeface="Calibri" panose="020F0502020204030204" pitchFamily="34" charset="0"/>
                        </a:rPr>
                        <a:t>VALOR RECAUDO DEL IAT GIRADO 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000" b="1" i="0" u="none" strike="noStrike" dirty="0">
                          <a:solidFill>
                            <a:srgbClr val="203864"/>
                          </a:solidFill>
                          <a:effectLst/>
                          <a:latin typeface="Calibri" panose="020F0502020204030204" pitchFamily="34" charset="0"/>
                        </a:rPr>
                        <a:t> RENDIMIENTOS DE LA SUBBOLSA IAT GIRADOS AL DISTRITO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226044734"/>
                  </a:ext>
                </a:extLst>
              </a:tr>
              <a:tr h="181199">
                <a:tc>
                  <a:txBody>
                    <a:bodyPr/>
                    <a:lstStyle/>
                    <a:p>
                      <a:pPr algn="l" rtl="0" fontAlgn="ctr"/>
                      <a:r>
                        <a:rPr lang="pt-BR" sz="1000" b="0" i="0" u="none" strike="noStrike">
                          <a:solidFill>
                            <a:srgbClr val="203864"/>
                          </a:solidFill>
                          <a:effectLst/>
                          <a:latin typeface="Calibri" panose="020F0502020204030204" pitchFamily="34" charset="0"/>
                        </a:rPr>
                        <a:t>PROMOAMBIENTAL DISTRITO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                                                     15.601,38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                                                                               61,66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     15.663,04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18545841"/>
                  </a:ext>
                </a:extLst>
              </a:tr>
              <a:tr h="181199">
                <a:tc>
                  <a:txBody>
                    <a:bodyPr/>
                    <a:lstStyle/>
                    <a:p>
                      <a:pPr algn="l" rtl="0" fontAlgn="ctr"/>
                      <a:r>
                        <a:rPr lang="it-IT" sz="1000" b="0" i="0" u="none" strike="noStrike">
                          <a:solidFill>
                            <a:srgbClr val="203864"/>
                          </a:solidFill>
                          <a:effectLst/>
                          <a:latin typeface="Calibri" panose="020F0502020204030204" pitchFamily="34" charset="0"/>
                        </a:rPr>
                        <a:t>LIMPIEZA METROPOLITANA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                                                     22.364,16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                                                                               85,45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     22.449,62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91237232"/>
                  </a:ext>
                </a:extLst>
              </a:tr>
              <a:tr h="194633">
                <a:tc>
                  <a:txBody>
                    <a:bodyPr/>
                    <a:lstStyle/>
                    <a:p>
                      <a:pPr algn="l" rtl="0" fontAlgn="ctr"/>
                      <a:r>
                        <a:rPr lang="es-MX" sz="1000" b="0" i="0" u="none" strike="noStrike">
                          <a:solidFill>
                            <a:srgbClr val="203864"/>
                          </a:solidFill>
                          <a:effectLst/>
                          <a:latin typeface="Calibri" panose="020F0502020204030204" pitchFamily="34" charset="0"/>
                        </a:rPr>
                        <a:t>CIUDAD LIMPIA BOGOTÁ SA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                                                     14.075,29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                                                                               52,86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     14.128,15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567733248"/>
                  </a:ext>
                </a:extLst>
              </a:tr>
              <a:tr h="181199">
                <a:tc>
                  <a:txBody>
                    <a:bodyPr/>
                    <a:lstStyle/>
                    <a:p>
                      <a:pPr algn="l" rtl="0" fontAlgn="ctr"/>
                      <a:r>
                        <a:rPr lang="es-CO" sz="1000" b="0" i="0" u="none" strike="noStrike">
                          <a:solidFill>
                            <a:srgbClr val="203864"/>
                          </a:solidFill>
                          <a:effectLst/>
                          <a:latin typeface="Calibri" panose="020F0502020204030204" pitchFamily="34" charset="0"/>
                        </a:rPr>
                        <a:t>BOGOTÁ LIMPIA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                                                       9.856,07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                                                                               37,40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       9.893,47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382040744"/>
                  </a:ext>
                </a:extLst>
              </a:tr>
              <a:tr h="181199">
                <a:tc>
                  <a:txBody>
                    <a:bodyPr/>
                    <a:lstStyle/>
                    <a:p>
                      <a:pPr algn="l" rtl="0" fontAlgn="ctr"/>
                      <a:r>
                        <a:rPr lang="pt-BR" sz="1000" b="0" i="0" u="none" strike="noStrike">
                          <a:solidFill>
                            <a:srgbClr val="203864"/>
                          </a:solidFill>
                          <a:effectLst/>
                          <a:latin typeface="Calibri" panose="020F0502020204030204" pitchFamily="34" charset="0"/>
                        </a:rPr>
                        <a:t>ÁREA LIMPIA DISTRITO CAPITAL SAS E.S.P.</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a:solidFill>
                            <a:srgbClr val="203864"/>
                          </a:solidFill>
                          <a:effectLst/>
                          <a:latin typeface="Calibri" panose="020F0502020204030204" pitchFamily="34" charset="0"/>
                        </a:rPr>
                        <a:t> $                                                     10.187,66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                                                                               36,56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r" rtl="0" fontAlgn="ctr"/>
                      <a:r>
                        <a:rPr lang="es-CO" sz="1000" b="0" i="0" u="none" strike="noStrike" dirty="0">
                          <a:solidFill>
                            <a:srgbClr val="203864"/>
                          </a:solidFill>
                          <a:effectLst/>
                          <a:latin typeface="Calibri" panose="020F0502020204030204" pitchFamily="34" charset="0"/>
                        </a:rPr>
                        <a:t> $     10.224,22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276041754"/>
                  </a:ext>
                </a:extLst>
              </a:tr>
              <a:tr h="276953">
                <a:tc>
                  <a:txBody>
                    <a:bodyPr/>
                    <a:lstStyle/>
                    <a:p>
                      <a:pPr algn="ctr" rtl="0" fontAlgn="ctr"/>
                      <a:r>
                        <a:rPr lang="es-CO" sz="1000" b="1" i="0" u="none" strike="noStrike">
                          <a:solidFill>
                            <a:srgbClr val="203864"/>
                          </a:solidFill>
                          <a:effectLst/>
                          <a:latin typeface="Calibri" panose="020F0502020204030204" pitchFamily="34" charset="0"/>
                        </a:rPr>
                        <a:t>TOTAL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000" b="1" i="0" u="none" strike="noStrike">
                          <a:solidFill>
                            <a:srgbClr val="203864"/>
                          </a:solidFill>
                          <a:effectLst/>
                          <a:latin typeface="Calibri" panose="020F0502020204030204" pitchFamily="34" charset="0"/>
                        </a:rPr>
                        <a:t>72.084,56</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000" b="1" i="0" u="none" strike="noStrike" dirty="0">
                          <a:solidFill>
                            <a:srgbClr val="203864"/>
                          </a:solidFill>
                          <a:effectLst/>
                          <a:latin typeface="Calibri" panose="020F0502020204030204" pitchFamily="34" charset="0"/>
                        </a:rPr>
                        <a:t>273,94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r" rtl="0" fontAlgn="ctr"/>
                      <a:r>
                        <a:rPr lang="es-CO" sz="1000" b="1" i="0" u="none" strike="noStrike" dirty="0">
                          <a:solidFill>
                            <a:srgbClr val="203864"/>
                          </a:solidFill>
                          <a:effectLst/>
                          <a:latin typeface="Calibri" panose="020F0502020204030204" pitchFamily="34" charset="0"/>
                        </a:rPr>
                        <a:t>72.358,50</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14636107"/>
                  </a:ext>
                </a:extLst>
              </a:tr>
            </a:tbl>
          </a:graphicData>
        </a:graphic>
      </p:graphicFrame>
    </p:spTree>
    <p:extLst>
      <p:ext uri="{BB962C8B-B14F-4D97-AF65-F5344CB8AC3E}">
        <p14:creationId xmlns:p14="http://schemas.microsoft.com/office/powerpoint/2010/main" val="373910799"/>
      </p:ext>
    </p:extLst>
  </p:cSld>
  <p:clrMapOvr>
    <a:masterClrMapping/>
  </p:clrMapOvr>
  <p:transition spd="slow"/>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4FC624B-0BDE-4D0B-9CD0-1AC61A561E59}"/>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3D20792C-C329-4191-97BB-92A891F3B70C}"/>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57216C5-7D43-4683-AD19-ECFA38797C4E}"/>
              </a:ext>
            </a:extLst>
          </p:cNvPr>
          <p:cNvSpPr txBox="1"/>
          <p:nvPr/>
        </p:nvSpPr>
        <p:spPr>
          <a:xfrm>
            <a:off x="1508125" y="219075"/>
            <a:ext cx="10134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Traslados Incentivo al Aprovechamiento y Tratamiento de Residuos Solidos (IAT) de mayo de 2024 </a:t>
            </a:r>
          </a:p>
        </p:txBody>
      </p:sp>
      <p:pic>
        <p:nvPicPr>
          <p:cNvPr id="138245" name="Imagen 15">
            <a:extLst>
              <a:ext uri="{FF2B5EF4-FFF2-40B4-BE49-F238E27FC236}">
                <a16:creationId xmlns:a16="http://schemas.microsoft.com/office/drawing/2014/main" id="{ED8F0471-6770-4147-AB74-ED11A46A927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43CA8789-2ABD-44F1-8A7D-6F64856D3199}"/>
              </a:ext>
            </a:extLst>
          </p:cNvPr>
          <p:cNvSpPr txBox="1">
            <a:spLocks noChangeArrowheads="1"/>
          </p:cNvSpPr>
          <p:nvPr/>
        </p:nvSpPr>
        <p:spPr bwMode="auto">
          <a:xfrm>
            <a:off x="49213" y="6465888"/>
            <a:ext cx="2746375" cy="261937"/>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Fiduciaria Credicorp. </a:t>
            </a:r>
          </a:p>
        </p:txBody>
      </p:sp>
      <p:sp>
        <p:nvSpPr>
          <p:cNvPr id="11" name="CuadroTexto 10">
            <a:extLst>
              <a:ext uri="{FF2B5EF4-FFF2-40B4-BE49-F238E27FC236}">
                <a16:creationId xmlns:a16="http://schemas.microsoft.com/office/drawing/2014/main" id="{6560D3D1-B6BC-44D8-B96D-D6F080CCBAA1}"/>
              </a:ext>
            </a:extLst>
          </p:cNvPr>
          <p:cNvSpPr txBox="1"/>
          <p:nvPr/>
        </p:nvSpPr>
        <p:spPr>
          <a:xfrm>
            <a:off x="8892858" y="1537449"/>
            <a:ext cx="1833562" cy="261938"/>
          </a:xfrm>
          <a:prstGeom prst="rect">
            <a:avLst/>
          </a:prstGeom>
          <a:noFill/>
        </p:spPr>
        <p:txBody>
          <a:bodyPr wrap="none">
            <a:spAutoFit/>
          </a:bodyPr>
          <a:lstStyle/>
          <a:p>
            <a:pPr eaLnBrk="1" fontAlgn="auto" hangingPunct="1">
              <a:spcBef>
                <a:spcPts val="0"/>
              </a:spcBef>
              <a:spcAft>
                <a:spcPts val="0"/>
              </a:spcAft>
              <a:defRPr/>
            </a:pPr>
            <a:r>
              <a:rPr lang="es-ES" sz="1100" i="1" dirty="0">
                <a:solidFill>
                  <a:schemeClr val="accent1">
                    <a:lumMod val="50000"/>
                  </a:schemeClr>
                </a:solidFill>
                <a:latin typeface="+mn-lt"/>
              </a:rPr>
              <a:t>* Cifras en millones de pesos</a:t>
            </a:r>
            <a:endParaRPr lang="es-CO" sz="1100" i="1" dirty="0">
              <a:solidFill>
                <a:schemeClr val="accent1">
                  <a:lumMod val="50000"/>
                </a:schemeClr>
              </a:solidFill>
              <a:latin typeface="+mn-lt"/>
            </a:endParaRPr>
          </a:p>
        </p:txBody>
      </p:sp>
      <p:graphicFrame>
        <p:nvGraphicFramePr>
          <p:cNvPr id="2" name="Tabla 1">
            <a:extLst>
              <a:ext uri="{FF2B5EF4-FFF2-40B4-BE49-F238E27FC236}">
                <a16:creationId xmlns:a16="http://schemas.microsoft.com/office/drawing/2014/main" id="{5E7E3EC2-C44C-D792-F0A3-29E6D81FF21B}"/>
              </a:ext>
            </a:extLst>
          </p:cNvPr>
          <p:cNvGraphicFramePr>
            <a:graphicFrameLocks noGrp="1"/>
          </p:cNvGraphicFramePr>
          <p:nvPr/>
        </p:nvGraphicFramePr>
        <p:xfrm>
          <a:off x="1422400" y="2074863"/>
          <a:ext cx="9220200" cy="4029075"/>
        </p:xfrm>
        <a:graphic>
          <a:graphicData uri="http://schemas.openxmlformats.org/drawingml/2006/table">
            <a:tbl>
              <a:tblPr/>
              <a:tblGrid>
                <a:gridCol w="2679700">
                  <a:extLst>
                    <a:ext uri="{9D8B030D-6E8A-4147-A177-3AD203B41FA5}">
                      <a16:colId xmlns:a16="http://schemas.microsoft.com/office/drawing/2014/main" val="1892747990"/>
                    </a:ext>
                  </a:extLst>
                </a:gridCol>
                <a:gridCol w="2679700">
                  <a:extLst>
                    <a:ext uri="{9D8B030D-6E8A-4147-A177-3AD203B41FA5}">
                      <a16:colId xmlns:a16="http://schemas.microsoft.com/office/drawing/2014/main" val="3934004442"/>
                    </a:ext>
                  </a:extLst>
                </a:gridCol>
                <a:gridCol w="1320800">
                  <a:extLst>
                    <a:ext uri="{9D8B030D-6E8A-4147-A177-3AD203B41FA5}">
                      <a16:colId xmlns:a16="http://schemas.microsoft.com/office/drawing/2014/main" val="290368269"/>
                    </a:ext>
                  </a:extLst>
                </a:gridCol>
                <a:gridCol w="1219200">
                  <a:extLst>
                    <a:ext uri="{9D8B030D-6E8A-4147-A177-3AD203B41FA5}">
                      <a16:colId xmlns:a16="http://schemas.microsoft.com/office/drawing/2014/main" val="2583908849"/>
                    </a:ext>
                  </a:extLst>
                </a:gridCol>
                <a:gridCol w="1320800">
                  <a:extLst>
                    <a:ext uri="{9D8B030D-6E8A-4147-A177-3AD203B41FA5}">
                      <a16:colId xmlns:a16="http://schemas.microsoft.com/office/drawing/2014/main" val="698303235"/>
                    </a:ext>
                  </a:extLst>
                </a:gridCol>
              </a:tblGrid>
              <a:tr h="409575">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FIDEICOMITENTE</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DESCRIPCIÓN</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 MONTO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FECHA TRASLADO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864"/>
                          </a:solidFill>
                          <a:effectLst/>
                          <a:highlight>
                            <a:srgbClr val="E2F0D9"/>
                          </a:highlight>
                          <a:latin typeface="Calibri" panose="020F0502020204030204" pitchFamily="34" charset="0"/>
                        </a:rPr>
                        <a:t>VALOR GIRADO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996895223"/>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553,72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rowSpan="10">
                  <a:txBody>
                    <a:bodyPr/>
                    <a:lstStyle/>
                    <a:p>
                      <a:pPr algn="ctr" rtl="0" fontAlgn="ctr"/>
                      <a:r>
                        <a:rPr lang="es-CO" sz="1200" b="0" i="0" u="none" strike="noStrike">
                          <a:solidFill>
                            <a:srgbClr val="203864"/>
                          </a:solidFill>
                          <a:effectLst/>
                          <a:latin typeface="Calibri" panose="020F0502020204030204" pitchFamily="34" charset="0"/>
                        </a:rPr>
                        <a:t>$ 1.965</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27062714"/>
                  </a:ext>
                </a:extLst>
              </a:tr>
              <a:tr h="361950">
                <a:tc>
                  <a:txBody>
                    <a:bodyPr/>
                    <a:lstStyle/>
                    <a:p>
                      <a:pPr algn="l" rtl="0" fontAlgn="ctr"/>
                      <a:r>
                        <a:rPr lang="es-CO" sz="1200" b="0" i="0" u="none" strike="noStrike">
                          <a:solidFill>
                            <a:srgbClr val="203864"/>
                          </a:solidFill>
                          <a:effectLst/>
                          <a:latin typeface="Calibri" panose="020F0502020204030204" pitchFamily="34" charset="0"/>
                        </a:rPr>
                        <a:t> PROMOAMBIENTAL DISTRITO</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1,19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255821564"/>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515,33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816705971"/>
                  </a:ext>
                </a:extLst>
              </a:tr>
              <a:tr h="361950">
                <a:tc>
                  <a:txBody>
                    <a:bodyPr/>
                    <a:lstStyle/>
                    <a:p>
                      <a:pPr algn="l" rtl="0" fontAlgn="ctr"/>
                      <a:r>
                        <a:rPr lang="es-CO" sz="1200" b="0" i="0" u="none" strike="noStrike">
                          <a:solidFill>
                            <a:srgbClr val="203864"/>
                          </a:solidFill>
                          <a:effectLst/>
                          <a:latin typeface="Calibri" panose="020F0502020204030204" pitchFamily="34" charset="0"/>
                        </a:rPr>
                        <a:t> LIMPIEZA METROPOLITANA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1,47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759932196"/>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306,04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768145084"/>
                  </a:ext>
                </a:extLst>
              </a:tr>
              <a:tr h="361950">
                <a:tc>
                  <a:txBody>
                    <a:bodyPr/>
                    <a:lstStyle/>
                    <a:p>
                      <a:pPr algn="l" rtl="0" fontAlgn="ctr"/>
                      <a:r>
                        <a:rPr lang="es-CO" sz="1200" b="0" i="0" u="none" strike="noStrike">
                          <a:solidFill>
                            <a:srgbClr val="203864"/>
                          </a:solidFill>
                          <a:effectLst/>
                          <a:latin typeface="Calibri" panose="020F0502020204030204" pitchFamily="34" charset="0"/>
                        </a:rPr>
                        <a:t> CIUDAD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0,80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1965186574"/>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261,36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784091642"/>
                  </a:ext>
                </a:extLst>
              </a:tr>
              <a:tr h="361950">
                <a:tc>
                  <a:txBody>
                    <a:bodyPr/>
                    <a:lstStyle/>
                    <a:p>
                      <a:pPr algn="l" rtl="0" fontAlgn="ctr"/>
                      <a:r>
                        <a:rPr lang="es-CO" sz="1200" b="0" i="0" u="none" strike="noStrike">
                          <a:solidFill>
                            <a:srgbClr val="203864"/>
                          </a:solidFill>
                          <a:effectLst/>
                          <a:latin typeface="Calibri" panose="020F0502020204030204" pitchFamily="34" charset="0"/>
                        </a:rPr>
                        <a:t> BOGOTA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0,70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4186120270"/>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RECURSOS RECAUDADOS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323,97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045781115"/>
                  </a:ext>
                </a:extLst>
              </a:tr>
              <a:tr h="361950">
                <a:tc>
                  <a:txBody>
                    <a:bodyPr/>
                    <a:lstStyle/>
                    <a:p>
                      <a:pPr algn="l" rtl="0" fontAlgn="ctr"/>
                      <a:r>
                        <a:rPr lang="es-CO" sz="1200" b="0" i="0" u="none" strike="noStrike">
                          <a:solidFill>
                            <a:srgbClr val="203864"/>
                          </a:solidFill>
                          <a:effectLst/>
                          <a:latin typeface="Calibri" panose="020F0502020204030204" pitchFamily="34" charset="0"/>
                        </a:rPr>
                        <a:t> ÁREA LIMPIA</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rtl="0" fontAlgn="ctr"/>
                      <a:r>
                        <a:rPr lang="es-CO" sz="1200" b="0" i="0" u="none" strike="noStrike">
                          <a:solidFill>
                            <a:srgbClr val="203864"/>
                          </a:solidFill>
                          <a:effectLst/>
                          <a:latin typeface="Calibri" panose="020F0502020204030204" pitchFamily="34" charset="0"/>
                        </a:rPr>
                        <a:t>RENDIMIENTOS ABR 2024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864"/>
                          </a:solidFill>
                          <a:effectLst/>
                          <a:latin typeface="Calibri" panose="020F0502020204030204" pitchFamily="34" charset="0"/>
                        </a:rPr>
                        <a:t> $                      0,67 </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dirty="0">
                          <a:solidFill>
                            <a:srgbClr val="203864"/>
                          </a:solidFill>
                          <a:effectLst/>
                          <a:latin typeface="Calibri" panose="020F0502020204030204" pitchFamily="34" charset="0"/>
                        </a:rPr>
                        <a:t>9-may-24</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vMerge="1">
                  <a:txBody>
                    <a:bodyPr/>
                    <a:lstStyle/>
                    <a:p>
                      <a:endParaRPr lang="es-CO"/>
                    </a:p>
                  </a:txBody>
                  <a:tcPr/>
                </a:tc>
                <a:extLst>
                  <a:ext uri="{0D108BD9-81ED-4DB2-BD59-A6C34878D82A}">
                    <a16:rowId xmlns:a16="http://schemas.microsoft.com/office/drawing/2014/main" val="3822376336"/>
                  </a:ext>
                </a:extLst>
              </a:tr>
            </a:tbl>
          </a:graphicData>
        </a:graphic>
      </p:graphicFrame>
    </p:spTree>
  </p:cSld>
  <p:clrMapOvr>
    <a:masterClrMapping/>
  </p:clrMapOvr>
  <p:transition spd="slow"/>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BE0ABC52-091F-46BA-B0D8-C33D4AC4A682}"/>
              </a:ext>
            </a:extLst>
          </p:cNvPr>
          <p:cNvCxnSpPr>
            <a:cxnSpLocks/>
          </p:cNvCxnSpPr>
          <p:nvPr/>
        </p:nvCxnSpPr>
        <p:spPr>
          <a:xfrm>
            <a:off x="88900" y="1162302"/>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Título 1">
            <a:extLst>
              <a:ext uri="{FF2B5EF4-FFF2-40B4-BE49-F238E27FC236}">
                <a16:creationId xmlns:a16="http://schemas.microsoft.com/office/drawing/2014/main" id="{DAA16F93-0E35-4EF6-A946-EED5E34E912E}"/>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0" name="CuadroTexto 9">
            <a:extLst>
              <a:ext uri="{FF2B5EF4-FFF2-40B4-BE49-F238E27FC236}">
                <a16:creationId xmlns:a16="http://schemas.microsoft.com/office/drawing/2014/main" id="{954C6673-20A4-4D16-A7C4-34EBD616B0D8}"/>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mayo 2024</a:t>
            </a:r>
          </a:p>
        </p:txBody>
      </p:sp>
      <p:pic>
        <p:nvPicPr>
          <p:cNvPr id="11" name="Imagen 15">
            <a:extLst>
              <a:ext uri="{FF2B5EF4-FFF2-40B4-BE49-F238E27FC236}">
                <a16:creationId xmlns:a16="http://schemas.microsoft.com/office/drawing/2014/main" id="{9DDA78A3-CD1C-4BEC-BB1B-2F2F4340089E}"/>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7F233139-938B-4CAA-B36E-5E6DAEED2C1B}"/>
              </a:ext>
            </a:extLst>
          </p:cNvPr>
          <p:cNvSpPr txBox="1"/>
          <p:nvPr/>
        </p:nvSpPr>
        <p:spPr>
          <a:xfrm>
            <a:off x="669925" y="1458419"/>
            <a:ext cx="11150308" cy="830997"/>
          </a:xfrm>
          <a:prstGeom prst="rect">
            <a:avLst/>
          </a:prstGeom>
          <a:noFill/>
        </p:spPr>
        <p:txBody>
          <a:bodyPr wrap="square" rtlCol="0">
            <a:spAutoFit/>
          </a:bodyPr>
          <a:lstStyle/>
          <a:p>
            <a:r>
              <a:rPr lang="es-MX" sz="1200" dirty="0">
                <a:solidFill>
                  <a:schemeClr val="accent1">
                    <a:lumMod val="50000"/>
                  </a:schemeClr>
                </a:solidFill>
              </a:rPr>
              <a:t>Durante el mes de mayo de 2024 se presentaron las siguientes situaciones de incumplimiento en los tiempos de liberación y pago en las facturas relacionadas con las </a:t>
            </a:r>
            <a:r>
              <a:rPr lang="es-CO" sz="1200" b="1" i="0" u="none" strike="noStrike" dirty="0">
                <a:solidFill>
                  <a:schemeClr val="accent1">
                    <a:lumMod val="50000"/>
                  </a:schemeClr>
                </a:solidFill>
                <a:effectLst/>
                <a:latin typeface="Calibri" panose="020F0502020204030204" pitchFamily="34" charset="0"/>
              </a:rPr>
              <a:t>Subbolsas de Disposición Final, Lixiviados</a:t>
            </a:r>
            <a:r>
              <a:rPr lang="es-CO" sz="1200" b="1" dirty="0">
                <a:solidFill>
                  <a:schemeClr val="accent1">
                    <a:lumMod val="50000"/>
                  </a:schemeClr>
                </a:solidFill>
                <a:latin typeface="Calibri" panose="020F0502020204030204" pitchFamily="34" charset="0"/>
              </a:rPr>
              <a:t> e </a:t>
            </a:r>
            <a:r>
              <a:rPr lang="es-CO" sz="1200" b="1" i="0" u="none" strike="noStrike" dirty="0">
                <a:solidFill>
                  <a:schemeClr val="accent1">
                    <a:lumMod val="50000"/>
                  </a:schemeClr>
                </a:solidFill>
                <a:effectLst/>
                <a:latin typeface="Calibri" panose="020F0502020204030204" pitchFamily="34" charset="0"/>
              </a:rPr>
              <a:t>Interventoría RBL</a:t>
            </a:r>
            <a:r>
              <a:rPr lang="es-MX" sz="1200" dirty="0">
                <a:solidFill>
                  <a:schemeClr val="accent1">
                    <a:lumMod val="50000"/>
                  </a:schemeClr>
                </a:solidFill>
              </a:rPr>
              <a:t>, así: </a:t>
            </a:r>
          </a:p>
          <a:p>
            <a:endParaRPr lang="es-MX" sz="1200" dirty="0">
              <a:solidFill>
                <a:schemeClr val="accent1">
                  <a:lumMod val="50000"/>
                </a:schemeClr>
              </a:solidFill>
            </a:endParaRPr>
          </a:p>
          <a:p>
            <a:pPr marL="285750" indent="-285750">
              <a:buFont typeface="Arial" panose="020B0604020202020204" pitchFamily="34" charset="0"/>
              <a:buChar char="•"/>
            </a:pPr>
            <a:r>
              <a:rPr lang="es-MX" sz="1200" dirty="0">
                <a:solidFill>
                  <a:schemeClr val="accent1">
                    <a:lumMod val="50000"/>
                  </a:schemeClr>
                </a:solidFill>
              </a:rPr>
              <a:t>Liberación de órdenes de pago de facturas (Concesionarios)</a:t>
            </a:r>
          </a:p>
        </p:txBody>
      </p:sp>
      <p:graphicFrame>
        <p:nvGraphicFramePr>
          <p:cNvPr id="2" name="Tabla 1">
            <a:extLst>
              <a:ext uri="{FF2B5EF4-FFF2-40B4-BE49-F238E27FC236}">
                <a16:creationId xmlns:a16="http://schemas.microsoft.com/office/drawing/2014/main" id="{4E5A106A-5834-2830-F1D5-4245558B2135}"/>
              </a:ext>
            </a:extLst>
          </p:cNvPr>
          <p:cNvGraphicFramePr>
            <a:graphicFrameLocks noGrp="1"/>
          </p:cNvGraphicFramePr>
          <p:nvPr/>
        </p:nvGraphicFramePr>
        <p:xfrm>
          <a:off x="838199" y="2900615"/>
          <a:ext cx="10515601" cy="1827769"/>
        </p:xfrm>
        <a:graphic>
          <a:graphicData uri="http://schemas.openxmlformats.org/drawingml/2006/table">
            <a:tbl>
              <a:tblPr/>
              <a:tblGrid>
                <a:gridCol w="1345344">
                  <a:extLst>
                    <a:ext uri="{9D8B030D-6E8A-4147-A177-3AD203B41FA5}">
                      <a16:colId xmlns:a16="http://schemas.microsoft.com/office/drawing/2014/main" val="1470232188"/>
                    </a:ext>
                  </a:extLst>
                </a:gridCol>
                <a:gridCol w="678529">
                  <a:extLst>
                    <a:ext uri="{9D8B030D-6E8A-4147-A177-3AD203B41FA5}">
                      <a16:colId xmlns:a16="http://schemas.microsoft.com/office/drawing/2014/main" val="4142491793"/>
                    </a:ext>
                  </a:extLst>
                </a:gridCol>
                <a:gridCol w="987552">
                  <a:extLst>
                    <a:ext uri="{9D8B030D-6E8A-4147-A177-3AD203B41FA5}">
                      <a16:colId xmlns:a16="http://schemas.microsoft.com/office/drawing/2014/main" val="3529334629"/>
                    </a:ext>
                  </a:extLst>
                </a:gridCol>
                <a:gridCol w="1422097">
                  <a:extLst>
                    <a:ext uri="{9D8B030D-6E8A-4147-A177-3AD203B41FA5}">
                      <a16:colId xmlns:a16="http://schemas.microsoft.com/office/drawing/2014/main" val="511002252"/>
                    </a:ext>
                  </a:extLst>
                </a:gridCol>
                <a:gridCol w="1826917">
                  <a:extLst>
                    <a:ext uri="{9D8B030D-6E8A-4147-A177-3AD203B41FA5}">
                      <a16:colId xmlns:a16="http://schemas.microsoft.com/office/drawing/2014/main" val="3063506060"/>
                    </a:ext>
                  </a:extLst>
                </a:gridCol>
                <a:gridCol w="1123668">
                  <a:extLst>
                    <a:ext uri="{9D8B030D-6E8A-4147-A177-3AD203B41FA5}">
                      <a16:colId xmlns:a16="http://schemas.microsoft.com/office/drawing/2014/main" val="505811533"/>
                    </a:ext>
                  </a:extLst>
                </a:gridCol>
                <a:gridCol w="756757">
                  <a:extLst>
                    <a:ext uri="{9D8B030D-6E8A-4147-A177-3AD203B41FA5}">
                      <a16:colId xmlns:a16="http://schemas.microsoft.com/office/drawing/2014/main" val="3171582409"/>
                    </a:ext>
                  </a:extLst>
                </a:gridCol>
                <a:gridCol w="1549185">
                  <a:extLst>
                    <a:ext uri="{9D8B030D-6E8A-4147-A177-3AD203B41FA5}">
                      <a16:colId xmlns:a16="http://schemas.microsoft.com/office/drawing/2014/main" val="3794719730"/>
                    </a:ext>
                  </a:extLst>
                </a:gridCol>
                <a:gridCol w="825552">
                  <a:extLst>
                    <a:ext uri="{9D8B030D-6E8A-4147-A177-3AD203B41FA5}">
                      <a16:colId xmlns:a16="http://schemas.microsoft.com/office/drawing/2014/main" val="1901521826"/>
                    </a:ext>
                  </a:extLst>
                </a:gridCol>
              </a:tblGrid>
              <a:tr h="673387">
                <a:tc>
                  <a:txBody>
                    <a:bodyPr/>
                    <a:lstStyle/>
                    <a:p>
                      <a:pPr algn="ctr" rtl="0" fontAlgn="ctr"/>
                      <a:r>
                        <a:rPr lang="es-CO" sz="1050" b="1" i="0" u="none" strike="noStrike" dirty="0">
                          <a:solidFill>
                            <a:srgbClr val="203764"/>
                          </a:solidFill>
                          <a:effectLst/>
                          <a:highlight>
                            <a:srgbClr val="E2EFDA"/>
                          </a:highlight>
                          <a:latin typeface="Calibri" panose="020F0502020204030204" pitchFamily="34" charset="0"/>
                        </a:rPr>
                        <a:t>ASE</a:t>
                      </a:r>
                      <a:r>
                        <a:rPr lang="es-CO" sz="1050" b="0" i="0" u="none" strike="noStrike" dirty="0">
                          <a:solidFill>
                            <a:srgbClr val="203764"/>
                          </a:solidFill>
                          <a:effectLst/>
                          <a:highlight>
                            <a:srgbClr val="E2EFDA"/>
                          </a:highlight>
                          <a:latin typeface="Calibri" panose="020F0502020204030204" pitchFamily="34" charset="0"/>
                        </a:rPr>
                        <a:t>​</a:t>
                      </a:r>
                      <a:endParaRPr lang="es-CO" sz="1050" b="1" i="0" u="none" strike="noStrike" dirty="0">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dirty="0">
                          <a:solidFill>
                            <a:srgbClr val="203764"/>
                          </a:solidFill>
                          <a:effectLst/>
                          <a:highlight>
                            <a:srgbClr val="E2EFDA"/>
                          </a:highlight>
                          <a:latin typeface="Calibri" panose="020F0502020204030204" pitchFamily="34" charset="0"/>
                        </a:rPr>
                        <a:t>Factura</a:t>
                      </a:r>
                      <a:r>
                        <a:rPr lang="es-CO" sz="1050" b="0" i="0" u="none" strike="noStrike" dirty="0">
                          <a:solidFill>
                            <a:srgbClr val="203764"/>
                          </a:solidFill>
                          <a:effectLst/>
                          <a:highlight>
                            <a:srgbClr val="E2EFDA"/>
                          </a:highlight>
                          <a:latin typeface="Calibri" panose="020F0502020204030204" pitchFamily="34" charset="0"/>
                        </a:rPr>
                        <a:t>​</a:t>
                      </a:r>
                      <a:endParaRPr lang="es-CO" sz="1050" b="1" i="0" u="none" strike="noStrike" dirty="0">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dirty="0">
                          <a:solidFill>
                            <a:srgbClr val="203764"/>
                          </a:solidFill>
                          <a:effectLst/>
                          <a:highlight>
                            <a:srgbClr val="E2EFDA"/>
                          </a:highlight>
                          <a:latin typeface="Calibri" panose="020F0502020204030204" pitchFamily="34" charset="0"/>
                        </a:rPr>
                        <a:t>Valor fact.</a:t>
                      </a:r>
                      <a:r>
                        <a:rPr lang="es-CO" sz="1050" b="0" i="0" u="none" strike="noStrike" dirty="0">
                          <a:solidFill>
                            <a:srgbClr val="203764"/>
                          </a:solidFill>
                          <a:effectLst/>
                          <a:highlight>
                            <a:srgbClr val="E2EFDA"/>
                          </a:highlight>
                          <a:latin typeface="Calibri" panose="020F0502020204030204" pitchFamily="34" charset="0"/>
                        </a:rPr>
                        <a:t>​</a:t>
                      </a:r>
                      <a:endParaRPr lang="es-CO" sz="1050" b="1" i="0" u="none" strike="noStrike" dirty="0">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dirty="0">
                          <a:solidFill>
                            <a:srgbClr val="203764"/>
                          </a:solidFill>
                          <a:effectLst/>
                          <a:highlight>
                            <a:srgbClr val="E2EFDA"/>
                          </a:highlight>
                          <a:latin typeface="Calibri" panose="020F0502020204030204" pitchFamily="34" charset="0"/>
                        </a:rPr>
                        <a:t>Subbolsa</a:t>
                      </a:r>
                      <a:r>
                        <a:rPr lang="es-CO" sz="1050" b="0" i="0" u="none" strike="noStrike" dirty="0">
                          <a:solidFill>
                            <a:srgbClr val="203764"/>
                          </a:solidFill>
                          <a:effectLst/>
                          <a:highlight>
                            <a:srgbClr val="E2EFDA"/>
                          </a:highlight>
                          <a:latin typeface="Calibri" panose="020F0502020204030204" pitchFamily="34" charset="0"/>
                        </a:rPr>
                        <a:t>​</a:t>
                      </a:r>
                      <a:endParaRPr lang="es-CO" sz="1050" b="1" i="0" u="none" strike="noStrike" dirty="0">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050" b="1" i="0" u="none" strike="noStrike" dirty="0">
                          <a:solidFill>
                            <a:srgbClr val="203764"/>
                          </a:solidFill>
                          <a:effectLst/>
                          <a:highlight>
                            <a:srgbClr val="E2EFDA"/>
                          </a:highlight>
                          <a:latin typeface="Calibri" panose="020F0502020204030204" pitchFamily="34" charset="0"/>
                        </a:rPr>
                        <a:t>Recursos Disponibles:</a:t>
                      </a:r>
                      <a:br>
                        <a:rPr lang="es-MX" sz="1050" b="1" i="0" u="none" strike="noStrike" dirty="0">
                          <a:solidFill>
                            <a:srgbClr val="203764"/>
                          </a:solidFill>
                          <a:effectLst/>
                          <a:highlight>
                            <a:srgbClr val="E2EFDA"/>
                          </a:highlight>
                          <a:latin typeface="Calibri" panose="020F0502020204030204" pitchFamily="34" charset="0"/>
                        </a:rPr>
                      </a:br>
                      <a:r>
                        <a:rPr lang="es-MX" sz="1050" b="1" i="0" u="none" strike="noStrike" dirty="0">
                          <a:solidFill>
                            <a:srgbClr val="203764"/>
                          </a:solidFill>
                          <a:effectLst/>
                          <a:highlight>
                            <a:srgbClr val="E2EFDA"/>
                          </a:highlight>
                          <a:latin typeface="Calibri" panose="020F0502020204030204" pitchFamily="34" charset="0"/>
                        </a:rPr>
                        <a:t>Fecha Máxima de liberación Concesionario:</a:t>
                      </a:r>
                      <a:r>
                        <a:rPr lang="es-MX" sz="1050" b="0" i="0" u="none" strike="noStrike" dirty="0">
                          <a:solidFill>
                            <a:srgbClr val="203764"/>
                          </a:solidFill>
                          <a:effectLst/>
                          <a:highlight>
                            <a:srgbClr val="E2EFDA"/>
                          </a:highlight>
                          <a:latin typeface="Calibri" panose="020F0502020204030204" pitchFamily="34" charset="0"/>
                        </a:rPr>
                        <a:t>​</a:t>
                      </a:r>
                      <a:endParaRPr lang="es-MX" sz="1050" b="1" i="0" u="none" strike="noStrike" dirty="0">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MX" sz="1050" b="1" i="0" u="none" strike="noStrike" dirty="0">
                          <a:solidFill>
                            <a:srgbClr val="203764"/>
                          </a:solidFill>
                          <a:effectLst/>
                          <a:highlight>
                            <a:srgbClr val="E2EFDA"/>
                          </a:highlight>
                          <a:latin typeface="Calibri" panose="020F0502020204030204" pitchFamily="34" charset="0"/>
                        </a:rPr>
                        <a:t>Fecha real de Cargue y Liberación de la OP</a:t>
                      </a:r>
                      <a:r>
                        <a:rPr lang="es-MX" sz="1050" b="0" i="0" u="none" strike="noStrike" dirty="0">
                          <a:solidFill>
                            <a:srgbClr val="203764"/>
                          </a:solidFill>
                          <a:effectLst/>
                          <a:highlight>
                            <a:srgbClr val="E2EFDA"/>
                          </a:highlight>
                          <a:latin typeface="Calibri" panose="020F0502020204030204" pitchFamily="34" charset="0"/>
                        </a:rPr>
                        <a:t>​</a:t>
                      </a:r>
                      <a:endParaRPr lang="es-MX" sz="1050" b="1" i="0" u="none" strike="noStrike" dirty="0">
                        <a:solidFill>
                          <a:srgbClr val="203764"/>
                        </a:solidFill>
                        <a:effectLst/>
                        <a:highlight>
                          <a:srgbClr val="E2EFDA"/>
                        </a:highlight>
                        <a:latin typeface="Calibri" panose="020F0502020204030204" pitchFamily="34" charset="0"/>
                      </a:endParaRP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dirty="0">
                          <a:solidFill>
                            <a:srgbClr val="203764"/>
                          </a:solidFill>
                          <a:effectLst/>
                          <a:highlight>
                            <a:srgbClr val="E2EFDA"/>
                          </a:highlight>
                          <a:latin typeface="Calibri" panose="020F0502020204030204" pitchFamily="34" charset="0"/>
                        </a:rPr>
                        <a:t>Días hábiles Vencidos</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dirty="0">
                          <a:solidFill>
                            <a:srgbClr val="203764"/>
                          </a:solidFill>
                          <a:effectLst/>
                          <a:highlight>
                            <a:srgbClr val="E2EFDA"/>
                          </a:highlight>
                          <a:latin typeface="Calibri" panose="020F0502020204030204" pitchFamily="34" charset="0"/>
                        </a:rPr>
                        <a:t>Comunicado​ Interventoría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tc>
                  <a:txBody>
                    <a:bodyPr/>
                    <a:lstStyle/>
                    <a:p>
                      <a:pPr algn="ctr" rtl="0" fontAlgn="ctr"/>
                      <a:r>
                        <a:rPr lang="es-CO" sz="1050" b="1" i="0" u="none" strike="noStrike">
                          <a:solidFill>
                            <a:srgbClr val="203764"/>
                          </a:solidFill>
                          <a:effectLst/>
                          <a:highlight>
                            <a:srgbClr val="E2EFDA"/>
                          </a:highlight>
                          <a:latin typeface="Calibri" panose="020F0502020204030204" pitchFamily="34" charset="0"/>
                        </a:rPr>
                        <a:t>Estado de Pago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solidFill>
                      <a:srgbClr val="E2EFDA"/>
                    </a:solidFill>
                  </a:tcPr>
                </a:tc>
                <a:extLst>
                  <a:ext uri="{0D108BD9-81ED-4DB2-BD59-A6C34878D82A}">
                    <a16:rowId xmlns:a16="http://schemas.microsoft.com/office/drawing/2014/main" val="2745126128"/>
                  </a:ext>
                </a:extLst>
              </a:tr>
              <a:tr h="384794">
                <a:tc>
                  <a:txBody>
                    <a:bodyPr/>
                    <a:lstStyle/>
                    <a:p>
                      <a:pPr algn="ctr" fontAlgn="ctr"/>
                      <a:r>
                        <a:rPr lang="es-CO" sz="1000" b="0" i="0" u="none" strike="noStrike">
                          <a:solidFill>
                            <a:srgbClr val="203764"/>
                          </a:solidFill>
                          <a:effectLst/>
                          <a:latin typeface="Calibri" panose="020F0502020204030204" pitchFamily="34" charset="0"/>
                        </a:rPr>
                        <a:t>AREA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CCAP366</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$190.953.476,44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INTERVENTORÍA RBL ASE 5</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08/05/2024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08/05/2024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12/05/2024 07:48:26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UAESP-CPC-ASE5-5409-24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15/05/2024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Pago Total</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2784907315"/>
                  </a:ext>
                </a:extLst>
              </a:tr>
              <a:tr h="384794">
                <a:tc>
                  <a:txBody>
                    <a:bodyPr/>
                    <a:lstStyle/>
                    <a:p>
                      <a:pPr algn="ctr" fontAlgn="ctr"/>
                      <a:r>
                        <a:rPr lang="es-CO" sz="1000" b="0" i="0" u="none" strike="noStrike">
                          <a:solidFill>
                            <a:srgbClr val="203764"/>
                          </a:solidFill>
                          <a:effectLst/>
                          <a:latin typeface="Calibri" panose="020F0502020204030204" pitchFamily="34" charset="0"/>
                        </a:rPr>
                        <a:t>BOGOTÁ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CGR-3928</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$857.104.084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DISPOSICIÓN FINAL ASE 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Recursos: 22/05/2024</a:t>
                      </a:r>
                      <a:br>
                        <a:rPr lang="es-CO" sz="1000" b="0" i="0" u="none" strike="noStrike" dirty="0">
                          <a:solidFill>
                            <a:srgbClr val="203764"/>
                          </a:solidFill>
                          <a:effectLst/>
                          <a:latin typeface="Calibri" panose="020F0502020204030204" pitchFamily="34" charset="0"/>
                        </a:rPr>
                      </a:br>
                      <a:r>
                        <a:rPr lang="es-CO" sz="1000" b="0" i="0" u="none" strike="noStrike" dirty="0">
                          <a:solidFill>
                            <a:srgbClr val="203764"/>
                          </a:solidFill>
                          <a:effectLst/>
                          <a:latin typeface="Calibri" panose="020F0502020204030204" pitchFamily="34" charset="0"/>
                        </a:rPr>
                        <a:t>Liberación: 22/05/2024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24/05/2024 04:28:27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UAESP-CPC-ASE4-5810-24 </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27/05/2024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Primer Abono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4169680928"/>
                  </a:ext>
                </a:extLst>
              </a:tr>
              <a:tr h="384794">
                <a:tc>
                  <a:txBody>
                    <a:bodyPr/>
                    <a:lstStyle/>
                    <a:p>
                      <a:pPr algn="ctr" fontAlgn="ctr"/>
                      <a:r>
                        <a:rPr lang="es-CO" sz="1000" b="0" i="0" u="none" strike="noStrike">
                          <a:solidFill>
                            <a:srgbClr val="203764"/>
                          </a:solidFill>
                          <a:effectLst/>
                          <a:latin typeface="Calibri" panose="020F0502020204030204" pitchFamily="34" charset="0"/>
                        </a:rPr>
                        <a:t>BOGOTÁ LIMPIA</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CGR-3933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$428.052.359 </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LIXIVIADOS ASE 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Recursos: 22/05/2024</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Liberación: 22/05/2024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  24/05/2024 04:29:27 PM</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3</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a:solidFill>
                            <a:srgbClr val="203764"/>
                          </a:solidFill>
                          <a:effectLst/>
                          <a:latin typeface="Calibri" panose="020F0502020204030204" pitchFamily="34" charset="0"/>
                        </a:rPr>
                        <a:t>UAESP-CPC-ASE4-5808-24 </a:t>
                      </a:r>
                      <a:br>
                        <a:rPr lang="es-CO" sz="1000" b="0" i="0" u="none" strike="noStrike">
                          <a:solidFill>
                            <a:srgbClr val="203764"/>
                          </a:solidFill>
                          <a:effectLst/>
                          <a:latin typeface="Calibri" panose="020F0502020204030204" pitchFamily="34" charset="0"/>
                        </a:rPr>
                      </a:br>
                      <a:r>
                        <a:rPr lang="es-CO" sz="1000" b="0" i="0" u="none" strike="noStrike">
                          <a:solidFill>
                            <a:srgbClr val="203764"/>
                          </a:solidFill>
                          <a:effectLst/>
                          <a:latin typeface="Calibri" panose="020F0502020204030204" pitchFamily="34" charset="0"/>
                        </a:rPr>
                        <a:t>27/05/2024</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tc>
                  <a:txBody>
                    <a:bodyPr/>
                    <a:lstStyle/>
                    <a:p>
                      <a:pPr algn="ctr" fontAlgn="ctr"/>
                      <a:r>
                        <a:rPr lang="es-CO" sz="1000" b="0" i="0" u="none" strike="noStrike" dirty="0">
                          <a:solidFill>
                            <a:srgbClr val="203764"/>
                          </a:solidFill>
                          <a:effectLst/>
                          <a:latin typeface="Calibri" panose="020F0502020204030204" pitchFamily="34" charset="0"/>
                        </a:rPr>
                        <a:t>Primer Abono</a:t>
                      </a:r>
                    </a:p>
                  </a:txBody>
                  <a:tcPr marL="0" marR="0" marT="0" marB="0" anchor="ctr">
                    <a:lnL w="6350" cap="flat" cmpd="sng" algn="ctr">
                      <a:solidFill>
                        <a:srgbClr val="92D050"/>
                      </a:solidFill>
                      <a:prstDash val="solid"/>
                      <a:round/>
                      <a:headEnd type="none" w="med" len="med"/>
                      <a:tailEnd type="none" w="med" len="med"/>
                    </a:lnL>
                    <a:lnR w="6350" cap="flat" cmpd="sng" algn="ctr">
                      <a:solidFill>
                        <a:srgbClr val="92D050"/>
                      </a:solidFill>
                      <a:prstDash val="solid"/>
                      <a:round/>
                      <a:headEnd type="none" w="med" len="med"/>
                      <a:tailEnd type="none" w="med" len="med"/>
                    </a:lnR>
                    <a:lnT w="6350" cap="flat" cmpd="sng" algn="ctr">
                      <a:solidFill>
                        <a:srgbClr val="92D050"/>
                      </a:solidFill>
                      <a:prstDash val="solid"/>
                      <a:round/>
                      <a:headEnd type="none" w="med" len="med"/>
                      <a:tailEnd type="none" w="med" len="med"/>
                    </a:lnT>
                    <a:lnB w="6350" cap="flat" cmpd="sng" algn="ctr">
                      <a:solidFill>
                        <a:srgbClr val="92D050"/>
                      </a:solidFill>
                      <a:prstDash val="solid"/>
                      <a:round/>
                      <a:headEnd type="none" w="med" len="med"/>
                      <a:tailEnd type="none" w="med" len="med"/>
                    </a:lnB>
                    <a:noFill/>
                  </a:tcPr>
                </a:tc>
                <a:extLst>
                  <a:ext uri="{0D108BD9-81ED-4DB2-BD59-A6C34878D82A}">
                    <a16:rowId xmlns:a16="http://schemas.microsoft.com/office/drawing/2014/main" val="1827561600"/>
                  </a:ext>
                </a:extLst>
              </a:tr>
            </a:tbl>
          </a:graphicData>
        </a:graphic>
      </p:graphicFrame>
    </p:spTree>
    <p:extLst>
      <p:ext uri="{BB962C8B-B14F-4D97-AF65-F5344CB8AC3E}">
        <p14:creationId xmlns:p14="http://schemas.microsoft.com/office/powerpoint/2010/main" val="47150544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E5A7F8A-7AFE-46C5-A078-5ECD307D734B}"/>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6959D3DD-3098-456C-9F54-8BFE575C8D20}"/>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1F71C35-B0CD-4D20-B762-0814619A6459}"/>
              </a:ext>
            </a:extLst>
          </p:cNvPr>
          <p:cNvSpPr txBox="1"/>
          <p:nvPr/>
        </p:nvSpPr>
        <p:spPr>
          <a:xfrm>
            <a:off x="1490601" y="195263"/>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eaLnBrk="1" fontAlgn="auto" hangingPunct="1">
              <a:spcBef>
                <a:spcPts val="0"/>
              </a:spcBef>
              <a:spcAft>
                <a:spcPts val="0"/>
              </a:spcAft>
              <a:defRPr/>
            </a:pPr>
            <a:r>
              <a:rPr lang="es-CO" sz="3400" kern="0" dirty="0">
                <a:solidFill>
                  <a:schemeClr val="accent1">
                    <a:lumMod val="50000"/>
                  </a:schemeClr>
                </a:solidFill>
              </a:rPr>
              <a:t>COMERCIAL Y FINANCIERO</a:t>
            </a:r>
          </a:p>
          <a:p>
            <a:pPr lvl="1" algn="ctr" eaLnBrk="1" fontAlgn="auto" hangingPunct="1">
              <a:spcBef>
                <a:spcPts val="0"/>
              </a:spcBef>
              <a:spcAft>
                <a:spcPts val="0"/>
              </a:spcAft>
              <a:defRPr/>
            </a:pPr>
            <a:r>
              <a:rPr lang="es-ES" sz="1600" b="0" dirty="0">
                <a:solidFill>
                  <a:schemeClr val="accent1">
                    <a:lumMod val="50000"/>
                  </a:schemeClr>
                </a:solidFill>
              </a:rPr>
              <a:t>Estado Informes De Rendición De Cuentas Del Fideicomiso al corte de mayo 2024</a:t>
            </a:r>
          </a:p>
        </p:txBody>
      </p:sp>
      <p:pic>
        <p:nvPicPr>
          <p:cNvPr id="142341" name="Imagen 15">
            <a:extLst>
              <a:ext uri="{FF2B5EF4-FFF2-40B4-BE49-F238E27FC236}">
                <a16:creationId xmlns:a16="http://schemas.microsoft.com/office/drawing/2014/main" id="{84A9C7C6-3255-4C47-B5EC-3F5E13F9FB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D025B54F-ACF0-4023-8936-55474B297EF5}"/>
              </a:ext>
            </a:extLst>
          </p:cNvPr>
          <p:cNvSpPr txBox="1"/>
          <p:nvPr/>
        </p:nvSpPr>
        <p:spPr>
          <a:xfrm>
            <a:off x="1323007" y="4743688"/>
            <a:ext cx="8623300" cy="861774"/>
          </a:xfrm>
          <a:prstGeom prst="rect">
            <a:avLst/>
          </a:prstGeom>
          <a:noFill/>
        </p:spPr>
        <p:txBody>
          <a:bodyPr>
            <a:spAutoFit/>
          </a:bodyPr>
          <a:lstStyle/>
          <a:p>
            <a:pPr marL="180340" algn="just" eaLnBrk="1" fontAlgn="auto" hangingPunct="1">
              <a:spcBef>
                <a:spcPts val="0"/>
              </a:spcBef>
              <a:spcAft>
                <a:spcPts val="0"/>
              </a:spcAft>
              <a:defRPr/>
            </a:pPr>
            <a:r>
              <a:rPr lang="es-ES" sz="1000" b="1" dirty="0">
                <a:solidFill>
                  <a:schemeClr val="accent1">
                    <a:lumMod val="50000"/>
                  </a:schemeClr>
                </a:solidFill>
                <a:latin typeface="+mn-lt"/>
              </a:rPr>
              <a:t>- Sin Gestionar</a:t>
            </a:r>
            <a:r>
              <a:rPr lang="es-ES" sz="1000" dirty="0">
                <a:solidFill>
                  <a:schemeClr val="accent1">
                    <a:lumMod val="50000"/>
                  </a:schemeClr>
                </a:solidFill>
                <a:latin typeface="+mn-lt"/>
              </a:rPr>
              <a:t>: Interventoría envío comunicados a la Fiduciaria, solicitando gestión sobre los hallazgos identificados.</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Cerrado: </a:t>
            </a:r>
            <a:r>
              <a:rPr lang="es-ES" sz="1000" dirty="0">
                <a:solidFill>
                  <a:schemeClr val="accent1">
                    <a:lumMod val="50000"/>
                  </a:schemeClr>
                </a:solidFill>
                <a:latin typeface="+mn-lt"/>
              </a:rPr>
              <a:t>El hallazgo quedó subsanado.</a:t>
            </a:r>
            <a:endParaRPr lang="es-ES" sz="1000" b="1" dirty="0">
              <a:solidFill>
                <a:schemeClr val="accent1">
                  <a:lumMod val="50000"/>
                </a:schemeClr>
              </a:solidFill>
              <a:latin typeface="+mn-lt"/>
            </a:endParaRPr>
          </a:p>
          <a:p>
            <a:pPr marL="180340" algn="just" eaLnBrk="1" fontAlgn="auto" hangingPunct="1">
              <a:spcBef>
                <a:spcPts val="0"/>
              </a:spcBef>
              <a:spcAft>
                <a:spcPts val="0"/>
              </a:spcAft>
              <a:defRPr/>
            </a:pPr>
            <a:r>
              <a:rPr lang="es-ES" sz="1000" b="1" dirty="0">
                <a:solidFill>
                  <a:schemeClr val="accent1">
                    <a:lumMod val="50000"/>
                  </a:schemeClr>
                </a:solidFill>
                <a:latin typeface="+mn-lt"/>
              </a:rPr>
              <a:t>- Gestionado</a:t>
            </a:r>
            <a:r>
              <a:rPr lang="es-ES" sz="1000" dirty="0">
                <a:solidFill>
                  <a:schemeClr val="accent1">
                    <a:lumMod val="50000"/>
                  </a:schemeClr>
                </a:solidFill>
                <a:latin typeface="+mn-lt"/>
              </a:rPr>
              <a:t>: La Interventoría tiene en revisión la respuesta de la Fiduciaria.</a:t>
            </a:r>
          </a:p>
          <a:p>
            <a:pPr marL="180340" algn="just" eaLnBrk="1" fontAlgn="auto" hangingPunct="1">
              <a:spcBef>
                <a:spcPts val="0"/>
              </a:spcBef>
              <a:spcAft>
                <a:spcPts val="0"/>
              </a:spcAft>
              <a:defRPr/>
            </a:pPr>
            <a:r>
              <a:rPr lang="es-ES" sz="1000" b="1" dirty="0">
                <a:solidFill>
                  <a:schemeClr val="accent1">
                    <a:lumMod val="50000"/>
                  </a:schemeClr>
                </a:solidFill>
                <a:latin typeface="+mn-lt"/>
              </a:rPr>
              <a:t>- Prórroga</a:t>
            </a:r>
            <a:r>
              <a:rPr lang="es-ES" sz="1000" dirty="0">
                <a:solidFill>
                  <a:schemeClr val="accent1">
                    <a:lumMod val="50000"/>
                  </a:schemeClr>
                </a:solidFill>
                <a:latin typeface="+mn-lt"/>
              </a:rPr>
              <a:t>: La Fiduciaria solicitó prórroga para remitir la respuesta.</a:t>
            </a:r>
            <a:endParaRPr lang="es-ES" sz="1000" dirty="0">
              <a:solidFill>
                <a:schemeClr val="accent1">
                  <a:lumMod val="50000"/>
                </a:schemeClr>
              </a:solidFill>
            </a:endParaRPr>
          </a:p>
          <a:p>
            <a:pPr marL="180340" algn="just">
              <a:defRPr/>
            </a:pPr>
            <a:r>
              <a:rPr lang="es-ES" sz="1000" b="1" dirty="0">
                <a:solidFill>
                  <a:schemeClr val="accent1">
                    <a:lumMod val="50000"/>
                  </a:schemeClr>
                </a:solidFill>
              </a:rPr>
              <a:t>- En Trámite: </a:t>
            </a:r>
            <a:r>
              <a:rPr lang="es-ES" sz="1000" dirty="0">
                <a:solidFill>
                  <a:schemeClr val="accent1">
                    <a:lumMod val="50000"/>
                  </a:schemeClr>
                </a:solidFill>
              </a:rPr>
              <a:t>La Interventoría detectó un Hallazgo y está elaborando el Comunicado al Concesionario.</a:t>
            </a:r>
            <a:endParaRPr lang="es-CO" sz="1000" dirty="0">
              <a:solidFill>
                <a:schemeClr val="accent1">
                  <a:lumMod val="50000"/>
                </a:schemeClr>
              </a:solidFill>
            </a:endParaRPr>
          </a:p>
        </p:txBody>
      </p:sp>
      <p:graphicFrame>
        <p:nvGraphicFramePr>
          <p:cNvPr id="2" name="Tabla 1">
            <a:extLst>
              <a:ext uri="{FF2B5EF4-FFF2-40B4-BE49-F238E27FC236}">
                <a16:creationId xmlns:a16="http://schemas.microsoft.com/office/drawing/2014/main" id="{F3DB8645-82AC-C50E-0809-16CF09DD5D12}"/>
              </a:ext>
            </a:extLst>
          </p:cNvPr>
          <p:cNvGraphicFramePr>
            <a:graphicFrameLocks noGrp="1"/>
          </p:cNvGraphicFramePr>
          <p:nvPr/>
        </p:nvGraphicFramePr>
        <p:xfrm>
          <a:off x="1495302" y="1572885"/>
          <a:ext cx="8400926" cy="2470910"/>
        </p:xfrm>
        <a:graphic>
          <a:graphicData uri="http://schemas.openxmlformats.org/drawingml/2006/table">
            <a:tbl>
              <a:tblPr/>
              <a:tblGrid>
                <a:gridCol w="1446301">
                  <a:extLst>
                    <a:ext uri="{9D8B030D-6E8A-4147-A177-3AD203B41FA5}">
                      <a16:colId xmlns:a16="http://schemas.microsoft.com/office/drawing/2014/main" val="3691678561"/>
                    </a:ext>
                  </a:extLst>
                </a:gridCol>
                <a:gridCol w="1151612">
                  <a:extLst>
                    <a:ext uri="{9D8B030D-6E8A-4147-A177-3AD203B41FA5}">
                      <a16:colId xmlns:a16="http://schemas.microsoft.com/office/drawing/2014/main" val="1848455807"/>
                    </a:ext>
                  </a:extLst>
                </a:gridCol>
                <a:gridCol w="1256339">
                  <a:extLst>
                    <a:ext uri="{9D8B030D-6E8A-4147-A177-3AD203B41FA5}">
                      <a16:colId xmlns:a16="http://schemas.microsoft.com/office/drawing/2014/main" val="2273219526"/>
                    </a:ext>
                  </a:extLst>
                </a:gridCol>
                <a:gridCol w="965790">
                  <a:extLst>
                    <a:ext uri="{9D8B030D-6E8A-4147-A177-3AD203B41FA5}">
                      <a16:colId xmlns:a16="http://schemas.microsoft.com/office/drawing/2014/main" val="3889365311"/>
                    </a:ext>
                  </a:extLst>
                </a:gridCol>
                <a:gridCol w="1111064">
                  <a:extLst>
                    <a:ext uri="{9D8B030D-6E8A-4147-A177-3AD203B41FA5}">
                      <a16:colId xmlns:a16="http://schemas.microsoft.com/office/drawing/2014/main" val="434020164"/>
                    </a:ext>
                  </a:extLst>
                </a:gridCol>
                <a:gridCol w="1111064">
                  <a:extLst>
                    <a:ext uri="{9D8B030D-6E8A-4147-A177-3AD203B41FA5}">
                      <a16:colId xmlns:a16="http://schemas.microsoft.com/office/drawing/2014/main" val="4132944753"/>
                    </a:ext>
                  </a:extLst>
                </a:gridCol>
                <a:gridCol w="1358756">
                  <a:extLst>
                    <a:ext uri="{9D8B030D-6E8A-4147-A177-3AD203B41FA5}">
                      <a16:colId xmlns:a16="http://schemas.microsoft.com/office/drawing/2014/main" val="2533763891"/>
                    </a:ext>
                  </a:extLst>
                </a:gridCol>
              </a:tblGrid>
              <a:tr h="190070">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SIN GESTIONAR</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CERRADO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EN TRAMITE</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900" b="1" i="0" u="none" strike="noStrike" dirty="0">
                          <a:solidFill>
                            <a:srgbClr val="203864"/>
                          </a:solidFill>
                          <a:effectLst/>
                          <a:latin typeface="Calibri" panose="020F0502020204030204" pitchFamily="34" charset="0"/>
                        </a:rPr>
                        <a:t>PRÓRROGA</a:t>
                      </a: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GESTIONADO</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662114191"/>
                  </a:ext>
                </a:extLst>
              </a:tr>
              <a:tr h="190070">
                <a:tc>
                  <a:txBody>
                    <a:bodyPr/>
                    <a:lstStyle/>
                    <a:p>
                      <a:pPr algn="ctr" rtl="0" fontAlgn="ctr"/>
                      <a:r>
                        <a:rPr lang="es-CO" sz="900" b="0" i="0" u="none" strike="noStrike" dirty="0">
                          <a:solidFill>
                            <a:srgbClr val="203864"/>
                          </a:solidFill>
                          <a:effectLst/>
                          <a:latin typeface="Calibri" panose="020F0502020204030204" pitchFamily="34" charset="0"/>
                        </a:rPr>
                        <a:t>Agosto a diciembre de 2018</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5</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552165466"/>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diciembre de 2019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696673573"/>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diciembre de 2020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1003252261"/>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noviembre de 2021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82077436"/>
                  </a:ext>
                </a:extLst>
              </a:tr>
              <a:tr h="190070">
                <a:tc>
                  <a:txBody>
                    <a:bodyPr/>
                    <a:lstStyle/>
                    <a:p>
                      <a:pPr algn="ctr" rtl="0" fontAlgn="ctr"/>
                      <a:r>
                        <a:rPr lang="es-CO" sz="900" b="0" i="0" u="none" strike="noStrike" dirty="0">
                          <a:solidFill>
                            <a:srgbClr val="203864"/>
                          </a:solidFill>
                          <a:effectLst/>
                          <a:latin typeface="Calibri" panose="020F0502020204030204" pitchFamily="34" charset="0"/>
                        </a:rPr>
                        <a:t>dic-21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tcPr>
                </a:tc>
                <a:extLst>
                  <a:ext uri="{0D108BD9-81ED-4DB2-BD59-A6C34878D82A}">
                    <a16:rowId xmlns:a16="http://schemas.microsoft.com/office/drawing/2014/main" val="2455467791"/>
                  </a:ext>
                </a:extLst>
              </a:tr>
              <a:tr h="190070">
                <a:tc>
                  <a:txBody>
                    <a:bodyPr/>
                    <a:lstStyle/>
                    <a:p>
                      <a:pPr algn="ctr" rtl="0" fontAlgn="ctr"/>
                      <a:r>
                        <a:rPr lang="es-MX" sz="900" b="0" i="0" u="none" strike="noStrike" dirty="0">
                          <a:solidFill>
                            <a:srgbClr val="203864"/>
                          </a:solidFill>
                          <a:effectLst/>
                          <a:latin typeface="Calibri" panose="020F0502020204030204" pitchFamily="34" charset="0"/>
                        </a:rPr>
                        <a:t>Enero a diciembre de 2022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endParaRPr lang="es-CO" sz="900" b="0" i="0" u="none" strike="noStrike" dirty="0">
                        <a:solidFill>
                          <a:srgbClr val="000000"/>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000000"/>
                          </a:solidFill>
                          <a:effectLst/>
                          <a:latin typeface="Calibri" panose="020F0502020204030204" pitchFamily="34" charset="0"/>
                        </a:rPr>
                        <a:t> </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900" b="0" i="0" u="none" strike="noStrike" dirty="0">
                          <a:solidFill>
                            <a:srgbClr val="203864"/>
                          </a:solidFill>
                          <a:effectLst/>
                          <a:latin typeface="Calibri" panose="020F0502020204030204" pitchFamily="34" charset="0"/>
                        </a:rPr>
                        <a:t>12</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2229969240"/>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900" b="0" i="0" u="none" strike="noStrike" dirty="0">
                          <a:solidFill>
                            <a:srgbClr val="203864"/>
                          </a:solidFill>
                          <a:effectLst/>
                          <a:latin typeface="Calibri" panose="020F0502020204030204" pitchFamily="34" charset="0"/>
                        </a:rPr>
                        <a:t>Enero a diciembre de 2023</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12</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marL="0" algn="ctr" defTabSz="914400" rtl="0" eaLnBrk="1" fontAlgn="ctr" latinLnBrk="0" hangingPunct="1"/>
                      <a:r>
                        <a:rPr lang="es-MX" sz="900" b="0" i="0" u="none" strike="noStrike" kern="1200" dirty="0">
                          <a:solidFill>
                            <a:srgbClr val="203864"/>
                          </a:solidFill>
                          <a:effectLst/>
                          <a:latin typeface="Calibri" panose="020F0502020204030204" pitchFamily="34" charset="0"/>
                          <a:ea typeface="+mn-ea"/>
                          <a:cs typeface="+mn-cs"/>
                        </a:rPr>
                        <a:t>10</a:t>
                      </a:r>
                      <a:endParaRPr lang="es-CO" sz="900" b="0" i="0" u="none" strike="noStrike" kern="1200" dirty="0">
                        <a:solidFill>
                          <a:srgbClr val="203864"/>
                        </a:solidFill>
                        <a:effectLst/>
                        <a:latin typeface="Calibri" panose="020F0502020204030204" pitchFamily="34" charset="0"/>
                        <a:ea typeface="+mn-ea"/>
                        <a:cs typeface="+mn-cs"/>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700864465"/>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Ene-24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080792653"/>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Feb-24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endParaRPr lang="es-CO" sz="900" b="0"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72815596"/>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Mar-24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500297851"/>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0" i="0" u="none" strike="noStrike" dirty="0">
                          <a:solidFill>
                            <a:srgbClr val="203864"/>
                          </a:solidFill>
                          <a:effectLst/>
                          <a:latin typeface="Calibri" panose="020F0502020204030204" pitchFamily="34" charset="0"/>
                        </a:rPr>
                        <a:t>Abr-24</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endParaRPr lang="es-CO" sz="900" b="1" i="0" u="none" strike="noStrike" dirty="0">
                        <a:solidFill>
                          <a:srgbClr val="203864"/>
                        </a:solidFill>
                        <a:effectLst/>
                        <a:latin typeface="Calibri" panose="020F0502020204030204" pitchFamily="34" charset="0"/>
                      </a:endParaRP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900" b="0"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4225494041"/>
                  </a:ext>
                </a:extLst>
              </a:tr>
              <a:tr h="19007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900" b="1" i="0" u="none" strike="noStrike" dirty="0">
                          <a:solidFill>
                            <a:srgbClr val="203864"/>
                          </a:solidFill>
                          <a:effectLst/>
                          <a:latin typeface="Calibri" panose="020F0502020204030204" pitchFamily="34" charset="0"/>
                        </a:rPr>
                        <a:t>TOTAL</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66</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0</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1</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69</a:t>
                      </a:r>
                    </a:p>
                  </a:txBody>
                  <a:tcPr marL="7854" marR="7854" marT="7854"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63703094"/>
                  </a:ext>
                </a:extLst>
              </a:tr>
            </a:tbl>
          </a:graphicData>
        </a:graphic>
      </p:graphicFrame>
    </p:spTree>
  </p:cSld>
  <p:clrMapOvr>
    <a:masterClrMapping/>
  </p:clrMapOvr>
  <p:transition spd="slow"/>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01871B6-EC5A-54FB-9531-D5C0C61379C7}"/>
              </a:ext>
            </a:extLst>
          </p:cNvPr>
          <p:cNvCxnSpPr>
            <a:cxnSpLocks/>
          </p:cNvCxnSpPr>
          <p:nvPr/>
        </p:nvCxnSpPr>
        <p:spPr>
          <a:xfrm>
            <a:off x="159791" y="119767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F0CA6DF9-8FB1-153E-9F2E-8C60CBDDEE35}"/>
              </a:ext>
            </a:extLst>
          </p:cNvPr>
          <p:cNvSpPr txBox="1"/>
          <p:nvPr/>
        </p:nvSpPr>
        <p:spPr>
          <a:xfrm>
            <a:off x="1668463" y="293688"/>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mayo de 2024</a:t>
            </a:r>
          </a:p>
        </p:txBody>
      </p:sp>
      <p:pic>
        <p:nvPicPr>
          <p:cNvPr id="10" name="Imagen 15">
            <a:extLst>
              <a:ext uri="{FF2B5EF4-FFF2-40B4-BE49-F238E27FC236}">
                <a16:creationId xmlns:a16="http://schemas.microsoft.com/office/drawing/2014/main" id="{559A3A05-BA43-C2DC-3D84-02D21884E09B}"/>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C6709EE8-048D-7104-2EA0-2790586C0C33}"/>
              </a:ext>
            </a:extLst>
          </p:cNvPr>
          <p:cNvGraphicFramePr>
            <a:graphicFrameLocks noGrp="1"/>
          </p:cNvGraphicFramePr>
          <p:nvPr/>
        </p:nvGraphicFramePr>
        <p:xfrm>
          <a:off x="1135856" y="1666231"/>
          <a:ext cx="9455165" cy="4408175"/>
        </p:xfrm>
        <a:graphic>
          <a:graphicData uri="http://schemas.openxmlformats.org/drawingml/2006/table">
            <a:tbl>
              <a:tblPr/>
              <a:tblGrid>
                <a:gridCol w="1245035">
                  <a:extLst>
                    <a:ext uri="{9D8B030D-6E8A-4147-A177-3AD203B41FA5}">
                      <a16:colId xmlns:a16="http://schemas.microsoft.com/office/drawing/2014/main" val="3314452592"/>
                    </a:ext>
                  </a:extLst>
                </a:gridCol>
                <a:gridCol w="923026">
                  <a:extLst>
                    <a:ext uri="{9D8B030D-6E8A-4147-A177-3AD203B41FA5}">
                      <a16:colId xmlns:a16="http://schemas.microsoft.com/office/drawing/2014/main" val="1962438675"/>
                    </a:ext>
                  </a:extLst>
                </a:gridCol>
                <a:gridCol w="7287104">
                  <a:extLst>
                    <a:ext uri="{9D8B030D-6E8A-4147-A177-3AD203B41FA5}">
                      <a16:colId xmlns:a16="http://schemas.microsoft.com/office/drawing/2014/main" val="1659564091"/>
                    </a:ext>
                  </a:extLst>
                </a:gridCol>
              </a:tblGrid>
              <a:tr h="126039">
                <a:tc>
                  <a:txBody>
                    <a:bodyPr/>
                    <a:lstStyle/>
                    <a:p>
                      <a:pPr algn="ctr" rtl="0" fontAlgn="ctr"/>
                      <a:r>
                        <a:rPr lang="es-CO" sz="1200" b="1" i="0" u="none" strike="noStrike" dirty="0">
                          <a:solidFill>
                            <a:srgbClr val="203764"/>
                          </a:solidFill>
                          <a:effectLst/>
                          <a:highlight>
                            <a:srgbClr val="C6E0B4"/>
                          </a:highlight>
                          <a:latin typeface="Calibri" panose="020F0502020204030204" pitchFamily="34" charset="0"/>
                        </a:rPr>
                        <a:t>SUBBOLSA</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a:solidFill>
                            <a:srgbClr val="203764"/>
                          </a:solidFill>
                          <a:effectLst/>
                          <a:highlight>
                            <a:srgbClr val="C6E0B4"/>
                          </a:highlight>
                          <a:latin typeface="Calibri" panose="020F0502020204030204" pitchFamily="34" charset="0"/>
                        </a:rPr>
                        <a:t>ASE</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200" b="1" i="0" u="none" strike="noStrike" dirty="0">
                          <a:solidFill>
                            <a:srgbClr val="203764"/>
                          </a:solidFill>
                          <a:effectLst/>
                          <a:highlight>
                            <a:srgbClr val="C6E0B4"/>
                          </a:highlight>
                          <a:latin typeface="Calibri" panose="020F0502020204030204" pitchFamily="34" charset="0"/>
                        </a:rPr>
                        <a:t>SITUACIONES</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883184523"/>
                  </a:ext>
                </a:extLst>
              </a:tr>
              <a:tr h="528162">
                <a:tc rowSpan="10">
                  <a:txBody>
                    <a:bodyPr/>
                    <a:lstStyle/>
                    <a:p>
                      <a:pPr algn="ctr" rtl="0" fontAlgn="ctr"/>
                      <a:r>
                        <a:rPr lang="es-CO" sz="1200" b="0" i="0" u="none" strike="noStrike">
                          <a:solidFill>
                            <a:srgbClr val="203764"/>
                          </a:solidFill>
                          <a:effectLst/>
                          <a:highlight>
                            <a:srgbClr val="C6E0B4"/>
                          </a:highlight>
                          <a:latin typeface="Calibri" panose="020F0502020204030204" pitchFamily="34" charset="0"/>
                        </a:rPr>
                        <a:t>Subsidios y Contribuciones </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rowSpan="2">
                  <a:txBody>
                    <a:bodyPr/>
                    <a:lstStyle/>
                    <a:p>
                      <a:pPr algn="ctr" rtl="0" fontAlgn="ctr"/>
                      <a:r>
                        <a:rPr lang="es-CO" sz="1200" b="0" i="0" u="none" strike="noStrike">
                          <a:solidFill>
                            <a:srgbClr val="203764"/>
                          </a:solidFill>
                          <a:effectLst/>
                          <a:latin typeface="Calibri" panose="020F0502020204030204" pitchFamily="34" charset="0"/>
                        </a:rPr>
                        <a:t>ASE1</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FEBRERO 2024: </a:t>
                      </a:r>
                      <a:r>
                        <a:rPr lang="es-MX" sz="1200" b="0" i="0" u="none" strike="noStrike">
                          <a:solidFill>
                            <a:srgbClr val="203764"/>
                          </a:solidFill>
                          <a:effectLst/>
                          <a:latin typeface="Calibri" panose="020F0502020204030204" pitchFamily="34" charset="0"/>
                        </a:rPr>
                        <a:t> El balance fue aprobado el 04/04/2024, y fué pagado el 07/05/2024, además se identificó el traslado de los recursos desde la subbolsa FSRI hacia la subbolsa RBL el 10/05/2024.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51227544"/>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MARZO 2024: </a:t>
                      </a:r>
                      <a:r>
                        <a:rPr lang="es-MX" sz="1200" b="0" i="0" u="none" strike="noStrike">
                          <a:solidFill>
                            <a:srgbClr val="203764"/>
                          </a:solidFill>
                          <a:effectLst/>
                          <a:latin typeface="Calibri" panose="020F0502020204030204" pitchFamily="34" charset="0"/>
                        </a:rPr>
                        <a:t>El balance fué aprobado el 30/05/2024 y se encuentra pendiente de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655605102"/>
                  </a:ext>
                </a:extLst>
              </a:tr>
              <a:tr h="528162">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2</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I BIMESTRE 2024: </a:t>
                      </a:r>
                      <a:r>
                        <a:rPr lang="es-MX" sz="1200" b="0" i="0" u="none" strike="noStrike">
                          <a:solidFill>
                            <a:srgbClr val="203764"/>
                          </a:solidFill>
                          <a:effectLst/>
                          <a:latin typeface="Calibri" panose="020F0502020204030204" pitchFamily="34" charset="0"/>
                        </a:rPr>
                        <a:t> El balance fue aprobado el 19/04/2024  fué pagado el 16/05/2024, además se identificó el traslado de los recursos desde la subbolsa FSRI hacia la subbolsa RBL el 20/05/2024.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81109827"/>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II BIMESTRE 2024: </a:t>
                      </a:r>
                      <a:r>
                        <a:rPr lang="es-MX" sz="1200" b="0" i="0" u="none" strike="noStrike">
                          <a:solidFill>
                            <a:srgbClr val="203764"/>
                          </a:solidFill>
                          <a:effectLst/>
                          <a:latin typeface="Calibri" panose="020F0502020204030204" pitchFamily="34" charset="0"/>
                        </a:rPr>
                        <a:t>  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31880133"/>
                  </a:ext>
                </a:extLst>
              </a:tr>
              <a:tr h="528162">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3</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FEBRERO 2024: </a:t>
                      </a:r>
                      <a:r>
                        <a:rPr lang="es-MX" sz="1200" b="0" i="0" u="none" strike="noStrike">
                          <a:solidFill>
                            <a:srgbClr val="203764"/>
                          </a:solidFill>
                          <a:effectLst/>
                          <a:latin typeface="Calibri" panose="020F0502020204030204" pitchFamily="34" charset="0"/>
                        </a:rPr>
                        <a:t>El balance fue aprobado el 04/04/2024 y fué pagado el 07/05/2024, además se identificó el traslado de los recursos desde la subbolsa FSRI hacia la subbolsa RBL el 10/05/2024.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293961267"/>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MARZO 2024: </a:t>
                      </a:r>
                      <a:r>
                        <a:rPr lang="es-MX" sz="1200" b="0" i="0" u="none" strike="noStrike">
                          <a:solidFill>
                            <a:srgbClr val="203764"/>
                          </a:solidFill>
                          <a:effectLst/>
                          <a:latin typeface="Calibri" panose="020F0502020204030204" pitchFamily="34" charset="0"/>
                        </a:rPr>
                        <a:t>El balance fué aprobado el 30/04/2024 y se encuentra pendiente el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01937719"/>
                  </a:ext>
                </a:extLst>
              </a:tr>
              <a:tr h="528162">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4</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I BIMESTRE 2024: </a:t>
                      </a:r>
                      <a:r>
                        <a:rPr lang="es-MX" sz="1200" b="0" i="0" u="none" strike="noStrike">
                          <a:solidFill>
                            <a:srgbClr val="203764"/>
                          </a:solidFill>
                          <a:effectLst/>
                          <a:latin typeface="Calibri" panose="020F0502020204030204" pitchFamily="34" charset="0"/>
                        </a:rPr>
                        <a:t>El balance se encuentra aprobado el 04/04/2024 y fué pagado el 07/05/2024, además se identificó el traslado de los recursos desde la subbolsa FSRI hacia la subbolsa RBL el 20/05/2024.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038424263"/>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a:solidFill>
                            <a:srgbClr val="203764"/>
                          </a:solidFill>
                          <a:effectLst/>
                          <a:latin typeface="Calibri" panose="020F0502020204030204" pitchFamily="34" charset="0"/>
                        </a:rPr>
                        <a:t>BSC II BIMESTRE 2024: </a:t>
                      </a:r>
                      <a:r>
                        <a:rPr lang="es-MX" sz="1200" b="0" i="0" u="none" strike="noStrike">
                          <a:solidFill>
                            <a:srgbClr val="203764"/>
                          </a:solidFill>
                          <a:effectLst/>
                          <a:latin typeface="Calibri" panose="020F0502020204030204" pitchFamily="34" charset="0"/>
                        </a:rPr>
                        <a:t>El balance se encuentra pendiente de aprobación y pago por parte de la SDHT.</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479977859"/>
                  </a:ext>
                </a:extLst>
              </a:tr>
              <a:tr h="528162">
                <a:tc vMerge="1">
                  <a:txBody>
                    <a:bodyPr/>
                    <a:lstStyle/>
                    <a:p>
                      <a:endParaRPr lang="es-CO"/>
                    </a:p>
                  </a:txBody>
                  <a:tcPr/>
                </a:tc>
                <a:tc rowSpan="2">
                  <a:txBody>
                    <a:bodyPr/>
                    <a:lstStyle/>
                    <a:p>
                      <a:pPr algn="ctr" rtl="0" fontAlgn="ctr"/>
                      <a:r>
                        <a:rPr lang="es-CO" sz="1200" b="0" i="0" u="none" strike="noStrike">
                          <a:solidFill>
                            <a:srgbClr val="203764"/>
                          </a:solidFill>
                          <a:effectLst/>
                          <a:latin typeface="Calibri" panose="020F0502020204030204" pitchFamily="34" charset="0"/>
                        </a:rPr>
                        <a:t>ASE 5</a:t>
                      </a: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rtl="0" fontAlgn="ctr"/>
                      <a:r>
                        <a:rPr lang="es-MX" sz="1200" b="1" i="0" u="none" strike="noStrike">
                          <a:solidFill>
                            <a:srgbClr val="203764"/>
                          </a:solidFill>
                          <a:effectLst/>
                          <a:latin typeface="Calibri" panose="020F0502020204030204" pitchFamily="34" charset="0"/>
                        </a:rPr>
                        <a:t>BSC FEBRERO 2024: </a:t>
                      </a:r>
                      <a:r>
                        <a:rPr lang="es-MX" sz="1200" b="0" i="0" u="none" strike="noStrike">
                          <a:solidFill>
                            <a:srgbClr val="203764"/>
                          </a:solidFill>
                          <a:effectLst/>
                          <a:latin typeface="Calibri" panose="020F0502020204030204" pitchFamily="34" charset="0"/>
                        </a:rPr>
                        <a:t>El balance fue aprobado el 02/05/2024 y fué pagado el 07/05/2024, además se identificó el traslado de los recursos desde la subbolsa FSRI hacia la subbolsa RBL el 14/05/2024.</a:t>
                      </a:r>
                      <a:endParaRPr lang="es-MX" sz="1200" b="1" i="0" u="none" strike="noStrike">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59395937"/>
                  </a:ext>
                </a:extLst>
              </a:tr>
              <a:tr h="316897">
                <a:tc vMerge="1">
                  <a:txBody>
                    <a:bodyPr/>
                    <a:lstStyle/>
                    <a:p>
                      <a:endParaRPr lang="es-CO"/>
                    </a:p>
                  </a:txBody>
                  <a:tcPr/>
                </a:tc>
                <a:tc vMerge="1">
                  <a:txBody>
                    <a:bodyPr/>
                    <a:lstStyle/>
                    <a:p>
                      <a:endParaRPr lang="es-CO"/>
                    </a:p>
                  </a:txBody>
                  <a:tcPr/>
                </a:tc>
                <a:tc>
                  <a:txBody>
                    <a:bodyPr/>
                    <a:lstStyle/>
                    <a:p>
                      <a:pPr algn="l" rtl="0" fontAlgn="ctr"/>
                      <a:r>
                        <a:rPr lang="es-MX" sz="1200" b="1" i="0" u="none" strike="noStrike" dirty="0">
                          <a:solidFill>
                            <a:srgbClr val="203764"/>
                          </a:solidFill>
                          <a:effectLst/>
                          <a:latin typeface="Calibri" panose="020F0502020204030204" pitchFamily="34" charset="0"/>
                        </a:rPr>
                        <a:t>BSC MARZO 2024: </a:t>
                      </a:r>
                      <a:r>
                        <a:rPr lang="es-MX" sz="1200" b="0" i="0" u="none" strike="noStrike" dirty="0">
                          <a:solidFill>
                            <a:srgbClr val="203764"/>
                          </a:solidFill>
                          <a:effectLst/>
                          <a:latin typeface="Calibri" panose="020F0502020204030204" pitchFamily="34" charset="0"/>
                        </a:rPr>
                        <a:t>El balance se encuentra pendiente de aprobación y pago por parte de la SDHT.</a:t>
                      </a:r>
                      <a:endParaRPr lang="es-MX" sz="12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148225194"/>
                  </a:ext>
                </a:extLst>
              </a:tr>
            </a:tbl>
          </a:graphicData>
        </a:graphic>
      </p:graphicFrame>
    </p:spTree>
    <p:extLst>
      <p:ext uri="{BB962C8B-B14F-4D97-AF65-F5344CB8AC3E}">
        <p14:creationId xmlns:p14="http://schemas.microsoft.com/office/powerpoint/2010/main" val="27485243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3BFE85C-71AC-4E9B-8334-0760C81D4077}"/>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Título 1">
            <a:extLst>
              <a:ext uri="{FF2B5EF4-FFF2-40B4-BE49-F238E27FC236}">
                <a16:creationId xmlns:a16="http://schemas.microsoft.com/office/drawing/2014/main" id="{977C3235-5968-4C64-B327-36CA162D099C}"/>
              </a:ext>
            </a:extLst>
          </p:cNvPr>
          <p:cNvSpPr txBox="1">
            <a:spLocks/>
          </p:cNvSpPr>
          <p:nvPr/>
        </p:nvSpPr>
        <p:spPr>
          <a:xfrm>
            <a:off x="0" y="187325"/>
            <a:ext cx="2490788"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9" name="CuadroTexto 8">
            <a:extLst>
              <a:ext uri="{FF2B5EF4-FFF2-40B4-BE49-F238E27FC236}">
                <a16:creationId xmlns:a16="http://schemas.microsoft.com/office/drawing/2014/main" id="{B7BC3C00-F9D3-47B1-ADD3-9A91B5D9E305}"/>
              </a:ext>
            </a:extLst>
          </p:cNvPr>
          <p:cNvSpPr txBox="1"/>
          <p:nvPr/>
        </p:nvSpPr>
        <p:spPr>
          <a:xfrm>
            <a:off x="1623219" y="227336"/>
            <a:ext cx="8945562" cy="86201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ES" sz="1600" b="0" dirty="0">
                <a:solidFill>
                  <a:schemeClr val="accent1">
                    <a:lumMod val="50000"/>
                  </a:schemeClr>
                </a:solidFill>
              </a:rPr>
              <a:t>Estado De Los Pagos de Las Subbolsas a 31 de mayo de 2024</a:t>
            </a:r>
          </a:p>
        </p:txBody>
      </p:sp>
      <p:pic>
        <p:nvPicPr>
          <p:cNvPr id="10" name="Imagen 15">
            <a:extLst>
              <a:ext uri="{FF2B5EF4-FFF2-40B4-BE49-F238E27FC236}">
                <a16:creationId xmlns:a16="http://schemas.microsoft.com/office/drawing/2014/main" id="{226EAF42-0F5D-48B0-AFB9-AC5F5E5B8AE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69925" y="187325"/>
            <a:ext cx="931863"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Tabla 1">
            <a:extLst>
              <a:ext uri="{FF2B5EF4-FFF2-40B4-BE49-F238E27FC236}">
                <a16:creationId xmlns:a16="http://schemas.microsoft.com/office/drawing/2014/main" id="{31370EB0-F45F-446E-8462-2EAB138BBC7E}"/>
              </a:ext>
            </a:extLst>
          </p:cNvPr>
          <p:cNvGraphicFramePr>
            <a:graphicFrameLocks noGrp="1"/>
          </p:cNvGraphicFramePr>
          <p:nvPr/>
        </p:nvGraphicFramePr>
        <p:xfrm>
          <a:off x="729673" y="2122488"/>
          <a:ext cx="10732654" cy="3317681"/>
        </p:xfrm>
        <a:graphic>
          <a:graphicData uri="http://schemas.openxmlformats.org/drawingml/2006/table">
            <a:tbl>
              <a:tblPr/>
              <a:tblGrid>
                <a:gridCol w="1610641">
                  <a:extLst>
                    <a:ext uri="{9D8B030D-6E8A-4147-A177-3AD203B41FA5}">
                      <a16:colId xmlns:a16="http://schemas.microsoft.com/office/drawing/2014/main" val="3389405581"/>
                    </a:ext>
                  </a:extLst>
                </a:gridCol>
                <a:gridCol w="1355613">
                  <a:extLst>
                    <a:ext uri="{9D8B030D-6E8A-4147-A177-3AD203B41FA5}">
                      <a16:colId xmlns:a16="http://schemas.microsoft.com/office/drawing/2014/main" val="2882434122"/>
                    </a:ext>
                  </a:extLst>
                </a:gridCol>
                <a:gridCol w="7766400">
                  <a:extLst>
                    <a:ext uri="{9D8B030D-6E8A-4147-A177-3AD203B41FA5}">
                      <a16:colId xmlns:a16="http://schemas.microsoft.com/office/drawing/2014/main" val="2657212240"/>
                    </a:ext>
                  </a:extLst>
                </a:gridCol>
              </a:tblGrid>
              <a:tr h="451275">
                <a:tc>
                  <a:txBody>
                    <a:bodyPr/>
                    <a:lstStyle/>
                    <a:p>
                      <a:pPr algn="ctr" rtl="0" fontAlgn="ctr"/>
                      <a:r>
                        <a:rPr lang="es-CO" sz="1100" b="1" i="0" u="none" strike="noStrike" dirty="0">
                          <a:solidFill>
                            <a:srgbClr val="203764"/>
                          </a:solidFill>
                          <a:effectLst/>
                          <a:latin typeface="Calibri" panose="020F0502020204030204" pitchFamily="34" charset="0"/>
                        </a:rPr>
                        <a:t>SUBBOLSA</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ASE</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rgbClr val="203764"/>
                          </a:solidFill>
                          <a:effectLst/>
                          <a:latin typeface="Calibri" panose="020F0502020204030204" pitchFamily="34" charset="0"/>
                        </a:rPr>
                        <a:t>SITUACIONES</a:t>
                      </a:r>
                    </a:p>
                  </a:txBody>
                  <a:tcPr marL="7685" marR="7685" marT="7685" marB="0" anchor="ctr">
                    <a:lnL w="6350" cap="flat" cmpd="sng" algn="ctr">
                      <a:solidFill>
                        <a:srgbClr val="A9D08E"/>
                      </a:solidFill>
                      <a:prstDash val="solid"/>
                      <a:round/>
                      <a:headEnd type="none" w="med" len="med"/>
                      <a:tailEnd type="none" w="med" len="med"/>
                    </a:lnL>
                    <a:lnR w="6350" cap="flat" cmpd="sng" algn="ctr">
                      <a:solidFill>
                        <a:srgbClr val="A9D08E"/>
                      </a:solidFill>
                      <a:prstDash val="solid"/>
                      <a:round/>
                      <a:headEnd type="none" w="med" len="med"/>
                      <a:tailEnd type="none" w="med" len="med"/>
                    </a:lnR>
                    <a:lnT w="6350" cap="flat" cmpd="sng" algn="ctr">
                      <a:solidFill>
                        <a:srgbClr val="A9D0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C6E0B4"/>
                    </a:solidFill>
                  </a:tcPr>
                </a:tc>
                <a:extLst>
                  <a:ext uri="{0D108BD9-81ED-4DB2-BD59-A6C34878D82A}">
                    <a16:rowId xmlns:a16="http://schemas.microsoft.com/office/drawing/2014/main" val="2451345446"/>
                  </a:ext>
                </a:extLst>
              </a:tr>
              <a:tr h="758588">
                <a:tc>
                  <a:txBody>
                    <a:bodyPr/>
                    <a:lstStyle/>
                    <a:p>
                      <a:pPr algn="ctr" rtl="0" fontAlgn="ctr"/>
                      <a:r>
                        <a:rPr lang="es-CO" sz="1100" b="0" i="0" u="none" strike="noStrike" dirty="0">
                          <a:solidFill>
                            <a:srgbClr val="203764"/>
                          </a:solidFill>
                          <a:effectLst/>
                          <a:latin typeface="Calibri" panose="020F0502020204030204" pitchFamily="34" charset="0"/>
                        </a:rPr>
                        <a:t>Traslado recursos IAT</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el giro realizado por la Fiduciaria en abril 2024</a:t>
                      </a:r>
                      <a:r>
                        <a:rPr lang="es-MX" sz="1100" b="0" i="0" u="none" strike="noStrike" kern="1200" dirty="0">
                          <a:solidFill>
                            <a:srgbClr val="203764"/>
                          </a:solidFill>
                          <a:effectLst/>
                          <a:latin typeface="Calibri" panose="020F0502020204030204" pitchFamily="34" charset="0"/>
                          <a:ea typeface="+mn-ea"/>
                          <a:cs typeface="+mn-cs"/>
                        </a:rPr>
                        <a:t>, el cual fue acorde </a:t>
                      </a:r>
                      <a:r>
                        <a:rPr lang="es-MX" sz="1100" b="0" i="0" u="none" strike="noStrike" dirty="0">
                          <a:solidFill>
                            <a:srgbClr val="203764"/>
                          </a:solidFill>
                          <a:effectLst/>
                          <a:latin typeface="Calibri" panose="020F0502020204030204" pitchFamily="34" charset="0"/>
                        </a:rPr>
                        <a:t>con las remuneraciones del mes de marzo de 2024 informadas por Proceraseo S.A.S.</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766368028"/>
                  </a:ext>
                </a:extLst>
              </a:tr>
              <a:tr h="731858">
                <a:tc>
                  <a:txBody>
                    <a:bodyPr/>
                    <a:lstStyle/>
                    <a:p>
                      <a:pPr algn="ctr" rtl="0" fontAlgn="ctr"/>
                      <a:r>
                        <a:rPr lang="es-CO" sz="1100" b="0" i="0" u="none" strike="noStrike" dirty="0">
                          <a:solidFill>
                            <a:srgbClr val="203764"/>
                          </a:solidFill>
                          <a:effectLst/>
                          <a:latin typeface="Calibri" panose="020F0502020204030204" pitchFamily="34" charset="0"/>
                        </a:rPr>
                        <a:t>Aprovechamiento</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A9D08E"/>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y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l" rtl="0" fontAlgn="ctr"/>
                      <a:r>
                        <a:rPr lang="es-MX" sz="1100" b="0" i="0" u="none" strike="noStrike" dirty="0">
                          <a:solidFill>
                            <a:srgbClr val="203764"/>
                          </a:solidFill>
                          <a:effectLst/>
                          <a:latin typeface="Calibri" panose="020F0502020204030204" pitchFamily="34" charset="0"/>
                        </a:rPr>
                        <a:t>La Interventoría en los informes de aprovechamiento presenta el análisis de liquidación y pagos, correspondientes a los comités de conciliación de cuentas que los Concesionarios realizaron en abril 2024, los cuales se encuentran en trámite por parte de la Interventoría.</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1769799753"/>
                  </a:ext>
                </a:extLst>
              </a:tr>
              <a:tr h="679538">
                <a:tc>
                  <a:txBody>
                    <a:bodyPr/>
                    <a:lstStyle/>
                    <a:p>
                      <a:pPr algn="ctr" rtl="0" fontAlgn="ctr"/>
                      <a:r>
                        <a:rPr lang="es-CO" sz="1100" b="0" i="0" u="none" strike="noStrike" dirty="0">
                          <a:solidFill>
                            <a:srgbClr val="203764"/>
                          </a:solidFill>
                          <a:effectLst/>
                          <a:latin typeface="Calibri" panose="020F0502020204030204" pitchFamily="34" charset="0"/>
                        </a:rPr>
                        <a:t>Interventoría</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C5E0B4"/>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MX" sz="1100" b="0" i="0" u="none" strike="noStrike" dirty="0">
                          <a:solidFill>
                            <a:srgbClr val="203764"/>
                          </a:solidFill>
                          <a:effectLst/>
                          <a:latin typeface="Calibri" panose="020F0502020204030204" pitchFamily="34" charset="0"/>
                        </a:rPr>
                        <a:t>ASE 1, ASE 2, ASE 3, ASE 4 y ASE 5</a:t>
                      </a:r>
                    </a:p>
                  </a:txBody>
                  <a:tcPr marL="7685" marR="7685" marT="7685" marB="0" anchor="ctr">
                    <a:lnL w="12700" cap="flat" cmpd="sng" algn="ctr">
                      <a:solidFill>
                        <a:srgbClr val="C5E0B4"/>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verificó que al corte 31 de mayo de 2024, los recursos eran insuficientes para el pago de las facturas del servicio de abril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3710234962"/>
                  </a:ext>
                </a:extLst>
              </a:tr>
              <a:tr h="696422">
                <a:tc>
                  <a:txBody>
                    <a:bodyPr/>
                    <a:lstStyle/>
                    <a:p>
                      <a:pPr algn="ctr" rtl="0" fontAlgn="ctr"/>
                      <a:r>
                        <a:rPr lang="es-CO" sz="1100" b="0" i="0" u="none" strike="noStrike" dirty="0">
                          <a:solidFill>
                            <a:srgbClr val="203764"/>
                          </a:solidFill>
                          <a:effectLst/>
                          <a:latin typeface="Calibri" panose="020F0502020204030204" pitchFamily="34" charset="0"/>
                        </a:rPr>
                        <a:t>RBL</a:t>
                      </a:r>
                    </a:p>
                  </a:txBody>
                  <a:tcPr marL="7685" marR="7685" marT="7685" marB="0" anchor="ctr">
                    <a:lnL w="6350" cap="flat" cmpd="sng" algn="ctr">
                      <a:solidFill>
                        <a:srgbClr val="A9D08E"/>
                      </a:solidFill>
                      <a:prstDash val="solid"/>
                      <a:round/>
                      <a:headEnd type="none" w="med" len="med"/>
                      <a:tailEnd type="none" w="med" len="med"/>
                    </a:lnL>
                    <a:lnR w="12700" cap="flat" cmpd="sng" algn="ctr">
                      <a:solidFill>
                        <a:srgbClr val="A9D18E"/>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C6E0B4"/>
                    </a:solidFill>
                  </a:tcPr>
                </a:tc>
                <a:tc>
                  <a:txBody>
                    <a:bodyPr/>
                    <a:lstStyle/>
                    <a:p>
                      <a:pPr algn="l" rtl="0" fontAlgn="ctr"/>
                      <a:r>
                        <a:rPr lang="es-CO" sz="1100" b="0" i="0" u="none" strike="noStrike" dirty="0">
                          <a:solidFill>
                            <a:srgbClr val="203764"/>
                          </a:solidFill>
                          <a:effectLst/>
                          <a:latin typeface="Calibri" panose="020F0502020204030204" pitchFamily="34" charset="0"/>
                        </a:rPr>
                        <a:t>Todas las ASE</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tc>
                  <a:txBody>
                    <a:bodyPr/>
                    <a:lstStyle/>
                    <a:p>
                      <a:pPr algn="just" rtl="0" fontAlgn="ctr"/>
                      <a:r>
                        <a:rPr lang="es-MX" sz="1100" b="0" i="0" u="none" strike="noStrike" dirty="0">
                          <a:solidFill>
                            <a:srgbClr val="203764"/>
                          </a:solidFill>
                          <a:effectLst/>
                          <a:latin typeface="Calibri" panose="020F0502020204030204" pitchFamily="34" charset="0"/>
                        </a:rPr>
                        <a:t>La Interventoría evidenció que los Concesionarios realizaron de manera oportuna el pago a </a:t>
                      </a:r>
                      <a:r>
                        <a:rPr lang="es-MX" sz="1100" b="0" i="0" u="none" strike="noStrike" dirty="0" err="1">
                          <a:solidFill>
                            <a:srgbClr val="203764"/>
                          </a:solidFill>
                          <a:effectLst/>
                          <a:latin typeface="Calibri" panose="020F0502020204030204" pitchFamily="34" charset="0"/>
                        </a:rPr>
                        <a:t>Proceraseo</a:t>
                      </a:r>
                      <a:r>
                        <a:rPr lang="es-MX" sz="1100" b="0" i="0" u="none" strike="noStrike" dirty="0">
                          <a:solidFill>
                            <a:srgbClr val="203764"/>
                          </a:solidFill>
                          <a:effectLst/>
                          <a:latin typeface="Calibri" panose="020F0502020204030204" pitchFamily="34" charset="0"/>
                        </a:rPr>
                        <a:t> S.A.S de las facturas del servicio de abril de 2024.</a:t>
                      </a:r>
                    </a:p>
                  </a:txBody>
                  <a:tcPr marL="7685" marR="7685" marT="7685" marB="0" anchor="ctr">
                    <a:lnL w="12700" cap="flat" cmpd="sng" algn="ctr">
                      <a:solidFill>
                        <a:srgbClr val="A9D18E"/>
                      </a:solidFill>
                      <a:prstDash val="solid"/>
                      <a:round/>
                      <a:headEnd type="none" w="med" len="med"/>
                      <a:tailEnd type="none" w="med" len="med"/>
                    </a:lnL>
                    <a:lnR w="12700" cap="flat" cmpd="sng" algn="ctr">
                      <a:solidFill>
                        <a:srgbClr val="C5E0B4"/>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tcPr>
                </a:tc>
                <a:extLst>
                  <a:ext uri="{0D108BD9-81ED-4DB2-BD59-A6C34878D82A}">
                    <a16:rowId xmlns:a16="http://schemas.microsoft.com/office/drawing/2014/main" val="2402509233"/>
                  </a:ext>
                </a:extLst>
              </a:tr>
            </a:tbl>
          </a:graphicData>
        </a:graphic>
      </p:graphicFrame>
    </p:spTree>
    <p:extLst>
      <p:ext uri="{BB962C8B-B14F-4D97-AF65-F5344CB8AC3E}">
        <p14:creationId xmlns:p14="http://schemas.microsoft.com/office/powerpoint/2010/main" val="377644096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DFB91FE0-DEED-41E2-AF54-515317ED0046}"/>
              </a:ext>
            </a:extLst>
          </p:cNvPr>
          <p:cNvCxnSpPr>
            <a:cxnSpLocks/>
          </p:cNvCxnSpPr>
          <p:nvPr/>
        </p:nvCxnSpPr>
        <p:spPr>
          <a:xfrm>
            <a:off x="80963" y="10302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1CDFA86E-E4C5-40CE-A7C5-5C476C1737E6}"/>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9B5E690B-4D45-4057-8C00-563CD35E0FB0}"/>
              </a:ext>
            </a:extLst>
          </p:cNvPr>
          <p:cNvSpPr txBox="1"/>
          <p:nvPr/>
        </p:nvSpPr>
        <p:spPr>
          <a:xfrm>
            <a:off x="1622425" y="136525"/>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kern="0" dirty="0">
                <a:solidFill>
                  <a:srgbClr val="002060"/>
                </a:solidFill>
              </a:rPr>
              <a:t>Aportes Voluntarios Obligaciones De Hacer</a:t>
            </a:r>
            <a:endParaRPr lang="es-ES" sz="1600" b="0" dirty="0">
              <a:solidFill>
                <a:srgbClr val="002060"/>
              </a:solidFill>
            </a:endParaRPr>
          </a:p>
        </p:txBody>
      </p:sp>
      <p:pic>
        <p:nvPicPr>
          <p:cNvPr id="146437" name="Imagen 15">
            <a:extLst>
              <a:ext uri="{FF2B5EF4-FFF2-40B4-BE49-F238E27FC236}">
                <a16:creationId xmlns:a16="http://schemas.microsoft.com/office/drawing/2014/main" id="{CE4225BE-7333-4B1C-9685-5533DEE512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8" name="Imagen 9">
            <a:extLst>
              <a:ext uri="{FF2B5EF4-FFF2-40B4-BE49-F238E27FC236}">
                <a16:creationId xmlns:a16="http://schemas.microsoft.com/office/drawing/2014/main" id="{665F9625-2AE2-4122-B5F6-BC5A0D5923D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9516" y="1429128"/>
            <a:ext cx="1077912" cy="84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39" name="Imagen 7">
            <a:extLst>
              <a:ext uri="{FF2B5EF4-FFF2-40B4-BE49-F238E27FC236}">
                <a16:creationId xmlns:a16="http://schemas.microsoft.com/office/drawing/2014/main" id="{7D019A21-7161-4911-B7D8-0AE4F3D07E9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l="12659" t="17307" r="12910" b="19214"/>
          <a:stretch>
            <a:fillRect/>
          </a:stretch>
        </p:blipFill>
        <p:spPr bwMode="auto">
          <a:xfrm>
            <a:off x="217441" y="2543553"/>
            <a:ext cx="139382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1" name="Imagen 10">
            <a:extLst>
              <a:ext uri="{FF2B5EF4-FFF2-40B4-BE49-F238E27FC236}">
                <a16:creationId xmlns:a16="http://schemas.microsoft.com/office/drawing/2014/main" id="{DC27FFFA-8322-496D-92DD-828ADD006FC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5378" y="4842253"/>
            <a:ext cx="1176338"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6442" name="Imagen 14">
            <a:extLst>
              <a:ext uri="{FF2B5EF4-FFF2-40B4-BE49-F238E27FC236}">
                <a16:creationId xmlns:a16="http://schemas.microsoft.com/office/drawing/2014/main" id="{3F2448D4-6ECB-4F56-A505-719083692059}"/>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5378" y="5489953"/>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240F740C-F6B1-497C-8405-6F92619E204E}"/>
              </a:ext>
            </a:extLst>
          </p:cNvPr>
          <p:cNvSpPr txBox="1"/>
          <p:nvPr/>
        </p:nvSpPr>
        <p:spPr>
          <a:xfrm>
            <a:off x="9055582" y="1346871"/>
            <a:ext cx="1710725"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graphicFrame>
        <p:nvGraphicFramePr>
          <p:cNvPr id="5" name="Tabla 4">
            <a:extLst>
              <a:ext uri="{FF2B5EF4-FFF2-40B4-BE49-F238E27FC236}">
                <a16:creationId xmlns:a16="http://schemas.microsoft.com/office/drawing/2014/main" id="{767FFF9E-EFA8-49C8-9C7D-8BB2B7299335}"/>
              </a:ext>
            </a:extLst>
          </p:cNvPr>
          <p:cNvGraphicFramePr>
            <a:graphicFrameLocks noGrp="1"/>
          </p:cNvGraphicFramePr>
          <p:nvPr/>
        </p:nvGraphicFramePr>
        <p:xfrm>
          <a:off x="2696950" y="1747638"/>
          <a:ext cx="8928100" cy="2917190"/>
        </p:xfrm>
        <a:graphic>
          <a:graphicData uri="http://schemas.openxmlformats.org/drawingml/2006/table">
            <a:tbl>
              <a:tblPr/>
              <a:tblGrid>
                <a:gridCol w="876020">
                  <a:extLst>
                    <a:ext uri="{9D8B030D-6E8A-4147-A177-3AD203B41FA5}">
                      <a16:colId xmlns:a16="http://schemas.microsoft.com/office/drawing/2014/main" val="164573300"/>
                    </a:ext>
                  </a:extLst>
                </a:gridCol>
                <a:gridCol w="3000367">
                  <a:extLst>
                    <a:ext uri="{9D8B030D-6E8A-4147-A177-3AD203B41FA5}">
                      <a16:colId xmlns:a16="http://schemas.microsoft.com/office/drawing/2014/main" val="182498197"/>
                    </a:ext>
                  </a:extLst>
                </a:gridCol>
                <a:gridCol w="1211827">
                  <a:extLst>
                    <a:ext uri="{9D8B030D-6E8A-4147-A177-3AD203B41FA5}">
                      <a16:colId xmlns:a16="http://schemas.microsoft.com/office/drawing/2014/main" val="1635384372"/>
                    </a:ext>
                  </a:extLst>
                </a:gridCol>
                <a:gridCol w="1255628">
                  <a:extLst>
                    <a:ext uri="{9D8B030D-6E8A-4147-A177-3AD203B41FA5}">
                      <a16:colId xmlns:a16="http://schemas.microsoft.com/office/drawing/2014/main" val="970811100"/>
                    </a:ext>
                  </a:extLst>
                </a:gridCol>
                <a:gridCol w="1708238">
                  <a:extLst>
                    <a:ext uri="{9D8B030D-6E8A-4147-A177-3AD203B41FA5}">
                      <a16:colId xmlns:a16="http://schemas.microsoft.com/office/drawing/2014/main" val="1166961445"/>
                    </a:ext>
                  </a:extLst>
                </a:gridCol>
                <a:gridCol w="876020">
                  <a:extLst>
                    <a:ext uri="{9D8B030D-6E8A-4147-A177-3AD203B41FA5}">
                      <a16:colId xmlns:a16="http://schemas.microsoft.com/office/drawing/2014/main" val="688689750"/>
                    </a:ext>
                  </a:extLst>
                </a:gridCol>
              </a:tblGrid>
              <a:tr h="297369">
                <a:tc gridSpan="5">
                  <a:txBody>
                    <a:bodyPr/>
                    <a:lstStyle/>
                    <a:p>
                      <a:pPr algn="ctr" rtl="0" fontAlgn="b"/>
                      <a:r>
                        <a:rPr lang="es-MX" sz="1200" b="1" i="0" u="none" strike="noStrike" dirty="0">
                          <a:solidFill>
                            <a:schemeClr val="accent1">
                              <a:lumMod val="50000"/>
                            </a:schemeClr>
                          </a:solidFill>
                          <a:effectLst/>
                          <a:latin typeface="Calibri" panose="020F0502020204030204" pitchFamily="34" charset="0"/>
                        </a:rPr>
                        <a:t>APORTES VOLUNTARIOS OBLIGACIONES DE HACER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chemeClr val="accent6">
                        <a:lumMod val="40000"/>
                        <a:lumOff val="60000"/>
                      </a:schemeClr>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52826196"/>
                  </a:ext>
                </a:extLst>
              </a:tr>
              <a:tr h="538238">
                <a:tc>
                  <a:txBody>
                    <a:bodyPr/>
                    <a:lstStyle/>
                    <a:p>
                      <a:pPr algn="ctr" rtl="0" fontAlgn="ctr"/>
                      <a:r>
                        <a:rPr lang="es-CO" sz="1100" b="1" i="0" u="none" strike="noStrike" dirty="0">
                          <a:solidFill>
                            <a:srgbClr val="203864"/>
                          </a:solidFill>
                          <a:effectLst/>
                          <a:latin typeface="Calibri" panose="020F0502020204030204" pitchFamily="34" charset="0"/>
                        </a:rPr>
                        <a:t>CONTRATO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CONSECIONARIO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 VOLUNTARIO</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CONTRATADOS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ctr" rtl="0" fontAlgn="ctr"/>
                      <a:r>
                        <a:rPr lang="es-CO" sz="1100" b="1" i="0" u="none" strike="noStrike" dirty="0">
                          <a:solidFill>
                            <a:schemeClr val="accent1">
                              <a:lumMod val="50000"/>
                            </a:schemeClr>
                          </a:solidFill>
                          <a:effectLst/>
                          <a:latin typeface="Calibri" panose="020F0502020204030204" pitchFamily="34" charset="0"/>
                        </a:rPr>
                        <a:t>APORTES PENDIENTES POR CONTRATAR</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610838320"/>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283</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PROMOAMBIENTAL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$ 35.552,69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-$ 552,69*</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3289790195"/>
                  </a:ext>
                </a:extLst>
              </a:tr>
              <a:tr h="297369">
                <a:tc>
                  <a:txBody>
                    <a:bodyPr/>
                    <a:lstStyle/>
                    <a:p>
                      <a:pPr algn="ctr" rtl="0" fontAlgn="b"/>
                      <a:r>
                        <a:rPr lang="es-CO" sz="1100" b="1" i="0" u="none" strike="noStrike" dirty="0">
                          <a:solidFill>
                            <a:srgbClr val="203864"/>
                          </a:solidFill>
                          <a:effectLst/>
                          <a:latin typeface="Calibri" panose="020F0502020204030204" pitchFamily="34" charset="0"/>
                        </a:rPr>
                        <a:t>284</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CO" sz="1100" b="1" i="0" u="none" strike="noStrike" dirty="0">
                          <a:solidFill>
                            <a:schemeClr val="accent1">
                              <a:lumMod val="50000"/>
                            </a:schemeClr>
                          </a:solidFill>
                          <a:effectLst/>
                          <a:latin typeface="Calibri"/>
                        </a:rPr>
                        <a:t>LIMPIEZA METROPOLITANA S.A.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$ 59.577,00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$ 28.960,83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$ 30.616,17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940158959"/>
                  </a:ext>
                </a:extLst>
              </a:tr>
              <a:tr h="297369">
                <a:tc>
                  <a:txBody>
                    <a:bodyPr/>
                    <a:lstStyle/>
                    <a:p>
                      <a:pPr algn="ctr" rtl="0" fontAlgn="b"/>
                      <a:r>
                        <a:rPr lang="es-CO" sz="1100" b="1" i="0" u="none" strike="noStrike" dirty="0">
                          <a:solidFill>
                            <a:srgbClr val="203864"/>
                          </a:solidFill>
                          <a:effectLst/>
                          <a:latin typeface="Calibri"/>
                        </a:rPr>
                        <a:t>285</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es-MX" sz="1100" b="1" i="0" u="none" strike="noStrike" dirty="0">
                          <a:solidFill>
                            <a:schemeClr val="accent1">
                              <a:lumMod val="50000"/>
                            </a:schemeClr>
                          </a:solidFill>
                          <a:effectLst/>
                          <a:latin typeface="Calibri"/>
                        </a:rPr>
                        <a:t>CIUDAD LIMPIA BOGOTÁ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$ 34.000,00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$ 21.421,73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$ 12.578,27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1654442570"/>
                  </a:ext>
                </a:extLst>
              </a:tr>
              <a:tr h="297369">
                <a:tc>
                  <a:txBody>
                    <a:bodyPr/>
                    <a:lstStyle/>
                    <a:p>
                      <a:pPr algn="ctr" rtl="0" fontAlgn="b"/>
                      <a:r>
                        <a:rPr lang="es-CO" sz="1100" b="1" i="0" u="none" strike="noStrike" dirty="0">
                          <a:solidFill>
                            <a:srgbClr val="203864"/>
                          </a:solidFill>
                          <a:effectLst/>
                          <a:latin typeface="Calibri"/>
                        </a:rPr>
                        <a:t>286</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it-IT" sz="1100" b="1" i="0" u="none" strike="noStrike" dirty="0">
                          <a:solidFill>
                            <a:schemeClr val="accent1">
                              <a:lumMod val="50000"/>
                            </a:schemeClr>
                          </a:solidFill>
                          <a:effectLst/>
                          <a:latin typeface="Calibri" panose="020F0502020204030204" pitchFamily="34" charset="0"/>
                        </a:rPr>
                        <a:t>BOGOTA LIMPIA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$ 18.720,00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$ 17.815,23</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$ 904,77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2899413278"/>
                  </a:ext>
                </a:extLst>
              </a:tr>
              <a:tr h="297369">
                <a:tc>
                  <a:txBody>
                    <a:bodyPr/>
                    <a:lstStyle/>
                    <a:p>
                      <a:pPr algn="ctr" rtl="0" fontAlgn="b"/>
                      <a:r>
                        <a:rPr lang="es-CO" sz="1100" b="1" i="0" u="none" strike="noStrike" dirty="0">
                          <a:solidFill>
                            <a:srgbClr val="203864"/>
                          </a:solidFill>
                          <a:effectLst/>
                          <a:latin typeface="Calibri"/>
                        </a:rPr>
                        <a:t>287</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b"/>
                      <a:r>
                        <a:rPr lang="pt-BR" sz="1100" b="1" i="0" u="none" strike="noStrike" dirty="0">
                          <a:solidFill>
                            <a:schemeClr val="accent1">
                              <a:lumMod val="50000"/>
                            </a:schemeClr>
                          </a:solidFill>
                          <a:effectLst/>
                          <a:latin typeface="Calibri" panose="020F0502020204030204" pitchFamily="34" charset="0"/>
                        </a:rPr>
                        <a:t>ÁREA LIMPIA DISTRITO CAPITAL S.A.S. E.S.P.</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a:rPr>
                        <a:t>$ 27.000,00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$ 21.359,88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$ 5.640,12</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l" rtl="0" fontAlgn="ctr"/>
                      <a:r>
                        <a:rPr lang="es-CO" sz="1100" b="1" i="0" u="none" strike="noStrike" dirty="0">
                          <a:solidFill>
                            <a:schemeClr val="accent1">
                              <a:lumMod val="50000"/>
                            </a:schemeClr>
                          </a:solidFill>
                          <a:effectLst/>
                          <a:latin typeface="Calibri" panose="020F0502020204030204" pitchFamily="34" charset="0"/>
                        </a:rPr>
                        <a:t> </a:t>
                      </a:r>
                    </a:p>
                  </a:txBody>
                  <a:tcPr marL="9525" marR="9525" marT="9525" marB="0" anchor="ctr">
                    <a:lnL w="6350" cap="flat" cmpd="sng" algn="ctr">
                      <a:solidFill>
                        <a:srgbClr val="70AD47"/>
                      </a:solidFill>
                      <a:prstDash val="solid"/>
                      <a:round/>
                      <a:headEnd type="none" w="med" len="med"/>
                      <a:tailEnd type="none" w="med" len="med"/>
                    </a:lnL>
                    <a:lnR>
                      <a:noFill/>
                    </a:lnR>
                    <a:lnT>
                      <a:noFill/>
                    </a:lnT>
                    <a:lnB>
                      <a:noFill/>
                    </a:lnB>
                    <a:solidFill>
                      <a:srgbClr val="FFFFFF"/>
                    </a:solidFill>
                  </a:tcPr>
                </a:tc>
                <a:extLst>
                  <a:ext uri="{0D108BD9-81ED-4DB2-BD59-A6C34878D82A}">
                    <a16:rowId xmlns:a16="http://schemas.microsoft.com/office/drawing/2014/main" val="510721178"/>
                  </a:ext>
                </a:extLst>
              </a:tr>
              <a:tr h="297369">
                <a:tc gridSpan="6">
                  <a:txBody>
                    <a:bodyPr/>
                    <a:lstStyle/>
                    <a:p>
                      <a:pPr algn="ctr" rtl="0" fontAlgn="b"/>
                      <a:r>
                        <a:rPr lang="es-CO" sz="1100" b="0" i="0" u="none" strike="noStrike" dirty="0">
                          <a:solidFill>
                            <a:schemeClr val="accent1">
                              <a:lumMod val="50000"/>
                            </a:schemeClr>
                          </a:solidFill>
                          <a:effectLst/>
                          <a:latin typeface="Calibri" panose="020F0502020204030204" pitchFamily="34" charset="0"/>
                        </a:rPr>
                        <a:t> </a:t>
                      </a:r>
                    </a:p>
                  </a:txBody>
                  <a:tcPr marL="9525" marR="9525" marT="9525" marB="0" anchor="ctr">
                    <a:lnL>
                      <a:noFill/>
                    </a:lnL>
                    <a:lnR>
                      <a:noFill/>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5356582"/>
                  </a:ext>
                </a:extLst>
              </a:tr>
              <a:tr h="297369">
                <a:tc gridSpan="2">
                  <a:txBody>
                    <a:bodyPr/>
                    <a:lstStyle/>
                    <a:p>
                      <a:pPr algn="ctr" rtl="0" fontAlgn="b"/>
                      <a:r>
                        <a:rPr lang="es-MX" sz="1100" b="1" i="0" u="none" strike="noStrike" dirty="0">
                          <a:solidFill>
                            <a:schemeClr val="accent1">
                              <a:lumMod val="50000"/>
                            </a:schemeClr>
                          </a:solidFill>
                          <a:effectLst/>
                          <a:latin typeface="Calibri"/>
                        </a:rPr>
                        <a:t>TOTAL EJECUCION DE RECURSOS PROPIOS</a:t>
                      </a:r>
                    </a:p>
                  </a:txBody>
                  <a:tcPr marL="9525" marR="9525" marT="9525"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C6E0B4"/>
                    </a:solidFill>
                  </a:tcPr>
                </a:tc>
                <a:tc hMerge="1">
                  <a:txBody>
                    <a:bodyPr/>
                    <a:lstStyle/>
                    <a:p>
                      <a:endParaRPr lang="es-CO"/>
                    </a:p>
                  </a:txBody>
                  <a:tcPr/>
                </a:tc>
                <a:tc>
                  <a:txBody>
                    <a:bodyPr/>
                    <a:lstStyle/>
                    <a:p>
                      <a:pPr algn="ctr" rtl="0" fontAlgn="b"/>
                      <a:r>
                        <a:rPr lang="es-CO" sz="1100" b="1" i="0" u="none" strike="noStrike" dirty="0">
                          <a:solidFill>
                            <a:schemeClr val="accent1">
                              <a:lumMod val="50000"/>
                            </a:schemeClr>
                          </a:solidFill>
                          <a:effectLst/>
                          <a:latin typeface="Calibri"/>
                        </a:rPr>
                        <a:t>$ 174.297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$ 125.110</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a:rPr>
                        <a:t>$ 49.187</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tc>
                  <a:txBody>
                    <a:bodyPr/>
                    <a:lstStyle/>
                    <a:p>
                      <a:pPr algn="ctr" rtl="0" fontAlgn="b"/>
                      <a:r>
                        <a:rPr lang="es-CO" sz="1100" b="1" i="0" u="none" strike="noStrike" dirty="0">
                          <a:solidFill>
                            <a:schemeClr val="accent1">
                              <a:lumMod val="50000"/>
                            </a:schemeClr>
                          </a:solidFill>
                          <a:effectLst/>
                          <a:latin typeface="Calibri" panose="020F0502020204030204" pitchFamily="34" charset="0"/>
                        </a:rPr>
                        <a:t>71,78%</a:t>
                      </a:r>
                    </a:p>
                  </a:txBody>
                  <a:tcPr marL="0" marR="0" marT="0" marB="0" anchor="ctr">
                    <a:lnL w="6350" cap="flat" cmpd="sng" algn="ctr">
                      <a:solidFill>
                        <a:srgbClr val="70AD47"/>
                      </a:solidFill>
                      <a:prstDash val="solid"/>
                      <a:round/>
                      <a:headEnd type="none" w="med" len="med"/>
                      <a:tailEnd type="none" w="med" len="med"/>
                    </a:lnL>
                    <a:lnR w="6350" cap="flat" cmpd="sng" algn="ctr">
                      <a:solidFill>
                        <a:srgbClr val="70AD47"/>
                      </a:solidFill>
                      <a:prstDash val="solid"/>
                      <a:round/>
                      <a:headEnd type="none" w="med" len="med"/>
                      <a:tailEnd type="none" w="med" len="med"/>
                    </a:lnR>
                    <a:lnT w="6350" cap="flat" cmpd="sng" algn="ctr">
                      <a:solidFill>
                        <a:srgbClr val="70AD47"/>
                      </a:solidFill>
                      <a:prstDash val="solid"/>
                      <a:round/>
                      <a:headEnd type="none" w="med" len="med"/>
                      <a:tailEnd type="none" w="med" len="med"/>
                    </a:lnT>
                    <a:lnB w="635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94288072"/>
                  </a:ext>
                </a:extLst>
              </a:tr>
            </a:tbl>
          </a:graphicData>
        </a:graphic>
      </p:graphicFrame>
      <p:grpSp>
        <p:nvGrpSpPr>
          <p:cNvPr id="16" name="Grupo 15">
            <a:extLst>
              <a:ext uri="{FF2B5EF4-FFF2-40B4-BE49-F238E27FC236}">
                <a16:creationId xmlns:a16="http://schemas.microsoft.com/office/drawing/2014/main" id="{535C80EC-0859-4672-A8F3-826FE54492C8}"/>
              </a:ext>
            </a:extLst>
          </p:cNvPr>
          <p:cNvGrpSpPr/>
          <p:nvPr/>
        </p:nvGrpSpPr>
        <p:grpSpPr>
          <a:xfrm>
            <a:off x="240119" y="3454738"/>
            <a:ext cx="1077459" cy="989053"/>
            <a:chOff x="10562619" y="1423954"/>
            <a:chExt cx="1280250" cy="1299632"/>
          </a:xfrm>
        </p:grpSpPr>
        <p:pic>
          <p:nvPicPr>
            <p:cNvPr id="17" name="Picture 2">
              <a:extLst>
                <a:ext uri="{FF2B5EF4-FFF2-40B4-BE49-F238E27FC236}">
                  <a16:creationId xmlns:a16="http://schemas.microsoft.com/office/drawing/2014/main" id="{9005D166-6225-402D-9432-357412D9F3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a:extLst>
                <a:ext uri="{FF2B5EF4-FFF2-40B4-BE49-F238E27FC236}">
                  <a16:creationId xmlns:a16="http://schemas.microsoft.com/office/drawing/2014/main" id="{9235716F-917A-4B2C-8794-BAB8DD8F4A9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 name="CuadroTexto 18">
            <a:extLst>
              <a:ext uri="{FF2B5EF4-FFF2-40B4-BE49-F238E27FC236}">
                <a16:creationId xmlns:a16="http://schemas.microsoft.com/office/drawing/2014/main" id="{B9B3982C-89C9-E2F2-14DA-13E41A59764D}"/>
              </a:ext>
            </a:extLst>
          </p:cNvPr>
          <p:cNvSpPr txBox="1"/>
          <p:nvPr/>
        </p:nvSpPr>
        <p:spPr>
          <a:xfrm>
            <a:off x="2696950" y="5277604"/>
            <a:ext cx="7661564" cy="430887"/>
          </a:xfrm>
          <a:prstGeom prst="rect">
            <a:avLst/>
          </a:prstGeom>
          <a:noFill/>
        </p:spPr>
        <p:txBody>
          <a:bodyPr wrap="square">
            <a:spAutoFit/>
          </a:bodyPr>
          <a:lstStyle/>
          <a:p>
            <a:pPr algn="just" eaLnBrk="1" fontAlgn="auto" hangingPunct="1">
              <a:spcBef>
                <a:spcPts val="0"/>
              </a:spcBef>
              <a:spcAft>
                <a:spcPts val="0"/>
              </a:spcAft>
              <a:defRPr/>
            </a:pPr>
            <a:r>
              <a:rPr lang="es-CO" sz="1050" i="1" dirty="0">
                <a:solidFill>
                  <a:schemeClr val="accent1">
                    <a:lumMod val="50000"/>
                  </a:schemeClr>
                </a:solidFill>
                <a:latin typeface="+mn-lt"/>
              </a:rPr>
              <a:t>*</a:t>
            </a:r>
            <a:r>
              <a:rPr lang="es-MX" sz="1050" i="1" dirty="0">
                <a:solidFill>
                  <a:schemeClr val="accent1">
                    <a:lumMod val="50000"/>
                  </a:schemeClr>
                </a:solidFill>
                <a:latin typeface="+mn-lt"/>
              </a:rPr>
              <a:t>Los aportes Contratados Obligaciones de Hacer, superaron los aportes voluntarios ofrecidos por el Concesionario en su propuesta, de acuerdo con el Contrato N° 283 de 2018, Cláusula Quinta - Obligaciones de Hacer</a:t>
            </a:r>
            <a:endParaRPr lang="es-CO" sz="1050" i="1" dirty="0">
              <a:solidFill>
                <a:schemeClr val="accent1">
                  <a:lumMod val="50000"/>
                </a:schemeClr>
              </a:solidFill>
              <a:latin typeface="+mn-lt"/>
            </a:endParaRPr>
          </a:p>
        </p:txBody>
      </p:sp>
    </p:spTree>
    <p:extLst>
      <p:ext uri="{BB962C8B-B14F-4D97-AF65-F5344CB8AC3E}">
        <p14:creationId xmlns:p14="http://schemas.microsoft.com/office/powerpoint/2010/main" val="2158348272"/>
      </p:ext>
    </p:extLst>
  </p:cSld>
  <p:clrMapOvr>
    <a:masterClrMapping/>
  </p:clrMapOvr>
  <p:transition spd="slow"/>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mayo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65940EC9-30A6-D9C5-DB58-0D4E5FBC75BE}"/>
              </a:ext>
            </a:extLst>
          </p:cNvPr>
          <p:cNvGraphicFramePr>
            <a:graphicFrameLocks noGrp="1"/>
          </p:cNvGraphicFramePr>
          <p:nvPr/>
        </p:nvGraphicFramePr>
        <p:xfrm>
          <a:off x="2823038" y="1253326"/>
          <a:ext cx="8716688" cy="5000887"/>
        </p:xfrm>
        <a:graphic>
          <a:graphicData uri="http://schemas.openxmlformats.org/drawingml/2006/table">
            <a:tbl>
              <a:tblPr/>
              <a:tblGrid>
                <a:gridCol w="1441768">
                  <a:extLst>
                    <a:ext uri="{9D8B030D-6E8A-4147-A177-3AD203B41FA5}">
                      <a16:colId xmlns:a16="http://schemas.microsoft.com/office/drawing/2014/main" val="2887168674"/>
                    </a:ext>
                  </a:extLst>
                </a:gridCol>
                <a:gridCol w="708869">
                  <a:extLst>
                    <a:ext uri="{9D8B030D-6E8A-4147-A177-3AD203B41FA5}">
                      <a16:colId xmlns:a16="http://schemas.microsoft.com/office/drawing/2014/main" val="1686956697"/>
                    </a:ext>
                  </a:extLst>
                </a:gridCol>
                <a:gridCol w="1165429">
                  <a:extLst>
                    <a:ext uri="{9D8B030D-6E8A-4147-A177-3AD203B41FA5}">
                      <a16:colId xmlns:a16="http://schemas.microsoft.com/office/drawing/2014/main" val="949367627"/>
                    </a:ext>
                  </a:extLst>
                </a:gridCol>
                <a:gridCol w="937149">
                  <a:extLst>
                    <a:ext uri="{9D8B030D-6E8A-4147-A177-3AD203B41FA5}">
                      <a16:colId xmlns:a16="http://schemas.microsoft.com/office/drawing/2014/main" val="656103865"/>
                    </a:ext>
                  </a:extLst>
                </a:gridCol>
                <a:gridCol w="1216493">
                  <a:extLst>
                    <a:ext uri="{9D8B030D-6E8A-4147-A177-3AD203B41FA5}">
                      <a16:colId xmlns:a16="http://schemas.microsoft.com/office/drawing/2014/main" val="3919626636"/>
                    </a:ext>
                  </a:extLst>
                </a:gridCol>
                <a:gridCol w="639784">
                  <a:extLst>
                    <a:ext uri="{9D8B030D-6E8A-4147-A177-3AD203B41FA5}">
                      <a16:colId xmlns:a16="http://schemas.microsoft.com/office/drawing/2014/main" val="3317255032"/>
                    </a:ext>
                  </a:extLst>
                </a:gridCol>
                <a:gridCol w="1033267">
                  <a:extLst>
                    <a:ext uri="{9D8B030D-6E8A-4147-A177-3AD203B41FA5}">
                      <a16:colId xmlns:a16="http://schemas.microsoft.com/office/drawing/2014/main" val="3770228341"/>
                    </a:ext>
                  </a:extLst>
                </a:gridCol>
                <a:gridCol w="708869">
                  <a:extLst>
                    <a:ext uri="{9D8B030D-6E8A-4147-A177-3AD203B41FA5}">
                      <a16:colId xmlns:a16="http://schemas.microsoft.com/office/drawing/2014/main" val="3735021268"/>
                    </a:ext>
                  </a:extLst>
                </a:gridCol>
                <a:gridCol w="865060">
                  <a:extLst>
                    <a:ext uri="{9D8B030D-6E8A-4147-A177-3AD203B41FA5}">
                      <a16:colId xmlns:a16="http://schemas.microsoft.com/office/drawing/2014/main" val="2244209597"/>
                    </a:ext>
                  </a:extLst>
                </a:gridCol>
              </a:tblGrid>
              <a:tr h="146210">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7095596"/>
                  </a:ext>
                </a:extLst>
              </a:tr>
              <a:tr h="438629">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266169405"/>
                  </a:ext>
                </a:extLst>
              </a:tr>
              <a:tr h="146210">
                <a:tc>
                  <a:txBody>
                    <a:bodyPr/>
                    <a:lstStyle/>
                    <a:p>
                      <a:pPr algn="ctr" rtl="0" fontAlgn="ctr"/>
                      <a:r>
                        <a:rPr lang="es-CO" sz="9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428191309"/>
                  </a:ext>
                </a:extLst>
              </a:tr>
              <a:tr h="146210">
                <a:tc>
                  <a:txBody>
                    <a:bodyPr/>
                    <a:lstStyle/>
                    <a:p>
                      <a:pPr algn="l" rtl="0" fontAlgn="ctr"/>
                      <a:r>
                        <a:rPr lang="es-CO" sz="900" b="1" i="0" u="none" strike="noStrike" dirty="0">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$ 25.259,26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174865804"/>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$ 2.510,08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$ 2.509,88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98494356"/>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$ 1.555,00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$ 1.518,39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$ 36,61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95572780"/>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$ 691,46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$ 593,37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$ 98,09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74436151"/>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$ 471,80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6952586"/>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$ 4.221,25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$ 3.989,87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10145292"/>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$ 1.934,85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4280011"/>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$ 1.846,42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$ 1.615,16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87423554"/>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$ 966,71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$ 926,41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$ 40,30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06048928"/>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$ 3.044,64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$ 6.089,28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$ 2.786,60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$ 3.302,68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21323473"/>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$ 992,38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$ 606,00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66154869"/>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$ 649,00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67712618"/>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06716348"/>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$ 567,82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68825830"/>
                  </a:ext>
                </a:extLst>
              </a:tr>
              <a:tr h="110917">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665164837"/>
                  </a:ext>
                </a:extLst>
              </a:tr>
              <a:tr h="300172">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$ 1.819,39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47927942"/>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$ 881,53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$ 461,34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$ 420,19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6936561"/>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$ 967,59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83013564"/>
                  </a:ext>
                </a:extLst>
              </a:tr>
              <a:tr h="146210">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$ 9.014,97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10737042"/>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$ 1.140,60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$ 1.057,14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$ 83,46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5523103"/>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$ 716,77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$ 607,69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$ 109,08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37233480"/>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$ 910,46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$ 60,35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919628131"/>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$ 1.431,92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04277062"/>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$ 1.428,56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$ 1.150,03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158472966"/>
                  </a:ext>
                </a:extLst>
              </a:tr>
              <a:tr h="177257">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$ 727,77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71831192"/>
                  </a:ext>
                </a:extLst>
              </a:tr>
              <a:tr h="292419">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$ 960,75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0037736"/>
                  </a:ext>
                </a:extLst>
              </a:tr>
              <a:tr h="146210">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$ 1.698,13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$ 852,00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$ 846,13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088761992"/>
                  </a:ext>
                </a:extLst>
              </a:tr>
            </a:tbl>
          </a:graphicData>
        </a:graphic>
      </p:graphicFrame>
    </p:spTree>
  </p:cSld>
  <p:clrMapOvr>
    <a:masterClrMapping/>
  </p:clrMapOvr>
  <p:transition spd="slow"/>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7F654C02-A896-4074-8601-8F219DA8DEF5}"/>
              </a:ext>
            </a:extLst>
          </p:cNvPr>
          <p:cNvCxnSpPr>
            <a:cxnSpLocks/>
          </p:cNvCxnSpPr>
          <p:nvPr/>
        </p:nvCxnSpPr>
        <p:spPr>
          <a:xfrm>
            <a:off x="88900" y="105024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4296940C-DA30-454E-AB51-8E8426B8AA86}"/>
              </a:ext>
            </a:extLst>
          </p:cNvPr>
          <p:cNvSpPr txBox="1"/>
          <p:nvPr/>
        </p:nvSpPr>
        <p:spPr>
          <a:xfrm>
            <a:off x="1746250" y="153988"/>
            <a:ext cx="9882188"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Promoambiental Distrito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mayo de 2024</a:t>
            </a:r>
            <a:endParaRPr lang="es-ES" sz="1600" b="0" dirty="0">
              <a:solidFill>
                <a:schemeClr val="accent1">
                  <a:lumMod val="50000"/>
                </a:schemeClr>
              </a:solidFill>
            </a:endParaRPr>
          </a:p>
        </p:txBody>
      </p:sp>
      <p:pic>
        <p:nvPicPr>
          <p:cNvPr id="148484" name="Imagen 15">
            <a:extLst>
              <a:ext uri="{FF2B5EF4-FFF2-40B4-BE49-F238E27FC236}">
                <a16:creationId xmlns:a16="http://schemas.microsoft.com/office/drawing/2014/main" id="{710473DA-EA4D-4FC8-9E10-2D9685052B2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5" name="Imagen 15">
            <a:extLst>
              <a:ext uri="{FF2B5EF4-FFF2-40B4-BE49-F238E27FC236}">
                <a16:creationId xmlns:a16="http://schemas.microsoft.com/office/drawing/2014/main" id="{0609B81D-5C76-4374-A443-C9810C1EF0E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964069" y="127000"/>
            <a:ext cx="1077912"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CuadroTexto 18">
            <a:extLst>
              <a:ext uri="{FF2B5EF4-FFF2-40B4-BE49-F238E27FC236}">
                <a16:creationId xmlns:a16="http://schemas.microsoft.com/office/drawing/2014/main" id="{7924C29E-B0C4-4F46-9B63-771188B4B0EC}"/>
              </a:ext>
            </a:extLst>
          </p:cNvPr>
          <p:cNvSpPr txBox="1"/>
          <p:nvPr/>
        </p:nvSpPr>
        <p:spPr>
          <a:xfrm>
            <a:off x="88900" y="6524625"/>
            <a:ext cx="1633538"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5D42B2B7-1626-25F6-6313-3000586ABFB9}"/>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736BAD8F-20CA-1604-211B-EA1CB222EC33}"/>
              </a:ext>
            </a:extLst>
          </p:cNvPr>
          <p:cNvGraphicFramePr>
            <a:graphicFrameLocks noGrp="1"/>
          </p:cNvGraphicFramePr>
          <p:nvPr/>
        </p:nvGraphicFramePr>
        <p:xfrm>
          <a:off x="2420937" y="1948956"/>
          <a:ext cx="9207501" cy="3438384"/>
        </p:xfrm>
        <a:graphic>
          <a:graphicData uri="http://schemas.openxmlformats.org/drawingml/2006/table">
            <a:tbl>
              <a:tblPr/>
              <a:tblGrid>
                <a:gridCol w="1522950">
                  <a:extLst>
                    <a:ext uri="{9D8B030D-6E8A-4147-A177-3AD203B41FA5}">
                      <a16:colId xmlns:a16="http://schemas.microsoft.com/office/drawing/2014/main" val="2585287084"/>
                    </a:ext>
                  </a:extLst>
                </a:gridCol>
                <a:gridCol w="748784">
                  <a:extLst>
                    <a:ext uri="{9D8B030D-6E8A-4147-A177-3AD203B41FA5}">
                      <a16:colId xmlns:a16="http://schemas.microsoft.com/office/drawing/2014/main" val="3600519607"/>
                    </a:ext>
                  </a:extLst>
                </a:gridCol>
                <a:gridCol w="1231051">
                  <a:extLst>
                    <a:ext uri="{9D8B030D-6E8A-4147-A177-3AD203B41FA5}">
                      <a16:colId xmlns:a16="http://schemas.microsoft.com/office/drawing/2014/main" val="3053254277"/>
                    </a:ext>
                  </a:extLst>
                </a:gridCol>
                <a:gridCol w="989917">
                  <a:extLst>
                    <a:ext uri="{9D8B030D-6E8A-4147-A177-3AD203B41FA5}">
                      <a16:colId xmlns:a16="http://schemas.microsoft.com/office/drawing/2014/main" val="2061757331"/>
                    </a:ext>
                  </a:extLst>
                </a:gridCol>
                <a:gridCol w="1284989">
                  <a:extLst>
                    <a:ext uri="{9D8B030D-6E8A-4147-A177-3AD203B41FA5}">
                      <a16:colId xmlns:a16="http://schemas.microsoft.com/office/drawing/2014/main" val="2325395557"/>
                    </a:ext>
                  </a:extLst>
                </a:gridCol>
                <a:gridCol w="675809">
                  <a:extLst>
                    <a:ext uri="{9D8B030D-6E8A-4147-A177-3AD203B41FA5}">
                      <a16:colId xmlns:a16="http://schemas.microsoft.com/office/drawing/2014/main" val="1370763139"/>
                    </a:ext>
                  </a:extLst>
                </a:gridCol>
                <a:gridCol w="1091447">
                  <a:extLst>
                    <a:ext uri="{9D8B030D-6E8A-4147-A177-3AD203B41FA5}">
                      <a16:colId xmlns:a16="http://schemas.microsoft.com/office/drawing/2014/main" val="2411087258"/>
                    </a:ext>
                  </a:extLst>
                </a:gridCol>
                <a:gridCol w="748784">
                  <a:extLst>
                    <a:ext uri="{9D8B030D-6E8A-4147-A177-3AD203B41FA5}">
                      <a16:colId xmlns:a16="http://schemas.microsoft.com/office/drawing/2014/main" val="3201617068"/>
                    </a:ext>
                  </a:extLst>
                </a:gridCol>
                <a:gridCol w="913770">
                  <a:extLst>
                    <a:ext uri="{9D8B030D-6E8A-4147-A177-3AD203B41FA5}">
                      <a16:colId xmlns:a16="http://schemas.microsoft.com/office/drawing/2014/main" val="1034958056"/>
                    </a:ext>
                  </a:extLst>
                </a:gridCol>
              </a:tblGrid>
              <a:tr h="199884">
                <a:tc gridSpan="9">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1" i="0" u="none" strike="noStrike" dirty="0">
                          <a:solidFill>
                            <a:srgbClr val="203764"/>
                          </a:solidFill>
                          <a:effectLst/>
                          <a:latin typeface="Calibri" panose="020F0502020204030204" pitchFamily="34" charset="0"/>
                        </a:rPr>
                        <a:t>CONTRATOS DE ADICIÓN - ASE 1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MX"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573895789"/>
                  </a:ext>
                </a:extLst>
              </a:tr>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dirty="0">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803570572"/>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$ 22.214,62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$ 61.153,97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$ 35.000,00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$ 38.939,35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73654679"/>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6538966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$ 10.435,59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$ 9.933,86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$ 501,73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92919076"/>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$ 4.600,16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92482928"/>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$ 700,78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$ 773,63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03841015"/>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$ 3.125,75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$ 2.595,79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$ 529,96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0921854"/>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8074097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$ 5.447,54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02032945"/>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171808057"/>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$ 441,48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76550343"/>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04548207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$ 2.210,82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33393504"/>
                  </a:ext>
                </a:extLst>
              </a:tr>
              <a:tr h="161925">
                <a:tc>
                  <a:txBody>
                    <a:bodyPr/>
                    <a:lstStyle/>
                    <a:p>
                      <a:pPr algn="l" rtl="0" fontAlgn="ctr"/>
                      <a:r>
                        <a:rPr lang="es-CO" sz="1000" b="1" i="0" u="none" strike="noStrike">
                          <a:solidFill>
                            <a:srgbClr val="203764"/>
                          </a:solidFill>
                          <a:effectLst/>
                          <a:latin typeface="Calibri" panose="020F0502020204030204" pitchFamily="34" charset="0"/>
                        </a:rPr>
                        <a:t>7. SOTERRADOS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2185276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$ 3.033,19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$ 1.898,78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$ 1.134,41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99892689"/>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78423504"/>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$ 710,96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75695270"/>
                  </a:ext>
                </a:extLst>
              </a:tr>
            </a:tbl>
          </a:graphicData>
        </a:graphic>
      </p:graphicFrame>
    </p:spTree>
    <p:extLst>
      <p:ext uri="{BB962C8B-B14F-4D97-AF65-F5344CB8AC3E}">
        <p14:creationId xmlns:p14="http://schemas.microsoft.com/office/powerpoint/2010/main" val="2120918345"/>
      </p:ext>
    </p:extLst>
  </p:cSld>
  <p:clrMapOvr>
    <a:masterClrMapping/>
  </p:clrMapOvr>
  <p:transition spd="slow"/>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906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36984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89159" y="18905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67418" y="17071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35929" y="176883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Corte de Césped (m</a:t>
            </a:r>
            <a:r>
              <a:rPr lang="es-CO" sz="1600" b="0">
                <a:solidFill>
                  <a:srgbClr val="4472C4">
                    <a:lumMod val="50000"/>
                  </a:srgbClr>
                </a:solidFill>
                <a:cs typeface="Calibri" panose="020F0502020204030204" pitchFamily="34" charset="0"/>
              </a:rPr>
              <a:t>²)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3F91377F-6DC8-449A-993C-D8BC54F202F2}"/>
              </a:ext>
            </a:extLst>
          </p:cNvPr>
          <p:cNvSpPr txBox="1"/>
          <p:nvPr/>
        </p:nvSpPr>
        <p:spPr>
          <a:xfrm>
            <a:off x="89647" y="6371498"/>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abril de 2024.</a:t>
            </a:r>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B2A1BADA-C531-45C8-AE07-5DE060750DA8}"/>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5429" y="1741996"/>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8F1897B4-5B3E-480E-8A98-74B9780230AA}"/>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95429" y="112828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BC5E5FF0-0976-544B-C5E1-D439705EBBD7}"/>
              </a:ext>
            </a:extLst>
          </p:cNvPr>
          <p:cNvGraphicFramePr>
            <a:graphicFrameLocks noGrp="1"/>
          </p:cNvGraphicFramePr>
          <p:nvPr>
            <p:extLst>
              <p:ext uri="{D42A27DB-BD31-4B8C-83A1-F6EECF244321}">
                <p14:modId xmlns:p14="http://schemas.microsoft.com/office/powerpoint/2010/main" val="3300367058"/>
              </p:ext>
            </p:extLst>
          </p:nvPr>
        </p:nvGraphicFramePr>
        <p:xfrm>
          <a:off x="243068" y="2765654"/>
          <a:ext cx="11707673" cy="2107490"/>
        </p:xfrm>
        <a:graphic>
          <a:graphicData uri="http://schemas.openxmlformats.org/drawingml/2006/table">
            <a:tbl>
              <a:tblPr/>
              <a:tblGrid>
                <a:gridCol w="617869">
                  <a:extLst>
                    <a:ext uri="{9D8B030D-6E8A-4147-A177-3AD203B41FA5}">
                      <a16:colId xmlns:a16="http://schemas.microsoft.com/office/drawing/2014/main" val="918227902"/>
                    </a:ext>
                  </a:extLst>
                </a:gridCol>
                <a:gridCol w="808583">
                  <a:extLst>
                    <a:ext uri="{9D8B030D-6E8A-4147-A177-3AD203B41FA5}">
                      <a16:colId xmlns:a16="http://schemas.microsoft.com/office/drawing/2014/main" val="3091336496"/>
                    </a:ext>
                  </a:extLst>
                </a:gridCol>
                <a:gridCol w="528869">
                  <a:extLst>
                    <a:ext uri="{9D8B030D-6E8A-4147-A177-3AD203B41FA5}">
                      <a16:colId xmlns:a16="http://schemas.microsoft.com/office/drawing/2014/main" val="3357752180"/>
                    </a:ext>
                  </a:extLst>
                </a:gridCol>
                <a:gridCol w="133981">
                  <a:extLst>
                    <a:ext uri="{9D8B030D-6E8A-4147-A177-3AD203B41FA5}">
                      <a16:colId xmlns:a16="http://schemas.microsoft.com/office/drawing/2014/main" val="871383757"/>
                    </a:ext>
                  </a:extLst>
                </a:gridCol>
                <a:gridCol w="528869">
                  <a:extLst>
                    <a:ext uri="{9D8B030D-6E8A-4147-A177-3AD203B41FA5}">
                      <a16:colId xmlns:a16="http://schemas.microsoft.com/office/drawing/2014/main" val="339380787"/>
                    </a:ext>
                  </a:extLst>
                </a:gridCol>
                <a:gridCol w="789778">
                  <a:extLst>
                    <a:ext uri="{9D8B030D-6E8A-4147-A177-3AD203B41FA5}">
                      <a16:colId xmlns:a16="http://schemas.microsoft.com/office/drawing/2014/main" val="3226569212"/>
                    </a:ext>
                  </a:extLst>
                </a:gridCol>
                <a:gridCol w="528869">
                  <a:extLst>
                    <a:ext uri="{9D8B030D-6E8A-4147-A177-3AD203B41FA5}">
                      <a16:colId xmlns:a16="http://schemas.microsoft.com/office/drawing/2014/main" val="1383484548"/>
                    </a:ext>
                  </a:extLst>
                </a:gridCol>
                <a:gridCol w="133981">
                  <a:extLst>
                    <a:ext uri="{9D8B030D-6E8A-4147-A177-3AD203B41FA5}">
                      <a16:colId xmlns:a16="http://schemas.microsoft.com/office/drawing/2014/main" val="1631929309"/>
                    </a:ext>
                  </a:extLst>
                </a:gridCol>
                <a:gridCol w="528869">
                  <a:extLst>
                    <a:ext uri="{9D8B030D-6E8A-4147-A177-3AD203B41FA5}">
                      <a16:colId xmlns:a16="http://schemas.microsoft.com/office/drawing/2014/main" val="2618897246"/>
                    </a:ext>
                  </a:extLst>
                </a:gridCol>
                <a:gridCol w="828859">
                  <a:extLst>
                    <a:ext uri="{9D8B030D-6E8A-4147-A177-3AD203B41FA5}">
                      <a16:colId xmlns:a16="http://schemas.microsoft.com/office/drawing/2014/main" val="2518278811"/>
                    </a:ext>
                  </a:extLst>
                </a:gridCol>
                <a:gridCol w="426324">
                  <a:extLst>
                    <a:ext uri="{9D8B030D-6E8A-4147-A177-3AD203B41FA5}">
                      <a16:colId xmlns:a16="http://schemas.microsoft.com/office/drawing/2014/main" val="958035557"/>
                    </a:ext>
                  </a:extLst>
                </a:gridCol>
                <a:gridCol w="133981">
                  <a:extLst>
                    <a:ext uri="{9D8B030D-6E8A-4147-A177-3AD203B41FA5}">
                      <a16:colId xmlns:a16="http://schemas.microsoft.com/office/drawing/2014/main" val="3016147201"/>
                    </a:ext>
                  </a:extLst>
                </a:gridCol>
                <a:gridCol w="528869">
                  <a:extLst>
                    <a:ext uri="{9D8B030D-6E8A-4147-A177-3AD203B41FA5}">
                      <a16:colId xmlns:a16="http://schemas.microsoft.com/office/drawing/2014/main" val="378140563"/>
                    </a:ext>
                  </a:extLst>
                </a:gridCol>
                <a:gridCol w="785925">
                  <a:extLst>
                    <a:ext uri="{9D8B030D-6E8A-4147-A177-3AD203B41FA5}">
                      <a16:colId xmlns:a16="http://schemas.microsoft.com/office/drawing/2014/main" val="2014707588"/>
                    </a:ext>
                  </a:extLst>
                </a:gridCol>
                <a:gridCol w="469258">
                  <a:extLst>
                    <a:ext uri="{9D8B030D-6E8A-4147-A177-3AD203B41FA5}">
                      <a16:colId xmlns:a16="http://schemas.microsoft.com/office/drawing/2014/main" val="2411701661"/>
                    </a:ext>
                  </a:extLst>
                </a:gridCol>
                <a:gridCol w="133981">
                  <a:extLst>
                    <a:ext uri="{9D8B030D-6E8A-4147-A177-3AD203B41FA5}">
                      <a16:colId xmlns:a16="http://schemas.microsoft.com/office/drawing/2014/main" val="3564867924"/>
                    </a:ext>
                  </a:extLst>
                </a:gridCol>
                <a:gridCol w="528869">
                  <a:extLst>
                    <a:ext uri="{9D8B030D-6E8A-4147-A177-3AD203B41FA5}">
                      <a16:colId xmlns:a16="http://schemas.microsoft.com/office/drawing/2014/main" val="1241064087"/>
                    </a:ext>
                  </a:extLst>
                </a:gridCol>
                <a:gridCol w="766140">
                  <a:extLst>
                    <a:ext uri="{9D8B030D-6E8A-4147-A177-3AD203B41FA5}">
                      <a16:colId xmlns:a16="http://schemas.microsoft.com/office/drawing/2014/main" val="1010293992"/>
                    </a:ext>
                  </a:extLst>
                </a:gridCol>
                <a:gridCol w="489043">
                  <a:extLst>
                    <a:ext uri="{9D8B030D-6E8A-4147-A177-3AD203B41FA5}">
                      <a16:colId xmlns:a16="http://schemas.microsoft.com/office/drawing/2014/main" val="2244702235"/>
                    </a:ext>
                  </a:extLst>
                </a:gridCol>
                <a:gridCol w="133981">
                  <a:extLst>
                    <a:ext uri="{9D8B030D-6E8A-4147-A177-3AD203B41FA5}">
                      <a16:colId xmlns:a16="http://schemas.microsoft.com/office/drawing/2014/main" val="2801867942"/>
                    </a:ext>
                  </a:extLst>
                </a:gridCol>
                <a:gridCol w="545323">
                  <a:extLst>
                    <a:ext uri="{9D8B030D-6E8A-4147-A177-3AD203B41FA5}">
                      <a16:colId xmlns:a16="http://schemas.microsoft.com/office/drawing/2014/main" val="2245598509"/>
                    </a:ext>
                  </a:extLst>
                </a:gridCol>
                <a:gridCol w="868797">
                  <a:extLst>
                    <a:ext uri="{9D8B030D-6E8A-4147-A177-3AD203B41FA5}">
                      <a16:colId xmlns:a16="http://schemas.microsoft.com/office/drawing/2014/main" val="3777181347"/>
                    </a:ext>
                  </a:extLst>
                </a:gridCol>
                <a:gridCol w="468655">
                  <a:extLst>
                    <a:ext uri="{9D8B030D-6E8A-4147-A177-3AD203B41FA5}">
                      <a16:colId xmlns:a16="http://schemas.microsoft.com/office/drawing/2014/main" val="1076987378"/>
                    </a:ext>
                  </a:extLst>
                </a:gridCol>
              </a:tblGrid>
              <a:tr h="0">
                <a:tc>
                  <a:txBody>
                    <a:bodyPr/>
                    <a:lstStyle/>
                    <a:p>
                      <a:pPr algn="ctr" rtl="0" fontAlgn="ctr"/>
                      <a:r>
                        <a:rPr lang="es-CO" sz="1000" b="1" i="0" u="none" strike="noStrike" dirty="0">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 TOTALES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AREAS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EJECU</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999188528"/>
                  </a:ext>
                </a:extLst>
              </a:tr>
              <a:tr h="360538">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10.171.542,00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dirty="0">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11.489.925,30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27.913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7.648.399,68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5.273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5.587.994,88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7.711.384,88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8.439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42.609.246,74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44.886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28532966"/>
                  </a:ext>
                </a:extLst>
              </a:tr>
              <a:tr h="360538">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10.236.851,81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2.368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10.185.089,16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29.147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7.968.300,00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4.891</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5.588.702,99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895</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8.136.855,44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9.292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42.115.799,40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46.593</a:t>
                      </a:r>
                    </a:p>
                  </a:txBody>
                  <a:tcPr marL="0" marR="0" marT="0" marB="0" anchor="ctr">
                    <a:lnL>
                      <a:noFill/>
                    </a:lnL>
                    <a:lnR>
                      <a:noFill/>
                    </a:lnR>
                    <a:lnT>
                      <a:noFill/>
                    </a:lnT>
                    <a:lnB>
                      <a:noFill/>
                    </a:lnB>
                    <a:noFill/>
                  </a:tcPr>
                </a:tc>
                <a:extLst>
                  <a:ext uri="{0D108BD9-81ED-4DB2-BD59-A6C34878D82A}">
                    <a16:rowId xmlns:a16="http://schemas.microsoft.com/office/drawing/2014/main" val="1826017111"/>
                  </a:ext>
                </a:extLst>
              </a:tr>
              <a:tr h="360538">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10.234.696,72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2.371</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10.272.085,52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33.466</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6.979.505,29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4.757</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dirty="0">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5.587.144,58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895</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7.713.599,25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8.452</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40.787.031,36</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49.941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292051052"/>
                  </a:ext>
                </a:extLst>
              </a:tr>
              <a:tr h="360538">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10.258.660,82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2.378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10.898.071,83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28.522</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8.432.120,14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5.298</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5.585.020,90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893</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0" i="0" u="none" strike="noStrike" dirty="0">
                          <a:solidFill>
                            <a:srgbClr val="002060"/>
                          </a:solidFill>
                          <a:effectLst/>
                          <a:latin typeface="Calibri" panose="020F0502020204030204" pitchFamily="34" charset="0"/>
                        </a:rPr>
                        <a:t>7.997.707,09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8.787</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43.171.580,77</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45.878</a:t>
                      </a:r>
                    </a:p>
                  </a:txBody>
                  <a:tcPr marL="0" marR="0" marT="0" marB="0" anchor="ctr">
                    <a:lnL>
                      <a:noFill/>
                    </a:lnL>
                    <a:lnR>
                      <a:noFill/>
                    </a:lnR>
                    <a:lnT>
                      <a:noFill/>
                    </a:lnT>
                    <a:lnB>
                      <a:noFill/>
                    </a:lnB>
                    <a:noFill/>
                  </a:tcPr>
                </a:tc>
                <a:extLst>
                  <a:ext uri="{0D108BD9-81ED-4DB2-BD59-A6C34878D82A}">
                    <a16:rowId xmlns:a16="http://schemas.microsoft.com/office/drawing/2014/main" val="1326085006"/>
                  </a:ext>
                </a:extLst>
              </a:tr>
              <a:tr h="360538">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40.901.751,35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9.484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42.845.171,81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119.048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31.028.325,10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20.219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22.348.863,35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3.577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31.559.546,67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34.970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168.683.658,28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187.298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195678515"/>
                  </a:ext>
                </a:extLst>
              </a:tr>
            </a:tbl>
          </a:graphicData>
        </a:graphic>
      </p:graphicFrame>
    </p:spTree>
    <p:extLst>
      <p:ext uri="{BB962C8B-B14F-4D97-AF65-F5344CB8AC3E}">
        <p14:creationId xmlns:p14="http://schemas.microsoft.com/office/powerpoint/2010/main" val="147215995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mayo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A200F64F-E113-CB59-8E85-1F130D68FE83}"/>
              </a:ext>
            </a:extLst>
          </p:cNvPr>
          <p:cNvGraphicFramePr>
            <a:graphicFrameLocks noGrp="1"/>
          </p:cNvGraphicFramePr>
          <p:nvPr/>
        </p:nvGraphicFramePr>
        <p:xfrm>
          <a:off x="2744639" y="1307592"/>
          <a:ext cx="8950539" cy="5029200"/>
        </p:xfrm>
        <a:graphic>
          <a:graphicData uri="http://schemas.openxmlformats.org/drawingml/2006/table">
            <a:tbl>
              <a:tblPr/>
              <a:tblGrid>
                <a:gridCol w="1480448">
                  <a:extLst>
                    <a:ext uri="{9D8B030D-6E8A-4147-A177-3AD203B41FA5}">
                      <a16:colId xmlns:a16="http://schemas.microsoft.com/office/drawing/2014/main" val="1219741822"/>
                    </a:ext>
                  </a:extLst>
                </a:gridCol>
                <a:gridCol w="727888">
                  <a:extLst>
                    <a:ext uri="{9D8B030D-6E8A-4147-A177-3AD203B41FA5}">
                      <a16:colId xmlns:a16="http://schemas.microsoft.com/office/drawing/2014/main" val="3254157229"/>
                    </a:ext>
                  </a:extLst>
                </a:gridCol>
                <a:gridCol w="1196694">
                  <a:extLst>
                    <a:ext uri="{9D8B030D-6E8A-4147-A177-3AD203B41FA5}">
                      <a16:colId xmlns:a16="http://schemas.microsoft.com/office/drawing/2014/main" val="1204297495"/>
                    </a:ext>
                  </a:extLst>
                </a:gridCol>
                <a:gridCol w="962290">
                  <a:extLst>
                    <a:ext uri="{9D8B030D-6E8A-4147-A177-3AD203B41FA5}">
                      <a16:colId xmlns:a16="http://schemas.microsoft.com/office/drawing/2014/main" val="1108067520"/>
                    </a:ext>
                  </a:extLst>
                </a:gridCol>
                <a:gridCol w="1249128">
                  <a:extLst>
                    <a:ext uri="{9D8B030D-6E8A-4147-A177-3AD203B41FA5}">
                      <a16:colId xmlns:a16="http://schemas.microsoft.com/office/drawing/2014/main" val="1930061531"/>
                    </a:ext>
                  </a:extLst>
                </a:gridCol>
                <a:gridCol w="656949">
                  <a:extLst>
                    <a:ext uri="{9D8B030D-6E8A-4147-A177-3AD203B41FA5}">
                      <a16:colId xmlns:a16="http://schemas.microsoft.com/office/drawing/2014/main" val="813021980"/>
                    </a:ext>
                  </a:extLst>
                </a:gridCol>
                <a:gridCol w="1060987">
                  <a:extLst>
                    <a:ext uri="{9D8B030D-6E8A-4147-A177-3AD203B41FA5}">
                      <a16:colId xmlns:a16="http://schemas.microsoft.com/office/drawing/2014/main" val="3581517369"/>
                    </a:ext>
                  </a:extLst>
                </a:gridCol>
                <a:gridCol w="727888">
                  <a:extLst>
                    <a:ext uri="{9D8B030D-6E8A-4147-A177-3AD203B41FA5}">
                      <a16:colId xmlns:a16="http://schemas.microsoft.com/office/drawing/2014/main" val="703576688"/>
                    </a:ext>
                  </a:extLst>
                </a:gridCol>
                <a:gridCol w="888267">
                  <a:extLst>
                    <a:ext uri="{9D8B030D-6E8A-4147-A177-3AD203B41FA5}">
                      <a16:colId xmlns:a16="http://schemas.microsoft.com/office/drawing/2014/main" val="1216329094"/>
                    </a:ext>
                  </a:extLst>
                </a:gridCol>
              </a:tblGrid>
              <a:tr h="127124">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0450214"/>
                  </a:ext>
                </a:extLst>
              </a:tr>
              <a:tr h="381372">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dirty="0">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53248745"/>
                  </a:ext>
                </a:extLst>
              </a:tr>
              <a:tr h="127124">
                <a:tc>
                  <a:txBody>
                    <a:bodyPr/>
                    <a:lstStyle/>
                    <a:p>
                      <a:pPr algn="ctr" rtl="0" fontAlgn="ctr"/>
                      <a:r>
                        <a:rPr lang="es-CO" sz="10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dirty="0">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$ 89.201,09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257308578"/>
                  </a:ext>
                </a:extLst>
              </a:tr>
              <a:tr h="127124">
                <a:tc>
                  <a:txBody>
                    <a:bodyPr/>
                    <a:lstStyle/>
                    <a:p>
                      <a:pPr algn="l" rtl="0" fontAlgn="ctr"/>
                      <a:r>
                        <a:rPr lang="es-CO" sz="1000" b="1" i="0" u="none" strike="noStrike" dirty="0">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$ 67.404,90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66386744"/>
                  </a:ext>
                </a:extLst>
              </a:tr>
              <a:tr h="127124">
                <a:tc>
                  <a:txBody>
                    <a:bodyPr/>
                    <a:lstStyle/>
                    <a:p>
                      <a:pPr algn="l" rtl="0" fontAlgn="ctr"/>
                      <a:r>
                        <a:rPr lang="es-CO" sz="10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$ 5.679,60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$ 5.628,82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14140169"/>
                  </a:ext>
                </a:extLst>
              </a:tr>
              <a:tr h="127124">
                <a:tc>
                  <a:txBody>
                    <a:bodyPr/>
                    <a:lstStyle/>
                    <a:p>
                      <a:pPr algn="l" rtl="0" fontAlgn="ctr"/>
                      <a:r>
                        <a:rPr lang="es-CO" sz="1000" b="0" i="0" u="none" strike="noStrike" dirty="0">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$ 5.264,33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$ 5.221,71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60487948"/>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$ 993,79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$ 981,08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9715678"/>
                  </a:ext>
                </a:extLst>
              </a:tr>
              <a:tr h="127124">
                <a:tc>
                  <a:txBody>
                    <a:bodyPr/>
                    <a:lstStyle/>
                    <a:p>
                      <a:pPr algn="l" rtl="0" fontAlgn="ctr"/>
                      <a:r>
                        <a:rPr lang="es-CO" sz="1000" b="0" i="0" u="none" strike="noStrike" dirty="0">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$ 9.601,96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$ 9.528,46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$ 73,50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25908521"/>
                  </a:ext>
                </a:extLst>
              </a:tr>
              <a:tr h="127124">
                <a:tc>
                  <a:txBody>
                    <a:bodyPr/>
                    <a:lstStyle/>
                    <a:p>
                      <a:pPr algn="l" rtl="0" fontAlgn="ctr"/>
                      <a:r>
                        <a:rPr lang="es-CO" sz="1000" b="0" i="0" u="none" strike="noStrike" dirty="0">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$ 6.090,93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$ 6.090,86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02813048"/>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$ 4.336,10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$ 4.317,24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86907256"/>
                  </a:ext>
                </a:extLst>
              </a:tr>
              <a:tr h="127124">
                <a:tc>
                  <a:txBody>
                    <a:bodyPr/>
                    <a:lstStyle/>
                    <a:p>
                      <a:pPr algn="l" rtl="0" fontAlgn="ctr"/>
                      <a:r>
                        <a:rPr lang="es-CO" sz="1000" b="0" i="0" u="none" strike="noStrike" dirty="0">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$ 4.686,50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$ 4.608,46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43669259"/>
                  </a:ext>
                </a:extLst>
              </a:tr>
              <a:tr h="127124">
                <a:tc>
                  <a:txBody>
                    <a:bodyPr/>
                    <a:lstStyle/>
                    <a:p>
                      <a:pPr algn="l" rtl="0" fontAlgn="ctr"/>
                      <a:r>
                        <a:rPr lang="es-CO" sz="1000" b="0" i="0" u="none" strike="noStrike" dirty="0">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$ 8.573,83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$ 8.528,42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100054714"/>
                  </a:ext>
                </a:extLst>
              </a:tr>
              <a:tr h="127124">
                <a:tc>
                  <a:txBody>
                    <a:bodyPr/>
                    <a:lstStyle/>
                    <a:p>
                      <a:pPr algn="l" rtl="0" fontAlgn="ctr"/>
                      <a:r>
                        <a:rPr lang="es-CO" sz="1000" b="0" i="0" u="none" strike="noStrike" dirty="0">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$ 5.913,06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$ 5.897,81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79167328"/>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$ 3.898,11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$ 3.839,56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$ 58,55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36111487"/>
                  </a:ext>
                </a:extLst>
              </a:tr>
              <a:tr h="127124">
                <a:tc>
                  <a:txBody>
                    <a:bodyPr/>
                    <a:lstStyle/>
                    <a:p>
                      <a:pPr algn="l" rtl="0" fontAlgn="ctr"/>
                      <a:r>
                        <a:rPr lang="es-CO" sz="1000" b="0" i="0" u="none" strike="noStrike" dirty="0">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$ 1.053,89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80918130"/>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$ 3.314,17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$ 3.291,03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0206203"/>
                  </a:ext>
                </a:extLst>
              </a:tr>
              <a:tr h="254248">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$ 4.532,71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$ 4.532,70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47260823"/>
                  </a:ext>
                </a:extLst>
              </a:tr>
              <a:tr h="254248">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$ 3.465,92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$ 3.465,91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04086874"/>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$ 2.367,90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$ 2.137,87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12723430"/>
                  </a:ext>
                </a:extLst>
              </a:tr>
              <a:tr h="127124">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$ 3.484,95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243871471"/>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$ 147,57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$ 132,69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67752716"/>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$ 367,70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59575695"/>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$ 425,58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40752728"/>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$ 514,42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$ 497,52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84815960"/>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$ 620,50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$ 506,48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3847020"/>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53681829"/>
                  </a:ext>
                </a:extLst>
              </a:tr>
              <a:tr h="254248">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$ 411,45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24343907"/>
                  </a:ext>
                </a:extLst>
              </a:tr>
              <a:tr h="127124">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$ 682,66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7449230"/>
                  </a:ext>
                </a:extLst>
              </a:tr>
            </a:tbl>
          </a:graphicData>
        </a:graphic>
      </p:graphicFrame>
    </p:spTree>
  </p:cSld>
  <p:clrMapOvr>
    <a:masterClrMapping/>
  </p:clrMapOvr>
  <p:transition spd="slow"/>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FCC7B209-A2CE-429C-B435-2A8BE76FE8FD}"/>
              </a:ext>
            </a:extLst>
          </p:cNvPr>
          <p:cNvCxnSpPr>
            <a:cxnSpLocks/>
          </p:cNvCxnSpPr>
          <p:nvPr/>
        </p:nvCxnSpPr>
        <p:spPr>
          <a:xfrm>
            <a:off x="88900" y="1057504"/>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9D5CFE1F-4C2A-4258-91C5-B56CC5103D7B}"/>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5E0DFD0-168C-4F8E-B3A3-97A8C17116AB}"/>
              </a:ext>
            </a:extLst>
          </p:cNvPr>
          <p:cNvSpPr txBox="1"/>
          <p:nvPr/>
        </p:nvSpPr>
        <p:spPr>
          <a:xfrm>
            <a:off x="1697038" y="185738"/>
            <a:ext cx="9882187"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Limpieza Metropolitana </a:t>
            </a:r>
            <a:r>
              <a:rPr lang="es-CO" sz="1600" b="0" dirty="0" err="1">
                <a:solidFill>
                  <a:schemeClr val="accent1">
                    <a:lumMod val="50000"/>
                  </a:schemeClr>
                </a:solidFill>
              </a:rPr>
              <a:t>sa</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mayo de 2024</a:t>
            </a:r>
            <a:endParaRPr lang="es-ES" sz="1600" b="0" dirty="0">
              <a:solidFill>
                <a:schemeClr val="accent1">
                  <a:lumMod val="50000"/>
                </a:schemeClr>
              </a:solidFill>
            </a:endParaRPr>
          </a:p>
        </p:txBody>
      </p:sp>
      <p:pic>
        <p:nvPicPr>
          <p:cNvPr id="150533" name="Imagen 15">
            <a:extLst>
              <a:ext uri="{FF2B5EF4-FFF2-40B4-BE49-F238E27FC236}">
                <a16:creationId xmlns:a16="http://schemas.microsoft.com/office/drawing/2014/main" id="{ACAFEF41-CA4C-44BF-A3F8-B282D057DF6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534" name="Imagen 7">
            <a:extLst>
              <a:ext uri="{FF2B5EF4-FFF2-40B4-BE49-F238E27FC236}">
                <a16:creationId xmlns:a16="http://schemas.microsoft.com/office/drawing/2014/main" id="{C4976EFC-616F-4D86-BD95-1703D7CAFA6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717213" y="160791"/>
            <a:ext cx="1393825" cy="788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72998197-6EA7-450D-BC26-2246AF381719}"/>
              </a:ext>
            </a:extLst>
          </p:cNvPr>
          <p:cNvSpPr txBox="1"/>
          <p:nvPr/>
        </p:nvSpPr>
        <p:spPr>
          <a:xfrm>
            <a:off x="40820" y="6524625"/>
            <a:ext cx="1631950" cy="246062"/>
          </a:xfrm>
          <a:prstGeom prst="rect">
            <a:avLst/>
          </a:prstGeom>
          <a:noFill/>
        </p:spPr>
        <p:txBody>
          <a:bodyPr wrap="none">
            <a:spAutoFit/>
          </a:bodyPr>
          <a:lstStyle/>
          <a:p>
            <a:pP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A3368E37-5AEF-1C85-CB44-3AC3613E0CAE}"/>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A200F64F-E113-CB59-8E85-1F130D68FE83}"/>
              </a:ext>
            </a:extLst>
          </p:cNvPr>
          <p:cNvGraphicFramePr>
            <a:graphicFrameLocks noGrp="1"/>
          </p:cNvGraphicFramePr>
          <p:nvPr/>
        </p:nvGraphicFramePr>
        <p:xfrm>
          <a:off x="2744639" y="1900345"/>
          <a:ext cx="8987111" cy="2359150"/>
        </p:xfrm>
        <a:graphic>
          <a:graphicData uri="http://schemas.openxmlformats.org/drawingml/2006/table">
            <a:tbl>
              <a:tblPr/>
              <a:tblGrid>
                <a:gridCol w="1486497">
                  <a:extLst>
                    <a:ext uri="{9D8B030D-6E8A-4147-A177-3AD203B41FA5}">
                      <a16:colId xmlns:a16="http://schemas.microsoft.com/office/drawing/2014/main" val="1219741822"/>
                    </a:ext>
                  </a:extLst>
                </a:gridCol>
                <a:gridCol w="730862">
                  <a:extLst>
                    <a:ext uri="{9D8B030D-6E8A-4147-A177-3AD203B41FA5}">
                      <a16:colId xmlns:a16="http://schemas.microsoft.com/office/drawing/2014/main" val="3254157229"/>
                    </a:ext>
                  </a:extLst>
                </a:gridCol>
                <a:gridCol w="1201584">
                  <a:extLst>
                    <a:ext uri="{9D8B030D-6E8A-4147-A177-3AD203B41FA5}">
                      <a16:colId xmlns:a16="http://schemas.microsoft.com/office/drawing/2014/main" val="1204297495"/>
                    </a:ext>
                  </a:extLst>
                </a:gridCol>
                <a:gridCol w="966222">
                  <a:extLst>
                    <a:ext uri="{9D8B030D-6E8A-4147-A177-3AD203B41FA5}">
                      <a16:colId xmlns:a16="http://schemas.microsoft.com/office/drawing/2014/main" val="1108067520"/>
                    </a:ext>
                  </a:extLst>
                </a:gridCol>
                <a:gridCol w="1254232">
                  <a:extLst>
                    <a:ext uri="{9D8B030D-6E8A-4147-A177-3AD203B41FA5}">
                      <a16:colId xmlns:a16="http://schemas.microsoft.com/office/drawing/2014/main" val="1930061531"/>
                    </a:ext>
                  </a:extLst>
                </a:gridCol>
                <a:gridCol w="659633">
                  <a:extLst>
                    <a:ext uri="{9D8B030D-6E8A-4147-A177-3AD203B41FA5}">
                      <a16:colId xmlns:a16="http://schemas.microsoft.com/office/drawing/2014/main" val="813021980"/>
                    </a:ext>
                  </a:extLst>
                </a:gridCol>
                <a:gridCol w="1065322">
                  <a:extLst>
                    <a:ext uri="{9D8B030D-6E8A-4147-A177-3AD203B41FA5}">
                      <a16:colId xmlns:a16="http://schemas.microsoft.com/office/drawing/2014/main" val="3581517369"/>
                    </a:ext>
                  </a:extLst>
                </a:gridCol>
                <a:gridCol w="730862">
                  <a:extLst>
                    <a:ext uri="{9D8B030D-6E8A-4147-A177-3AD203B41FA5}">
                      <a16:colId xmlns:a16="http://schemas.microsoft.com/office/drawing/2014/main" val="703576688"/>
                    </a:ext>
                  </a:extLst>
                </a:gridCol>
                <a:gridCol w="891897">
                  <a:extLst>
                    <a:ext uri="{9D8B030D-6E8A-4147-A177-3AD203B41FA5}">
                      <a16:colId xmlns:a16="http://schemas.microsoft.com/office/drawing/2014/main" val="1216329094"/>
                    </a:ext>
                  </a:extLst>
                </a:gridCol>
              </a:tblGrid>
              <a:tr h="181473">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2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680450214"/>
                  </a:ext>
                </a:extLst>
              </a:tr>
              <a:tr h="544420">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dirty="0">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853248745"/>
                  </a:ext>
                </a:extLst>
              </a:tr>
              <a:tr h="181473">
                <a:tc>
                  <a:txBody>
                    <a:bodyPr/>
                    <a:lstStyle/>
                    <a:p>
                      <a:pPr algn="ctr" rtl="0" fontAlgn="ctr"/>
                      <a:r>
                        <a:rPr lang="es-CO" sz="1000" b="1" i="0" u="none" strike="noStrike">
                          <a:solidFill>
                            <a:srgbClr val="203764"/>
                          </a:solidFill>
                          <a:effectLst/>
                          <a:latin typeface="Calibri" panose="020F0502020204030204" pitchFamily="34" charset="0"/>
                        </a:rPr>
                        <a:t>ASE 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dirty="0">
                          <a:solidFill>
                            <a:srgbClr val="203764"/>
                          </a:solidFill>
                          <a:effectLst/>
                          <a:latin typeface="Calibri" panose="020F0502020204030204" pitchFamily="34" charset="0"/>
                        </a:rPr>
                        <a:t>$ 58.831,07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$ 89.201,09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$ 59.577,00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$ 30.370,02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257308578"/>
                  </a:ext>
                </a:extLst>
              </a:tr>
              <a:tr h="181473">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69017576"/>
                  </a:ext>
                </a:extLst>
              </a:tr>
              <a:tr h="181473">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$ 3.988,84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$ 3.732,46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36257011"/>
                  </a:ext>
                </a:extLst>
              </a:tr>
              <a:tr h="181473">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933529906"/>
                  </a:ext>
                </a:extLst>
              </a:tr>
              <a:tr h="181473">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$ 9.632,86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55801615"/>
                  </a:ext>
                </a:extLst>
              </a:tr>
              <a:tr h="181473">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4142171571"/>
                  </a:ext>
                </a:extLst>
              </a:tr>
              <a:tr h="181473">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$ 780,67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0950247"/>
                  </a:ext>
                </a:extLst>
              </a:tr>
              <a:tr h="181473">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765249897"/>
                  </a:ext>
                </a:extLst>
              </a:tr>
              <a:tr h="181473">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$ 3.908,87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61270668"/>
                  </a:ext>
                </a:extLst>
              </a:tr>
            </a:tbl>
          </a:graphicData>
        </a:graphic>
      </p:graphicFrame>
    </p:spTree>
    <p:extLst>
      <p:ext uri="{BB962C8B-B14F-4D97-AF65-F5344CB8AC3E}">
        <p14:creationId xmlns:p14="http://schemas.microsoft.com/office/powerpoint/2010/main" val="2898527739"/>
      </p:ext>
    </p:extLst>
  </p:cSld>
  <p:clrMapOvr>
    <a:masterClrMapping/>
  </p:clrMapOvr>
  <p:transition spd="slow"/>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31 de mayo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86A92A5D-527E-4A61-502E-A251E01510D7}"/>
              </a:ext>
            </a:extLst>
          </p:cNvPr>
          <p:cNvGraphicFramePr>
            <a:graphicFrameLocks noGrp="1"/>
          </p:cNvGraphicFramePr>
          <p:nvPr/>
        </p:nvGraphicFramePr>
        <p:xfrm>
          <a:off x="2917232" y="1244254"/>
          <a:ext cx="8496136" cy="4876800"/>
        </p:xfrm>
        <a:graphic>
          <a:graphicData uri="http://schemas.openxmlformats.org/drawingml/2006/table">
            <a:tbl>
              <a:tblPr/>
              <a:tblGrid>
                <a:gridCol w="1405288">
                  <a:extLst>
                    <a:ext uri="{9D8B030D-6E8A-4147-A177-3AD203B41FA5}">
                      <a16:colId xmlns:a16="http://schemas.microsoft.com/office/drawing/2014/main" val="4154838479"/>
                    </a:ext>
                  </a:extLst>
                </a:gridCol>
                <a:gridCol w="690933">
                  <a:extLst>
                    <a:ext uri="{9D8B030D-6E8A-4147-A177-3AD203B41FA5}">
                      <a16:colId xmlns:a16="http://schemas.microsoft.com/office/drawing/2014/main" val="1746393982"/>
                    </a:ext>
                  </a:extLst>
                </a:gridCol>
                <a:gridCol w="1135941">
                  <a:extLst>
                    <a:ext uri="{9D8B030D-6E8A-4147-A177-3AD203B41FA5}">
                      <a16:colId xmlns:a16="http://schemas.microsoft.com/office/drawing/2014/main" val="471538412"/>
                    </a:ext>
                  </a:extLst>
                </a:gridCol>
                <a:gridCol w="913437">
                  <a:extLst>
                    <a:ext uri="{9D8B030D-6E8A-4147-A177-3AD203B41FA5}">
                      <a16:colId xmlns:a16="http://schemas.microsoft.com/office/drawing/2014/main" val="2551848122"/>
                    </a:ext>
                  </a:extLst>
                </a:gridCol>
                <a:gridCol w="1185711">
                  <a:extLst>
                    <a:ext uri="{9D8B030D-6E8A-4147-A177-3AD203B41FA5}">
                      <a16:colId xmlns:a16="http://schemas.microsoft.com/office/drawing/2014/main" val="1582852027"/>
                    </a:ext>
                  </a:extLst>
                </a:gridCol>
                <a:gridCol w="623597">
                  <a:extLst>
                    <a:ext uri="{9D8B030D-6E8A-4147-A177-3AD203B41FA5}">
                      <a16:colId xmlns:a16="http://schemas.microsoft.com/office/drawing/2014/main" val="585031361"/>
                    </a:ext>
                  </a:extLst>
                </a:gridCol>
                <a:gridCol w="1007123">
                  <a:extLst>
                    <a:ext uri="{9D8B030D-6E8A-4147-A177-3AD203B41FA5}">
                      <a16:colId xmlns:a16="http://schemas.microsoft.com/office/drawing/2014/main" val="3892735457"/>
                    </a:ext>
                  </a:extLst>
                </a:gridCol>
                <a:gridCol w="690933">
                  <a:extLst>
                    <a:ext uri="{9D8B030D-6E8A-4147-A177-3AD203B41FA5}">
                      <a16:colId xmlns:a16="http://schemas.microsoft.com/office/drawing/2014/main" val="233608614"/>
                    </a:ext>
                  </a:extLst>
                </a:gridCol>
                <a:gridCol w="843173">
                  <a:extLst>
                    <a:ext uri="{9D8B030D-6E8A-4147-A177-3AD203B41FA5}">
                      <a16:colId xmlns:a16="http://schemas.microsoft.com/office/drawing/2014/main" val="2045744149"/>
                    </a:ext>
                  </a:extLst>
                </a:gridCol>
              </a:tblGrid>
              <a:tr h="136692">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1398682"/>
                  </a:ext>
                </a:extLst>
              </a:tr>
              <a:tr h="410078">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77785630"/>
                  </a:ext>
                </a:extLst>
              </a:tr>
              <a:tr h="136692">
                <a:tc>
                  <a:txBody>
                    <a:bodyPr/>
                    <a:lstStyle/>
                    <a:p>
                      <a:pPr algn="ctr" rtl="0" fontAlgn="ctr"/>
                      <a:r>
                        <a:rPr lang="es-CO" sz="10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$ 47.193,67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38441239"/>
                  </a:ext>
                </a:extLst>
              </a:tr>
              <a:tr h="136692">
                <a:tc>
                  <a:txBody>
                    <a:bodyPr/>
                    <a:lstStyle/>
                    <a:p>
                      <a:pPr algn="l" rtl="0" fontAlgn="ctr"/>
                      <a:r>
                        <a:rPr lang="es-CO" sz="10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$ 27.614,79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093778464"/>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$ 2.806,02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$ 2.805,86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13097735"/>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$ 1.410,00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$ 1.366,53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7598704"/>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$ 550,50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13221473"/>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$ 402,27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11157424"/>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$ 4.748,33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$ 4.578,18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$ 170,15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378490393"/>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$ 2.226,04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$ 2.066,56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$ 159,48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92470683"/>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$ 2.021,38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$ 145,88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516058701"/>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$ 1.838,15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$ 1.838,06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73902249"/>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$ 2.760,86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55722728"/>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$ 1.882,88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$ 1.703,13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48087411"/>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$ 1.477,43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45930381"/>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$ 398,37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$ 398,36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41577146"/>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$ 1.231,45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252336465"/>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$ 1.510,80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71123252"/>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$ 2.304,58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60643948"/>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$ 1.518,99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278044"/>
                  </a:ext>
                </a:extLst>
              </a:tr>
              <a:tr h="136692">
                <a:tc>
                  <a:txBody>
                    <a:bodyPr/>
                    <a:lstStyle/>
                    <a:p>
                      <a:pPr algn="l" rtl="0" fontAlgn="ctr"/>
                      <a:r>
                        <a:rPr lang="es-CO" sz="10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$ 2.444,03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310688183"/>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250514065"/>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$ 294,55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$ 258,60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393255923"/>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$ 354,76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$ 334,98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97131471"/>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$ 435,77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09461571"/>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$ 381,25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$ 352,19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$ 29,06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58981004"/>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$ 197,44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81937776"/>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$ 259,77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 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66708729"/>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$ 255,62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$ 205,07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52370115"/>
                  </a:ext>
                </a:extLst>
              </a:tr>
            </a:tbl>
          </a:graphicData>
        </a:graphic>
      </p:graphicFrame>
    </p:spTree>
  </p:cSld>
  <p:clrMapOvr>
    <a:masterClrMapping/>
  </p:clrMapOvr>
  <p:transition spd="slow"/>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E92CC0E7-DF21-4EA3-ADBD-3D3DB39684FE}"/>
              </a:ext>
            </a:extLst>
          </p:cNvPr>
          <p:cNvCxnSpPr>
            <a:cxnSpLocks/>
          </p:cNvCxnSpPr>
          <p:nvPr/>
        </p:nvCxnSpPr>
        <p:spPr>
          <a:xfrm>
            <a:off x="117475" y="1039813"/>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4" name="CuadroTexto 13">
            <a:extLst>
              <a:ext uri="{FF2B5EF4-FFF2-40B4-BE49-F238E27FC236}">
                <a16:creationId xmlns:a16="http://schemas.microsoft.com/office/drawing/2014/main" id="{D8767026-4F58-4C6A-A465-0AAF107B60D5}"/>
              </a:ext>
            </a:extLst>
          </p:cNvPr>
          <p:cNvSpPr txBox="1"/>
          <p:nvPr/>
        </p:nvSpPr>
        <p:spPr>
          <a:xfrm>
            <a:off x="1833563" y="1460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Ciudad Limpia </a:t>
            </a:r>
            <a:r>
              <a:rPr lang="es-CO" sz="1600" b="0" dirty="0" err="1">
                <a:solidFill>
                  <a:schemeClr val="accent1">
                    <a:lumMod val="50000"/>
                  </a:schemeClr>
                </a:solidFill>
              </a:rPr>
              <a:t>Bogota</a:t>
            </a:r>
            <a:r>
              <a:rPr lang="es-CO" sz="1600" b="0" dirty="0">
                <a:solidFill>
                  <a:schemeClr val="accent1">
                    <a:lumMod val="50000"/>
                  </a:schemeClr>
                </a:solidFill>
              </a:rPr>
              <a:t> Sa </a:t>
            </a:r>
            <a:r>
              <a:rPr lang="es-CO" sz="1600" b="0" dirty="0" err="1">
                <a:solidFill>
                  <a:schemeClr val="accent1">
                    <a:lumMod val="50000"/>
                  </a:schemeClr>
                </a:solidFill>
              </a:rPr>
              <a:t>Esp</a:t>
            </a:r>
            <a:r>
              <a:rPr lang="es-CO" sz="1600" b="0" dirty="0">
                <a:solidFill>
                  <a:schemeClr val="accent1">
                    <a:lumMod val="50000"/>
                  </a:schemeClr>
                </a:solidFill>
              </a:rPr>
              <a:t> - corte a 31 de mayo de 2024</a:t>
            </a:r>
            <a:endParaRPr lang="es-ES" sz="1600" b="0" dirty="0">
              <a:solidFill>
                <a:schemeClr val="accent1">
                  <a:lumMod val="50000"/>
                </a:schemeClr>
              </a:solidFill>
            </a:endParaRPr>
          </a:p>
        </p:txBody>
      </p:sp>
      <p:pic>
        <p:nvPicPr>
          <p:cNvPr id="152581" name="Imagen 15">
            <a:extLst>
              <a:ext uri="{FF2B5EF4-FFF2-40B4-BE49-F238E27FC236}">
                <a16:creationId xmlns:a16="http://schemas.microsoft.com/office/drawing/2014/main" id="{F54F3D97-10E8-4177-9B1E-62416971C40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C6D06692-C480-451C-9DC4-F982A744CDBD}"/>
              </a:ext>
            </a:extLst>
          </p:cNvPr>
          <p:cNvSpPr txBox="1"/>
          <p:nvPr/>
        </p:nvSpPr>
        <p:spPr>
          <a:xfrm>
            <a:off x="35831" y="6555331"/>
            <a:ext cx="1631950" cy="247650"/>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grpSp>
        <p:nvGrpSpPr>
          <p:cNvPr id="9" name="Grupo 8">
            <a:extLst>
              <a:ext uri="{FF2B5EF4-FFF2-40B4-BE49-F238E27FC236}">
                <a16:creationId xmlns:a16="http://schemas.microsoft.com/office/drawing/2014/main" id="{C5EF90F8-04D4-4A81-83DC-190C77C20643}"/>
              </a:ext>
            </a:extLst>
          </p:cNvPr>
          <p:cNvGrpSpPr/>
          <p:nvPr/>
        </p:nvGrpSpPr>
        <p:grpSpPr>
          <a:xfrm>
            <a:off x="10909760" y="-59979"/>
            <a:ext cx="1077459" cy="989053"/>
            <a:chOff x="10562619" y="1423954"/>
            <a:chExt cx="1280250" cy="1299632"/>
          </a:xfrm>
        </p:grpSpPr>
        <p:pic>
          <p:nvPicPr>
            <p:cNvPr id="11" name="Picture 2">
              <a:extLst>
                <a:ext uri="{FF2B5EF4-FFF2-40B4-BE49-F238E27FC236}">
                  <a16:creationId xmlns:a16="http://schemas.microsoft.com/office/drawing/2014/main" id="{7095135A-77EC-4E37-B39E-ADF579085A4A}"/>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Picture 2">
              <a:extLst>
                <a:ext uri="{FF2B5EF4-FFF2-40B4-BE49-F238E27FC236}">
                  <a16:creationId xmlns:a16="http://schemas.microsoft.com/office/drawing/2014/main" id="{13484AE7-F26C-4789-9D13-9676D687E3AA}"/>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CuadroTexto 1">
            <a:extLst>
              <a:ext uri="{FF2B5EF4-FFF2-40B4-BE49-F238E27FC236}">
                <a16:creationId xmlns:a16="http://schemas.microsoft.com/office/drawing/2014/main" id="{BD95390E-B4FA-9B06-72AC-5436E75B9B1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86A92A5D-527E-4A61-502E-A251E01510D7}"/>
              </a:ext>
            </a:extLst>
          </p:cNvPr>
          <p:cNvGraphicFramePr>
            <a:graphicFrameLocks noGrp="1"/>
          </p:cNvGraphicFramePr>
          <p:nvPr/>
        </p:nvGraphicFramePr>
        <p:xfrm>
          <a:off x="3045248" y="2251517"/>
          <a:ext cx="8496136" cy="2354966"/>
        </p:xfrm>
        <a:graphic>
          <a:graphicData uri="http://schemas.openxmlformats.org/drawingml/2006/table">
            <a:tbl>
              <a:tblPr/>
              <a:tblGrid>
                <a:gridCol w="1405288">
                  <a:extLst>
                    <a:ext uri="{9D8B030D-6E8A-4147-A177-3AD203B41FA5}">
                      <a16:colId xmlns:a16="http://schemas.microsoft.com/office/drawing/2014/main" val="4154838479"/>
                    </a:ext>
                  </a:extLst>
                </a:gridCol>
                <a:gridCol w="690933">
                  <a:extLst>
                    <a:ext uri="{9D8B030D-6E8A-4147-A177-3AD203B41FA5}">
                      <a16:colId xmlns:a16="http://schemas.microsoft.com/office/drawing/2014/main" val="1746393982"/>
                    </a:ext>
                  </a:extLst>
                </a:gridCol>
                <a:gridCol w="1135941">
                  <a:extLst>
                    <a:ext uri="{9D8B030D-6E8A-4147-A177-3AD203B41FA5}">
                      <a16:colId xmlns:a16="http://schemas.microsoft.com/office/drawing/2014/main" val="471538412"/>
                    </a:ext>
                  </a:extLst>
                </a:gridCol>
                <a:gridCol w="913437">
                  <a:extLst>
                    <a:ext uri="{9D8B030D-6E8A-4147-A177-3AD203B41FA5}">
                      <a16:colId xmlns:a16="http://schemas.microsoft.com/office/drawing/2014/main" val="2551848122"/>
                    </a:ext>
                  </a:extLst>
                </a:gridCol>
                <a:gridCol w="1185711">
                  <a:extLst>
                    <a:ext uri="{9D8B030D-6E8A-4147-A177-3AD203B41FA5}">
                      <a16:colId xmlns:a16="http://schemas.microsoft.com/office/drawing/2014/main" val="1582852027"/>
                    </a:ext>
                  </a:extLst>
                </a:gridCol>
                <a:gridCol w="623597">
                  <a:extLst>
                    <a:ext uri="{9D8B030D-6E8A-4147-A177-3AD203B41FA5}">
                      <a16:colId xmlns:a16="http://schemas.microsoft.com/office/drawing/2014/main" val="585031361"/>
                    </a:ext>
                  </a:extLst>
                </a:gridCol>
                <a:gridCol w="1007123">
                  <a:extLst>
                    <a:ext uri="{9D8B030D-6E8A-4147-A177-3AD203B41FA5}">
                      <a16:colId xmlns:a16="http://schemas.microsoft.com/office/drawing/2014/main" val="3892735457"/>
                    </a:ext>
                  </a:extLst>
                </a:gridCol>
                <a:gridCol w="690933">
                  <a:extLst>
                    <a:ext uri="{9D8B030D-6E8A-4147-A177-3AD203B41FA5}">
                      <a16:colId xmlns:a16="http://schemas.microsoft.com/office/drawing/2014/main" val="233608614"/>
                    </a:ext>
                  </a:extLst>
                </a:gridCol>
                <a:gridCol w="843173">
                  <a:extLst>
                    <a:ext uri="{9D8B030D-6E8A-4147-A177-3AD203B41FA5}">
                      <a16:colId xmlns:a16="http://schemas.microsoft.com/office/drawing/2014/main" val="2045744149"/>
                    </a:ext>
                  </a:extLst>
                </a:gridCol>
              </a:tblGrid>
              <a:tr h="221366">
                <a:tc gridSpan="9">
                  <a:txBody>
                    <a:bodyPr/>
                    <a:lstStyle/>
                    <a:p>
                      <a:pPr algn="ctr" fontAlgn="ctr"/>
                      <a:r>
                        <a:rPr lang="es-MX" sz="1000" b="1" i="0" u="none" strike="noStrike" dirty="0">
                          <a:solidFill>
                            <a:srgbClr val="203764"/>
                          </a:solidFill>
                          <a:effectLst/>
                          <a:latin typeface="Calibri" panose="020F0502020204030204" pitchFamily="34" charset="0"/>
                        </a:rPr>
                        <a:t>CONTRATOS DE ADICIÓN - ASE 3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21398682"/>
                  </a:ext>
                </a:extLst>
              </a:tr>
              <a:tr h="410078">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77785630"/>
                  </a:ext>
                </a:extLst>
              </a:tr>
              <a:tr h="136692">
                <a:tc>
                  <a:txBody>
                    <a:bodyPr/>
                    <a:lstStyle/>
                    <a:p>
                      <a:pPr algn="ctr" rtl="0" fontAlgn="ctr"/>
                      <a:r>
                        <a:rPr lang="es-CO" sz="1000" b="1" i="0" u="none" strike="noStrike">
                          <a:solidFill>
                            <a:srgbClr val="203764"/>
                          </a:solidFill>
                          <a:effectLst/>
                          <a:latin typeface="Calibri" panose="020F0502020204030204" pitchFamily="34" charset="0"/>
                        </a:rPr>
                        <a:t>ASE 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$ 24.853,92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$ 47.193,67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$ 34.000,00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$ 22.339,75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38441239"/>
                  </a:ext>
                </a:extLst>
              </a:tr>
              <a:tr h="136692">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253000881"/>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$ 2.682,75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$ 2.682,25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45156662"/>
                  </a:ext>
                </a:extLst>
              </a:tr>
              <a:tr h="136692">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$ 5.900,49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36826108"/>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$ 1.411,60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$ 266,10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$ 1.145,50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34722591"/>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$ 4.488,89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$ 1.710,41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$ 2.778,48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85069904"/>
                  </a:ext>
                </a:extLst>
              </a:tr>
              <a:tr h="136692">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54293645"/>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$ 6.083,65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92615478"/>
                  </a:ext>
                </a:extLst>
              </a:tr>
              <a:tr h="136692">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241969193"/>
                  </a:ext>
                </a:extLst>
              </a:tr>
              <a:tr h="136692">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$ 2.467,96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73923216"/>
                  </a:ext>
                </a:extLst>
              </a:tr>
            </a:tbl>
          </a:graphicData>
        </a:graphic>
      </p:graphicFrame>
    </p:spTree>
    <p:extLst>
      <p:ext uri="{BB962C8B-B14F-4D97-AF65-F5344CB8AC3E}">
        <p14:creationId xmlns:p14="http://schemas.microsoft.com/office/powerpoint/2010/main" val="2992967399"/>
      </p:ext>
    </p:extLst>
  </p:cSld>
  <p:clrMapOvr>
    <a:masterClrMapping/>
  </p:clrMapOvr>
  <p:transition spd="slow"/>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mayo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5235CAF4-32A8-A715-BD3C-F99FEE6B656A}"/>
              </a:ext>
            </a:extLst>
          </p:cNvPr>
          <p:cNvGraphicFramePr>
            <a:graphicFrameLocks noGrp="1"/>
          </p:cNvGraphicFramePr>
          <p:nvPr/>
        </p:nvGraphicFramePr>
        <p:xfrm>
          <a:off x="2448432" y="1507946"/>
          <a:ext cx="9036988" cy="4789263"/>
        </p:xfrm>
        <a:graphic>
          <a:graphicData uri="http://schemas.openxmlformats.org/drawingml/2006/table">
            <a:tbl>
              <a:tblPr/>
              <a:tblGrid>
                <a:gridCol w="1494746">
                  <a:extLst>
                    <a:ext uri="{9D8B030D-6E8A-4147-A177-3AD203B41FA5}">
                      <a16:colId xmlns:a16="http://schemas.microsoft.com/office/drawing/2014/main" val="1500207404"/>
                    </a:ext>
                  </a:extLst>
                </a:gridCol>
                <a:gridCol w="734918">
                  <a:extLst>
                    <a:ext uri="{9D8B030D-6E8A-4147-A177-3AD203B41FA5}">
                      <a16:colId xmlns:a16="http://schemas.microsoft.com/office/drawing/2014/main" val="3329136332"/>
                    </a:ext>
                  </a:extLst>
                </a:gridCol>
                <a:gridCol w="1208253">
                  <a:extLst>
                    <a:ext uri="{9D8B030D-6E8A-4147-A177-3AD203B41FA5}">
                      <a16:colId xmlns:a16="http://schemas.microsoft.com/office/drawing/2014/main" val="1450110315"/>
                    </a:ext>
                  </a:extLst>
                </a:gridCol>
                <a:gridCol w="971585">
                  <a:extLst>
                    <a:ext uri="{9D8B030D-6E8A-4147-A177-3AD203B41FA5}">
                      <a16:colId xmlns:a16="http://schemas.microsoft.com/office/drawing/2014/main" val="1953792854"/>
                    </a:ext>
                  </a:extLst>
                </a:gridCol>
                <a:gridCol w="1261192">
                  <a:extLst>
                    <a:ext uri="{9D8B030D-6E8A-4147-A177-3AD203B41FA5}">
                      <a16:colId xmlns:a16="http://schemas.microsoft.com/office/drawing/2014/main" val="4063906236"/>
                    </a:ext>
                  </a:extLst>
                </a:gridCol>
                <a:gridCol w="663293">
                  <a:extLst>
                    <a:ext uri="{9D8B030D-6E8A-4147-A177-3AD203B41FA5}">
                      <a16:colId xmlns:a16="http://schemas.microsoft.com/office/drawing/2014/main" val="2528111997"/>
                    </a:ext>
                  </a:extLst>
                </a:gridCol>
                <a:gridCol w="1071235">
                  <a:extLst>
                    <a:ext uri="{9D8B030D-6E8A-4147-A177-3AD203B41FA5}">
                      <a16:colId xmlns:a16="http://schemas.microsoft.com/office/drawing/2014/main" val="2537512648"/>
                    </a:ext>
                  </a:extLst>
                </a:gridCol>
                <a:gridCol w="734918">
                  <a:extLst>
                    <a:ext uri="{9D8B030D-6E8A-4147-A177-3AD203B41FA5}">
                      <a16:colId xmlns:a16="http://schemas.microsoft.com/office/drawing/2014/main" val="2686833119"/>
                    </a:ext>
                  </a:extLst>
                </a:gridCol>
                <a:gridCol w="896848">
                  <a:extLst>
                    <a:ext uri="{9D8B030D-6E8A-4147-A177-3AD203B41FA5}">
                      <a16:colId xmlns:a16="http://schemas.microsoft.com/office/drawing/2014/main" val="104432399"/>
                    </a:ext>
                  </a:extLst>
                </a:gridCol>
              </a:tblGrid>
              <a:tr h="161248">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681363240"/>
                  </a:ext>
                </a:extLst>
              </a:tr>
              <a:tr h="483743">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060023462"/>
                  </a:ext>
                </a:extLst>
              </a:tr>
              <a:tr h="161248">
                <a:tc>
                  <a:txBody>
                    <a:bodyPr/>
                    <a:lstStyle/>
                    <a:p>
                      <a:pPr algn="ctr" rtl="0" fontAlgn="ctr"/>
                      <a:r>
                        <a:rPr lang="es-CO" sz="9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2185092444"/>
                  </a:ext>
                </a:extLst>
              </a:tr>
              <a:tr h="161248">
                <a:tc>
                  <a:txBody>
                    <a:bodyPr/>
                    <a:lstStyle/>
                    <a:p>
                      <a:pPr algn="l" rtl="0" fontAlgn="ctr"/>
                      <a:r>
                        <a:rPr lang="es-CO" sz="900" b="1" i="0" u="none" strike="noStrike">
                          <a:solidFill>
                            <a:srgbClr val="203764"/>
                          </a:solidFill>
                          <a:effectLst/>
                          <a:latin typeface="Calibri" panose="020F0502020204030204" pitchFamily="34" charset="0"/>
                        </a:rPr>
                        <a:t>1. 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02926440"/>
                  </a:ext>
                </a:extLst>
              </a:tr>
              <a:tr h="161248">
                <a:tc>
                  <a:txBody>
                    <a:bodyPr/>
                    <a:lstStyle/>
                    <a:p>
                      <a:pPr algn="l" rtl="0" fontAlgn="ctr"/>
                      <a:r>
                        <a:rPr lang="es-CO" sz="900" b="0" i="0" u="none" strike="noStrike" dirty="0">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$ 2.367,58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$ 2.343,43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18209486"/>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N°04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$ 1.585,14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$ 1.454,17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$ 130,97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806728524"/>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$ 333,80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$ 202,30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$ 131,50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03022360"/>
                  </a:ext>
                </a:extLst>
              </a:tr>
              <a:tr h="161248">
                <a:tc>
                  <a:txBody>
                    <a:bodyPr/>
                    <a:lstStyle/>
                    <a:p>
                      <a:pPr algn="l" rtl="0" fontAlgn="ctr"/>
                      <a:r>
                        <a:rPr lang="es-CO" sz="900" b="0" i="0" u="none" strike="noStrike" dirty="0">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$ 3.053,37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$ 2.728,12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$ 325,25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42778006"/>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$ 1.017,93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43383769"/>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$ 1.120,86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$ 1.115,08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45177265"/>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$ 2.093,21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$ 2.064,70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87249261"/>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$ 1.669,65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$ 1.667,56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94044874"/>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$ 1.472,42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$ 1.462,92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$ 9,50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54203006"/>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$ 296,96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97448322"/>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$ 976,90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81398465"/>
                  </a:ext>
                </a:extLst>
              </a:tr>
              <a:tr h="213111">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$ 1.209,63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FINALIZADA EN LIQUIDACION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4159933"/>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$ 1.067,76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03854757"/>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$ 1.060,69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$ 49,93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$ 1.010,76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03000410"/>
                  </a:ext>
                </a:extLst>
              </a:tr>
              <a:tr h="161248">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$ 4.228,17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426537690"/>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$ 191,26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242067567"/>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$ 381,64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$ 364,00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$ 17,64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56453033"/>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$ 387,21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787107983"/>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$ 689,68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$ 681,62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530276138"/>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N°20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$ 804,69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21923390"/>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$ 379,23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113978462"/>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$ 500,47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926350522"/>
                  </a:ext>
                </a:extLst>
              </a:tr>
              <a:tr h="161248">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$ 884,86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$ 501,42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$ 383,44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96260079"/>
                  </a:ext>
                </a:extLst>
              </a:tr>
            </a:tbl>
          </a:graphicData>
        </a:graphic>
      </p:graphicFrame>
    </p:spTree>
  </p:cSld>
  <p:clrMapOvr>
    <a:masterClrMapping/>
  </p:clrMapOvr>
  <p:transition spd="slow"/>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5FB9EB19-42C5-4D9A-8534-B527E849B794}"/>
              </a:ext>
            </a:extLst>
          </p:cNvPr>
          <p:cNvCxnSpPr>
            <a:cxnSpLocks/>
          </p:cNvCxnSpPr>
          <p:nvPr/>
        </p:nvCxnSpPr>
        <p:spPr>
          <a:xfrm>
            <a:off x="88900" y="1043669"/>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857B77FB-6EBA-4052-9368-0C7D1635FC4F}"/>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E29830FB-6017-4C78-A5E4-816F864BEB06}"/>
              </a:ext>
            </a:extLst>
          </p:cNvPr>
          <p:cNvSpPr txBox="1"/>
          <p:nvPr/>
        </p:nvSpPr>
        <p:spPr>
          <a:xfrm>
            <a:off x="1762125" y="160338"/>
            <a:ext cx="9882188"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Bogotá Limpia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mayo de 2024</a:t>
            </a:r>
            <a:endParaRPr lang="es-ES" sz="1600" b="0" dirty="0">
              <a:solidFill>
                <a:schemeClr val="accent1">
                  <a:lumMod val="50000"/>
                </a:schemeClr>
              </a:solidFill>
            </a:endParaRPr>
          </a:p>
        </p:txBody>
      </p:sp>
      <p:pic>
        <p:nvPicPr>
          <p:cNvPr id="154629" name="Imagen 15">
            <a:extLst>
              <a:ext uri="{FF2B5EF4-FFF2-40B4-BE49-F238E27FC236}">
                <a16:creationId xmlns:a16="http://schemas.microsoft.com/office/drawing/2014/main" id="{9D7F17F1-DA69-49A2-89C8-9C285893C5E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630" name="Imagen 7">
            <a:extLst>
              <a:ext uri="{FF2B5EF4-FFF2-40B4-BE49-F238E27FC236}">
                <a16:creationId xmlns:a16="http://schemas.microsoft.com/office/drawing/2014/main" id="{41A699D8-8AF8-4F95-B28B-2AA67D9EB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572750" y="335189"/>
            <a:ext cx="1387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51892F2A-89CF-4ED3-A12A-E682668F10B7}"/>
              </a:ext>
            </a:extLst>
          </p:cNvPr>
          <p:cNvSpPr txBox="1"/>
          <p:nvPr/>
        </p:nvSpPr>
        <p:spPr>
          <a:xfrm>
            <a:off x="42242" y="6569359"/>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9104B965-7092-4ACC-A1AA-928D9BAA2424}"/>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3" name="Tabla 2">
            <a:extLst>
              <a:ext uri="{FF2B5EF4-FFF2-40B4-BE49-F238E27FC236}">
                <a16:creationId xmlns:a16="http://schemas.microsoft.com/office/drawing/2014/main" id="{1426621D-40A1-76CF-6A05-C1A69D4783F3}"/>
              </a:ext>
            </a:extLst>
          </p:cNvPr>
          <p:cNvGraphicFramePr>
            <a:graphicFrameLocks noGrp="1"/>
          </p:cNvGraphicFramePr>
          <p:nvPr/>
        </p:nvGraphicFramePr>
        <p:xfrm>
          <a:off x="2504281" y="2069322"/>
          <a:ext cx="9207501" cy="3114643"/>
        </p:xfrm>
        <a:graphic>
          <a:graphicData uri="http://schemas.openxmlformats.org/drawingml/2006/table">
            <a:tbl>
              <a:tblPr/>
              <a:tblGrid>
                <a:gridCol w="1522950">
                  <a:extLst>
                    <a:ext uri="{9D8B030D-6E8A-4147-A177-3AD203B41FA5}">
                      <a16:colId xmlns:a16="http://schemas.microsoft.com/office/drawing/2014/main" val="3096694338"/>
                    </a:ext>
                  </a:extLst>
                </a:gridCol>
                <a:gridCol w="748784">
                  <a:extLst>
                    <a:ext uri="{9D8B030D-6E8A-4147-A177-3AD203B41FA5}">
                      <a16:colId xmlns:a16="http://schemas.microsoft.com/office/drawing/2014/main" val="3819456853"/>
                    </a:ext>
                  </a:extLst>
                </a:gridCol>
                <a:gridCol w="1231051">
                  <a:extLst>
                    <a:ext uri="{9D8B030D-6E8A-4147-A177-3AD203B41FA5}">
                      <a16:colId xmlns:a16="http://schemas.microsoft.com/office/drawing/2014/main" val="2246481435"/>
                    </a:ext>
                  </a:extLst>
                </a:gridCol>
                <a:gridCol w="989917">
                  <a:extLst>
                    <a:ext uri="{9D8B030D-6E8A-4147-A177-3AD203B41FA5}">
                      <a16:colId xmlns:a16="http://schemas.microsoft.com/office/drawing/2014/main" val="866038894"/>
                    </a:ext>
                  </a:extLst>
                </a:gridCol>
                <a:gridCol w="1284989">
                  <a:extLst>
                    <a:ext uri="{9D8B030D-6E8A-4147-A177-3AD203B41FA5}">
                      <a16:colId xmlns:a16="http://schemas.microsoft.com/office/drawing/2014/main" val="100729273"/>
                    </a:ext>
                  </a:extLst>
                </a:gridCol>
                <a:gridCol w="675809">
                  <a:extLst>
                    <a:ext uri="{9D8B030D-6E8A-4147-A177-3AD203B41FA5}">
                      <a16:colId xmlns:a16="http://schemas.microsoft.com/office/drawing/2014/main" val="2484850574"/>
                    </a:ext>
                  </a:extLst>
                </a:gridCol>
                <a:gridCol w="1091447">
                  <a:extLst>
                    <a:ext uri="{9D8B030D-6E8A-4147-A177-3AD203B41FA5}">
                      <a16:colId xmlns:a16="http://schemas.microsoft.com/office/drawing/2014/main" val="1419032305"/>
                    </a:ext>
                  </a:extLst>
                </a:gridCol>
                <a:gridCol w="748784">
                  <a:extLst>
                    <a:ext uri="{9D8B030D-6E8A-4147-A177-3AD203B41FA5}">
                      <a16:colId xmlns:a16="http://schemas.microsoft.com/office/drawing/2014/main" val="3629235808"/>
                    </a:ext>
                  </a:extLst>
                </a:gridCol>
                <a:gridCol w="913770">
                  <a:extLst>
                    <a:ext uri="{9D8B030D-6E8A-4147-A177-3AD203B41FA5}">
                      <a16:colId xmlns:a16="http://schemas.microsoft.com/office/drawing/2014/main" val="2654781582"/>
                    </a:ext>
                  </a:extLst>
                </a:gridCol>
              </a:tblGrid>
              <a:tr h="199993">
                <a:tc gridSpan="9">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000" b="1" i="0" u="none" strike="noStrike" dirty="0">
                          <a:solidFill>
                            <a:srgbClr val="203764"/>
                          </a:solidFill>
                          <a:effectLst/>
                          <a:latin typeface="Calibri" panose="020F0502020204030204" pitchFamily="34" charset="0"/>
                        </a:rPr>
                        <a:t>CONTRATOS DE ADICIÓN - ASE 4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MX"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hMerge="1">
                  <a:txBody>
                    <a:bodyPr/>
                    <a:lstStyle/>
                    <a:p>
                      <a:pPr algn="ctr" rtl="0" fontAlgn="ctr"/>
                      <a:endParaRPr lang="es-CO" sz="1000" b="1" i="0" u="none" strike="noStrike" dirty="0">
                        <a:solidFill>
                          <a:srgbClr val="203764"/>
                        </a:solidFill>
                        <a:effectLst/>
                        <a:latin typeface="Calibri" panose="020F0502020204030204" pitchFamily="34" charset="0"/>
                      </a:endParaRP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202627751"/>
                  </a:ext>
                </a:extLst>
              </a:tr>
              <a:tr h="485775">
                <a:tc>
                  <a:txBody>
                    <a:bodyPr/>
                    <a:lstStyle/>
                    <a:p>
                      <a:pPr algn="ctr" rtl="0" fontAlgn="ctr"/>
                      <a:r>
                        <a:rPr lang="es-CO" sz="10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1000" b="1" i="0" u="none" strike="noStrike" dirty="0">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dirty="0">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295292093"/>
                  </a:ext>
                </a:extLst>
              </a:tr>
              <a:tr h="161925">
                <a:tc>
                  <a:txBody>
                    <a:bodyPr/>
                    <a:lstStyle/>
                    <a:p>
                      <a:pPr algn="ctr" rtl="0" fontAlgn="ctr"/>
                      <a:r>
                        <a:rPr lang="es-CO" sz="1000" b="1" i="0" u="none" strike="noStrike">
                          <a:solidFill>
                            <a:srgbClr val="203764"/>
                          </a:solidFill>
                          <a:effectLst/>
                          <a:latin typeface="Calibri" panose="020F0502020204030204" pitchFamily="34" charset="0"/>
                        </a:rPr>
                        <a:t>ASE 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$ 18.266,32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$ 37.846,12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$ 18.720,00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1000" b="1" i="0" u="none" strike="noStrike">
                          <a:solidFill>
                            <a:srgbClr val="203764"/>
                          </a:solidFill>
                          <a:effectLst/>
                          <a:latin typeface="Calibri" panose="020F0502020204030204" pitchFamily="34" charset="0"/>
                        </a:rPr>
                        <a:t>$ 19.579,80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4112937875"/>
                  </a:ext>
                </a:extLst>
              </a:tr>
              <a:tr h="161925">
                <a:tc>
                  <a:txBody>
                    <a:bodyPr/>
                    <a:lstStyle/>
                    <a:p>
                      <a:pPr algn="l" rtl="0" fontAlgn="ctr"/>
                      <a:r>
                        <a:rPr lang="es-CO" sz="1000" b="1" i="0" u="none" strike="noStrike">
                          <a:solidFill>
                            <a:srgbClr val="203764"/>
                          </a:solidFill>
                          <a:effectLst/>
                          <a:latin typeface="Calibri" panose="020F0502020204030204" pitchFamily="34" charset="0"/>
                        </a:rPr>
                        <a:t>2. M.F. LAVADO 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084022231"/>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$ 4.521,82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542398736"/>
                  </a:ext>
                </a:extLst>
              </a:tr>
              <a:tr h="161925">
                <a:tc>
                  <a:txBody>
                    <a:bodyPr/>
                    <a:lstStyle/>
                    <a:p>
                      <a:pPr algn="l" rtl="0" fontAlgn="ctr"/>
                      <a:r>
                        <a:rPr lang="es-CO" sz="1000" b="1" i="0" u="none" strike="noStrike">
                          <a:solidFill>
                            <a:srgbClr val="203764"/>
                          </a:solidFill>
                          <a:effectLst/>
                          <a:latin typeface="Calibri" panose="020F0502020204030204" pitchFamily="34" charset="0"/>
                        </a:rPr>
                        <a:t>3. CÉSPED</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$ 3.095,54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3013535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$ 740,56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$ 548,87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$ 191,69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089090593"/>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$ 2.354,98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$ 1.879,45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$ 475,53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1823470"/>
                  </a:ext>
                </a:extLst>
              </a:tr>
              <a:tr h="161925">
                <a:tc>
                  <a:txBody>
                    <a:bodyPr/>
                    <a:lstStyle/>
                    <a:p>
                      <a:pPr algn="l" rtl="0" fontAlgn="ctr"/>
                      <a:r>
                        <a:rPr lang="es-CO" sz="1000" b="1" i="0" u="none" strike="noStrike">
                          <a:solidFill>
                            <a:srgbClr val="203764"/>
                          </a:solidFill>
                          <a:effectLst/>
                          <a:latin typeface="Calibri" panose="020F0502020204030204" pitchFamily="34" charset="0"/>
                        </a:rPr>
                        <a:t>4. CESTAS M-121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99366347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$ 4.295,29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17358425"/>
                  </a:ext>
                </a:extLst>
              </a:tr>
              <a:tr h="161925">
                <a:tc>
                  <a:txBody>
                    <a:bodyPr/>
                    <a:lstStyle/>
                    <a:p>
                      <a:pPr algn="l" rtl="0" fontAlgn="ctr"/>
                      <a:r>
                        <a:rPr lang="es-CO" sz="1000" b="1" i="0" u="none" strike="noStrike">
                          <a:solidFill>
                            <a:srgbClr val="203764"/>
                          </a:solidFill>
                          <a:effectLst/>
                          <a:latin typeface="Calibri" panose="020F0502020204030204" pitchFamily="34" charset="0"/>
                        </a:rPr>
                        <a:t>5. INS. CESTAS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370766450"/>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$ 348,10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$ 345,27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$ 2,83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79356073"/>
                  </a:ext>
                </a:extLst>
              </a:tr>
              <a:tr h="161925">
                <a:tc>
                  <a:txBody>
                    <a:bodyPr/>
                    <a:lstStyle/>
                    <a:p>
                      <a:pPr algn="l" rtl="0" fontAlgn="ctr"/>
                      <a:r>
                        <a:rPr lang="es-CO" sz="1000" b="1" i="0" u="none" strike="noStrike">
                          <a:solidFill>
                            <a:srgbClr val="203764"/>
                          </a:solidFill>
                          <a:effectLst/>
                          <a:latin typeface="Calibri" panose="020F0502020204030204" pitchFamily="34" charset="0"/>
                        </a:rPr>
                        <a:t>6. CESTAS M-123 - M-124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3563539052"/>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N°08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$ 1.742,18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060603279"/>
                  </a:ext>
                </a:extLst>
              </a:tr>
              <a:tr h="323850">
                <a:tc>
                  <a:txBody>
                    <a:bodyPr/>
                    <a:lstStyle/>
                    <a:p>
                      <a:pPr algn="l" rtl="0" fontAlgn="ctr"/>
                      <a:r>
                        <a:rPr lang="es-CO" sz="1000" b="1" i="0" u="none" strike="noStrike">
                          <a:solidFill>
                            <a:srgbClr val="203764"/>
                          </a:solidFill>
                          <a:effectLst/>
                          <a:latin typeface="Calibri" panose="020F0502020204030204" pitchFamily="34" charset="0"/>
                        </a:rPr>
                        <a:t>8. CONTENEDORES SUPERFICIALES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1000" b="1"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1684529479"/>
                  </a:ext>
                </a:extLst>
              </a:tr>
              <a:tr h="161925">
                <a:tc>
                  <a:txBody>
                    <a:bodyPr/>
                    <a:lstStyle/>
                    <a:p>
                      <a:pPr algn="l" rtl="0" fontAlgn="ctr"/>
                      <a:r>
                        <a:rPr lang="es-CO" sz="1000" b="0" i="0" u="none" strike="noStrike">
                          <a:solidFill>
                            <a:srgbClr val="203764"/>
                          </a:solidFill>
                          <a:effectLst/>
                          <a:latin typeface="Calibri" panose="020F0502020204030204" pitchFamily="34" charset="0"/>
                        </a:rPr>
                        <a:t>ADICIÓN N°13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$ 1.348,69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1000" b="0" i="0" u="none" strike="noStrike">
                          <a:solidFill>
                            <a:srgbClr val="203764"/>
                          </a:solidFill>
                          <a:effectLst/>
                          <a:latin typeface="Calibri" panose="020F0502020204030204" pitchFamily="34" charset="0"/>
                        </a:rPr>
                        <a:t>A CARGO DE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10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19797574"/>
                  </a:ext>
                </a:extLst>
              </a:tr>
            </a:tbl>
          </a:graphicData>
        </a:graphic>
      </p:graphicFrame>
    </p:spTree>
    <p:extLst>
      <p:ext uri="{BB962C8B-B14F-4D97-AF65-F5344CB8AC3E}">
        <p14:creationId xmlns:p14="http://schemas.microsoft.com/office/powerpoint/2010/main" val="2618045331"/>
      </p:ext>
    </p:extLst>
  </p:cSld>
  <p:clrMapOvr>
    <a:masterClrMapping/>
  </p:clrMapOvr>
  <p:transition spd="slow"/>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0871EC8C-9BE0-4F8E-B7F4-F294F1A07D66}"/>
              </a:ext>
            </a:extLst>
          </p:cNvPr>
          <p:cNvCxnSpPr>
            <a:cxnSpLocks/>
          </p:cNvCxnSpPr>
          <p:nvPr/>
        </p:nvCxnSpPr>
        <p:spPr>
          <a:xfrm>
            <a:off x="88900" y="10366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765D7F15-E731-4FB2-B47E-4B2A24CA54DD}"/>
              </a:ext>
            </a:extLst>
          </p:cNvPr>
          <p:cNvSpPr txBox="1">
            <a:spLocks/>
          </p:cNvSpPr>
          <p:nvPr/>
        </p:nvSpPr>
        <p:spPr>
          <a:xfrm>
            <a:off x="80963" y="160338"/>
            <a:ext cx="2490787" cy="2608262"/>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4898C809-573A-4063-8C83-0B2F6A51D118}"/>
              </a:ext>
            </a:extLst>
          </p:cNvPr>
          <p:cNvSpPr txBox="1"/>
          <p:nvPr/>
        </p:nvSpPr>
        <p:spPr>
          <a:xfrm>
            <a:off x="1622425" y="106550"/>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Adiciones Área Limpia Distrito Capital </a:t>
            </a:r>
            <a:r>
              <a:rPr lang="es-CO" sz="1600" b="0" dirty="0" err="1">
                <a:solidFill>
                  <a:schemeClr val="accent1">
                    <a:lumMod val="50000"/>
                  </a:schemeClr>
                </a:solidFill>
              </a:rPr>
              <a:t>Sas</a:t>
            </a:r>
            <a:r>
              <a:rPr lang="es-CO" sz="1600" b="0" dirty="0">
                <a:solidFill>
                  <a:schemeClr val="accent1">
                    <a:lumMod val="50000"/>
                  </a:schemeClr>
                </a:solidFill>
              </a:rPr>
              <a:t> </a:t>
            </a:r>
            <a:r>
              <a:rPr lang="es-CO" sz="1600" b="0" dirty="0" err="1">
                <a:solidFill>
                  <a:schemeClr val="accent1">
                    <a:lumMod val="50000"/>
                  </a:schemeClr>
                </a:solidFill>
              </a:rPr>
              <a:t>Esp</a:t>
            </a:r>
            <a:r>
              <a:rPr lang="es-CO" sz="1600" b="0" dirty="0">
                <a:solidFill>
                  <a:schemeClr val="accent1">
                    <a:lumMod val="50000"/>
                  </a:schemeClr>
                </a:solidFill>
              </a:rPr>
              <a:t> - corte a 31 de mayo de 2024</a:t>
            </a:r>
            <a:endParaRPr lang="es-ES" sz="1600" b="0" dirty="0">
              <a:solidFill>
                <a:schemeClr val="accent1">
                  <a:lumMod val="50000"/>
                </a:schemeClr>
              </a:solidFill>
            </a:endParaRPr>
          </a:p>
        </p:txBody>
      </p:sp>
      <p:pic>
        <p:nvPicPr>
          <p:cNvPr id="156677" name="Imagen 15">
            <a:extLst>
              <a:ext uri="{FF2B5EF4-FFF2-40B4-BE49-F238E27FC236}">
                <a16:creationId xmlns:a16="http://schemas.microsoft.com/office/drawing/2014/main" id="{73279D44-9C4E-4433-9B5C-8F65A029B7D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678" name="Imagen 7">
            <a:extLst>
              <a:ext uri="{FF2B5EF4-FFF2-40B4-BE49-F238E27FC236}">
                <a16:creationId xmlns:a16="http://schemas.microsoft.com/office/drawing/2014/main" id="{FFFA33C4-05EC-4F43-9DF5-6E926B30A3F6}"/>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462419" y="287339"/>
            <a:ext cx="1311275" cy="50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CuadroTexto 14">
            <a:extLst>
              <a:ext uri="{FF2B5EF4-FFF2-40B4-BE49-F238E27FC236}">
                <a16:creationId xmlns:a16="http://schemas.microsoft.com/office/drawing/2014/main" id="{BE759B5E-9326-4A82-B1E6-FA4B9395F161}"/>
              </a:ext>
            </a:extLst>
          </p:cNvPr>
          <p:cNvSpPr txBox="1"/>
          <p:nvPr/>
        </p:nvSpPr>
        <p:spPr>
          <a:xfrm>
            <a:off x="-9525" y="6563402"/>
            <a:ext cx="1631950" cy="246063"/>
          </a:xfrm>
          <a:prstGeom prst="rect">
            <a:avLst/>
          </a:prstGeom>
          <a:noFill/>
        </p:spPr>
        <p:txBody>
          <a:bodyPr wrap="none">
            <a:spAutoFit/>
          </a:bodyPr>
          <a:lstStyle/>
          <a:p>
            <a:pPr algn="ctr" eaLnBrk="1" fontAlgn="auto" hangingPunct="1">
              <a:spcBef>
                <a:spcPts val="0"/>
              </a:spcBef>
              <a:spcAft>
                <a:spcPts val="0"/>
              </a:spcAft>
              <a:defRPr/>
            </a:pPr>
            <a:r>
              <a:rPr lang="es-CO" sz="1000" i="1" dirty="0">
                <a:solidFill>
                  <a:schemeClr val="accent1">
                    <a:lumMod val="50000"/>
                  </a:schemeClr>
                </a:solidFill>
                <a:latin typeface="+mn-lt"/>
              </a:rPr>
              <a:t>*Cifras en millones de pesos</a:t>
            </a:r>
          </a:p>
        </p:txBody>
      </p:sp>
      <p:sp>
        <p:nvSpPr>
          <p:cNvPr id="2" name="CuadroTexto 1">
            <a:extLst>
              <a:ext uri="{FF2B5EF4-FFF2-40B4-BE49-F238E27FC236}">
                <a16:creationId xmlns:a16="http://schemas.microsoft.com/office/drawing/2014/main" id="{8D48A88E-51F4-FB51-A31D-4BC62231A42D}"/>
              </a:ext>
            </a:extLst>
          </p:cNvPr>
          <p:cNvSpPr txBox="1"/>
          <p:nvPr/>
        </p:nvSpPr>
        <p:spPr>
          <a:xfrm>
            <a:off x="253852" y="2026066"/>
            <a:ext cx="2317898" cy="33239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VIGENTE: No ha finalizado la ejecución financiera del Contrato.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FINALIZADO-EN LIQUIDACIÓN: Finalizó la ejecución financiera del Contrato y la Interventoría está en elaboración de los informes finales y proyección del acta.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EN LIQUIDACIÓN: La proyección del acta y el informe final del Contrato está radicado ante la UAESP.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Está pendiente para las Adiciones de Puntos Críticos identificar cual es la fuente de pago de los recursos, si son del distrito o recursos de las obligaciones de hacer.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MX"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0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Hace referencia las Adiciones que no se encuentran bajo la supervisión de la Interventoría. </a:t>
            </a:r>
          </a:p>
        </p:txBody>
      </p:sp>
      <p:graphicFrame>
        <p:nvGraphicFramePr>
          <p:cNvPr id="4" name="Tabla 3">
            <a:extLst>
              <a:ext uri="{FF2B5EF4-FFF2-40B4-BE49-F238E27FC236}">
                <a16:creationId xmlns:a16="http://schemas.microsoft.com/office/drawing/2014/main" id="{7A547C84-EF3F-EBF9-3CF7-A57552C7668B}"/>
              </a:ext>
            </a:extLst>
          </p:cNvPr>
          <p:cNvGraphicFramePr>
            <a:graphicFrameLocks noGrp="1"/>
          </p:cNvGraphicFramePr>
          <p:nvPr/>
        </p:nvGraphicFramePr>
        <p:xfrm>
          <a:off x="2744639" y="1464469"/>
          <a:ext cx="8532036" cy="4351334"/>
        </p:xfrm>
        <a:graphic>
          <a:graphicData uri="http://schemas.openxmlformats.org/drawingml/2006/table">
            <a:tbl>
              <a:tblPr/>
              <a:tblGrid>
                <a:gridCol w="1411226">
                  <a:extLst>
                    <a:ext uri="{9D8B030D-6E8A-4147-A177-3AD203B41FA5}">
                      <a16:colId xmlns:a16="http://schemas.microsoft.com/office/drawing/2014/main" val="2425463999"/>
                    </a:ext>
                  </a:extLst>
                </a:gridCol>
                <a:gridCol w="693853">
                  <a:extLst>
                    <a:ext uri="{9D8B030D-6E8A-4147-A177-3AD203B41FA5}">
                      <a16:colId xmlns:a16="http://schemas.microsoft.com/office/drawing/2014/main" val="536621696"/>
                    </a:ext>
                  </a:extLst>
                </a:gridCol>
                <a:gridCol w="1140741">
                  <a:extLst>
                    <a:ext uri="{9D8B030D-6E8A-4147-A177-3AD203B41FA5}">
                      <a16:colId xmlns:a16="http://schemas.microsoft.com/office/drawing/2014/main" val="1426883421"/>
                    </a:ext>
                  </a:extLst>
                </a:gridCol>
                <a:gridCol w="917296">
                  <a:extLst>
                    <a:ext uri="{9D8B030D-6E8A-4147-A177-3AD203B41FA5}">
                      <a16:colId xmlns:a16="http://schemas.microsoft.com/office/drawing/2014/main" val="1775151200"/>
                    </a:ext>
                  </a:extLst>
                </a:gridCol>
                <a:gridCol w="1190722">
                  <a:extLst>
                    <a:ext uri="{9D8B030D-6E8A-4147-A177-3AD203B41FA5}">
                      <a16:colId xmlns:a16="http://schemas.microsoft.com/office/drawing/2014/main" val="240157527"/>
                    </a:ext>
                  </a:extLst>
                </a:gridCol>
                <a:gridCol w="626231">
                  <a:extLst>
                    <a:ext uri="{9D8B030D-6E8A-4147-A177-3AD203B41FA5}">
                      <a16:colId xmlns:a16="http://schemas.microsoft.com/office/drawing/2014/main" val="371207619"/>
                    </a:ext>
                  </a:extLst>
                </a:gridCol>
                <a:gridCol w="1011378">
                  <a:extLst>
                    <a:ext uri="{9D8B030D-6E8A-4147-A177-3AD203B41FA5}">
                      <a16:colId xmlns:a16="http://schemas.microsoft.com/office/drawing/2014/main" val="712644635"/>
                    </a:ext>
                  </a:extLst>
                </a:gridCol>
                <a:gridCol w="693853">
                  <a:extLst>
                    <a:ext uri="{9D8B030D-6E8A-4147-A177-3AD203B41FA5}">
                      <a16:colId xmlns:a16="http://schemas.microsoft.com/office/drawing/2014/main" val="435065926"/>
                    </a:ext>
                  </a:extLst>
                </a:gridCol>
                <a:gridCol w="846736">
                  <a:extLst>
                    <a:ext uri="{9D8B030D-6E8A-4147-A177-3AD203B41FA5}">
                      <a16:colId xmlns:a16="http://schemas.microsoft.com/office/drawing/2014/main" val="1063064344"/>
                    </a:ext>
                  </a:extLst>
                </a:gridCol>
              </a:tblGrid>
              <a:tr h="150046">
                <a:tc gridSpan="9">
                  <a:txBody>
                    <a:bodyPr/>
                    <a:lstStyle/>
                    <a:p>
                      <a:pPr algn="ctr" fontAlgn="ctr"/>
                      <a:r>
                        <a:rPr lang="es-MX" sz="900" b="1" i="0" u="none" strike="noStrike" dirty="0">
                          <a:solidFill>
                            <a:srgbClr val="203764"/>
                          </a:solidFill>
                          <a:effectLst/>
                          <a:latin typeface="Calibri" panose="020F0502020204030204" pitchFamily="34" charset="0"/>
                        </a:rPr>
                        <a:t>CONTRATOS DE ADICIÓN - ASE 5 ($ millones)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967500268"/>
                  </a:ext>
                </a:extLst>
              </a:tr>
              <a:tr h="450138">
                <a:tc>
                  <a:txBody>
                    <a:bodyPr/>
                    <a:lstStyle/>
                    <a:p>
                      <a:pPr algn="ctr" rtl="0" fontAlgn="ctr"/>
                      <a:r>
                        <a:rPr lang="es-CO" sz="900" b="1" i="0" u="none" strike="noStrike" dirty="0">
                          <a:solidFill>
                            <a:srgbClr val="203764"/>
                          </a:solidFill>
                          <a:effectLst/>
                          <a:latin typeface="Calibri" panose="020F0502020204030204" pitchFamily="34" charset="0"/>
                        </a:rPr>
                        <a:t>ADICIONES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RECURSOS DISTRITO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VOLUNTARIOS - OH</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MX" sz="900" b="1" i="0" u="none" strike="noStrike">
                          <a:solidFill>
                            <a:srgbClr val="203764"/>
                          </a:solidFill>
                          <a:effectLst/>
                          <a:latin typeface="Calibri" panose="020F0502020204030204" pitchFamily="34" charset="0"/>
                        </a:rPr>
                        <a:t>VR APROBADO POR LA INTERVENTORIA PARA PAGO POR LA UAESP</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SALDO DE ADICIÓN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ESTADO DEL CONTRATO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 VOLUNTARIO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APORTES CONTRATADOS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1712060938"/>
                  </a:ext>
                </a:extLst>
              </a:tr>
              <a:tr h="150046">
                <a:tc>
                  <a:txBody>
                    <a:bodyPr/>
                    <a:lstStyle/>
                    <a:p>
                      <a:pPr algn="ctr" rtl="0" fontAlgn="ctr"/>
                      <a:r>
                        <a:rPr lang="es-CO" sz="900" b="1" i="0" u="none" strike="noStrike">
                          <a:solidFill>
                            <a:srgbClr val="203764"/>
                          </a:solidFill>
                          <a:effectLst/>
                          <a:latin typeface="Calibri" panose="020F0502020204030204" pitchFamily="34" charset="0"/>
                        </a:rPr>
                        <a:t>ASE 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$ 44.158,07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$ 27.000,00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tc>
                  <a:txBody>
                    <a:bodyPr/>
                    <a:lstStyle/>
                    <a:p>
                      <a:pPr algn="r" rtl="0" fontAlgn="ctr"/>
                      <a:r>
                        <a:rPr lang="es-CO" sz="900" b="1" i="0" u="none" strike="noStrike">
                          <a:solidFill>
                            <a:srgbClr val="203764"/>
                          </a:solidFill>
                          <a:effectLst/>
                          <a:latin typeface="Calibri" panose="020F0502020204030204" pitchFamily="34" charset="0"/>
                        </a:rPr>
                        <a:t>$ 21.942,81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C6E0B4"/>
                    </a:solidFill>
                  </a:tcPr>
                </a:tc>
                <a:extLst>
                  <a:ext uri="{0D108BD9-81ED-4DB2-BD59-A6C34878D82A}">
                    <a16:rowId xmlns:a16="http://schemas.microsoft.com/office/drawing/2014/main" val="387533894"/>
                  </a:ext>
                </a:extLst>
              </a:tr>
              <a:tr h="150046">
                <a:tc>
                  <a:txBody>
                    <a:bodyPr/>
                    <a:lstStyle/>
                    <a:p>
                      <a:pPr algn="l" rtl="0" fontAlgn="ctr"/>
                      <a:r>
                        <a:rPr lang="es-CO" sz="900" b="1" i="0" u="none" strike="noStrike" dirty="0">
                          <a:solidFill>
                            <a:srgbClr val="203764"/>
                          </a:solidFill>
                          <a:effectLst/>
                          <a:latin typeface="Calibri" panose="020F0502020204030204" pitchFamily="34" charset="0"/>
                        </a:rPr>
                        <a:t>1.CRÍTICOS</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$ 22.215,26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$ 24.997,73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770556692"/>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$ 4.529,92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64174166"/>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N°11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$ 2.798,31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$ 2.530,95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$ 267,36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731986116"/>
                  </a:ext>
                </a:extLst>
              </a:tr>
              <a:tr h="150046">
                <a:tc>
                  <a:txBody>
                    <a:bodyPr/>
                    <a:lstStyle/>
                    <a:p>
                      <a:pPr algn="l" rtl="0" fontAlgn="ctr"/>
                      <a:r>
                        <a:rPr lang="es-CO" sz="900" b="0" i="0" u="none" strike="noStrike" dirty="0">
                          <a:solidFill>
                            <a:srgbClr val="203764"/>
                          </a:solidFill>
                          <a:effectLst/>
                          <a:latin typeface="Calibri" panose="020F0502020204030204" pitchFamily="34" charset="0"/>
                        </a:rPr>
                        <a:t>ADICIÓN N°14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$ 1.895,01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$ 1.750,07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$ 144,94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651314713"/>
                  </a:ext>
                </a:extLst>
              </a:tr>
              <a:tr h="150046">
                <a:tc>
                  <a:txBody>
                    <a:bodyPr/>
                    <a:lstStyle/>
                    <a:p>
                      <a:pPr algn="l" rtl="0" fontAlgn="ctr"/>
                      <a:r>
                        <a:rPr lang="es-CO" sz="900" b="0" i="0" u="none" strike="noStrike" dirty="0">
                          <a:solidFill>
                            <a:srgbClr val="203764"/>
                          </a:solidFill>
                          <a:effectLst/>
                          <a:latin typeface="Calibri" panose="020F0502020204030204" pitchFamily="34" charset="0"/>
                        </a:rPr>
                        <a:t>ADICIÓN N°17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$ 1.772,36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$ 1.551,48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$ 220,88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420829567"/>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N°18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$ 1.549,29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$ 1.533,81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$ 15,48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659902900"/>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N°19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$ 2.782,47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$ 2.691,71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$ 90,76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992098910"/>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N°23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$ 2.725,36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$ 2.703,82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432280230"/>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N°25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$ 1.727,33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65926805"/>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N°26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$ 561,84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186166900"/>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N°28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$ 1.485,56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066389858"/>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$ 2.066,38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883176255"/>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N°32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$ 1.103,89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62307132"/>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N°33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$ 1.594,02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$ 341,36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$ 1.252,66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99296783"/>
                  </a:ext>
                </a:extLst>
              </a:tr>
              <a:tr h="150046">
                <a:tc>
                  <a:txBody>
                    <a:bodyPr/>
                    <a:lstStyle/>
                    <a:p>
                      <a:pPr algn="l" rtl="0" fontAlgn="ctr"/>
                      <a:r>
                        <a:rPr lang="es-CO" sz="900" b="1" i="0" u="none" strike="noStrike">
                          <a:solidFill>
                            <a:srgbClr val="203764"/>
                          </a:solidFill>
                          <a:effectLst/>
                          <a:latin typeface="Calibri" panose="020F0502020204030204" pitchFamily="34" charset="0"/>
                        </a:rPr>
                        <a:t>2. M.F. LAVADO</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$ 1.907,03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ct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tc>
                  <a:txBody>
                    <a:bodyPr/>
                    <a:lstStyle/>
                    <a:p>
                      <a:pPr algn="r" rtl="0" fontAlgn="ctr"/>
                      <a:r>
                        <a:rPr lang="es-CO" sz="900" b="1"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solidFill>
                      <a:srgbClr val="E2EFDA"/>
                    </a:solidFill>
                  </a:tcPr>
                </a:tc>
                <a:extLst>
                  <a:ext uri="{0D108BD9-81ED-4DB2-BD59-A6C34878D82A}">
                    <a16:rowId xmlns:a16="http://schemas.microsoft.com/office/drawing/2014/main" val="2142661861"/>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$ 189,85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$ 165,17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$ 24,68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dirty="0">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755338664"/>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N°10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$ 200,54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$ 196,76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$ 3,78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368183912"/>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N°15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$ 132,14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$ 130,02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2764103211"/>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N°16</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$ 280,51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$ 268,13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$ 12,38</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11630688"/>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$ 266,21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$ 265,92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898839762"/>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N°24</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$ 254,85</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$ 229,02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$ 25,83</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44715660"/>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$ 125,27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3240886742"/>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N°30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$ 165,37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EN LIQUIDACIÓN</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21685271"/>
                  </a:ext>
                </a:extLst>
              </a:tr>
              <a:tr h="150046">
                <a:tc>
                  <a:txBody>
                    <a:bodyPr/>
                    <a:lstStyle/>
                    <a:p>
                      <a:pPr algn="l" rtl="0" fontAlgn="ctr"/>
                      <a:r>
                        <a:rPr lang="es-CO" sz="900" b="0" i="0" u="none" strike="noStrike">
                          <a:solidFill>
                            <a:srgbClr val="203764"/>
                          </a:solidFill>
                          <a:effectLst/>
                          <a:latin typeface="Calibri" panose="020F0502020204030204" pitchFamily="34" charset="0"/>
                        </a:rPr>
                        <a:t>ADICIÓN N°31</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$ 0,00</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$ 292,29</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$ 215,07</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$ 77,22</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ctr" rtl="0" fontAlgn="ctr"/>
                      <a:r>
                        <a:rPr lang="es-CO" sz="900" b="0" i="0" u="none" strike="noStrike">
                          <a:solidFill>
                            <a:srgbClr val="203764"/>
                          </a:solidFill>
                          <a:effectLst/>
                          <a:latin typeface="Calibri" panose="020F0502020204030204" pitchFamily="34" charset="0"/>
                        </a:rPr>
                        <a:t>VIGENTE</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tc>
                  <a:txBody>
                    <a:bodyPr/>
                    <a:lstStyle/>
                    <a:p>
                      <a:pPr algn="r" rtl="0" fontAlgn="ctr"/>
                      <a:r>
                        <a:rPr lang="es-CO" sz="900" b="0" i="0" u="none" strike="noStrike" dirty="0">
                          <a:solidFill>
                            <a:srgbClr val="203764"/>
                          </a:solidFill>
                          <a:effectLst/>
                          <a:latin typeface="Calibri" panose="020F0502020204030204" pitchFamily="34" charset="0"/>
                        </a:rPr>
                        <a:t> </a:t>
                      </a:r>
                    </a:p>
                  </a:txBody>
                  <a:tcPr marL="0" marR="0" marT="0" marB="0" anchor="ctr">
                    <a:lnL w="6350" cap="flat" cmpd="sng" algn="ctr">
                      <a:solidFill>
                        <a:srgbClr val="548235"/>
                      </a:solidFill>
                      <a:prstDash val="solid"/>
                      <a:round/>
                      <a:headEnd type="none" w="med" len="med"/>
                      <a:tailEnd type="none" w="med" len="med"/>
                    </a:lnL>
                    <a:lnR w="6350" cap="flat" cmpd="sng" algn="ctr">
                      <a:solidFill>
                        <a:srgbClr val="548235"/>
                      </a:solidFill>
                      <a:prstDash val="solid"/>
                      <a:round/>
                      <a:headEnd type="none" w="med" len="med"/>
                      <a:tailEnd type="none" w="med" len="med"/>
                    </a:lnR>
                    <a:lnT w="6350" cap="flat" cmpd="sng" algn="ctr">
                      <a:solidFill>
                        <a:srgbClr val="548235"/>
                      </a:solidFill>
                      <a:prstDash val="solid"/>
                      <a:round/>
                      <a:headEnd type="none" w="med" len="med"/>
                      <a:tailEnd type="none" w="med" len="med"/>
                    </a:lnT>
                    <a:lnB w="6350" cap="flat" cmpd="sng" algn="ctr">
                      <a:solidFill>
                        <a:srgbClr val="548235"/>
                      </a:solidFill>
                      <a:prstDash val="solid"/>
                      <a:round/>
                      <a:headEnd type="none" w="med" len="med"/>
                      <a:tailEnd type="none" w="med" len="med"/>
                    </a:lnB>
                    <a:noFill/>
                  </a:tcPr>
                </a:tc>
                <a:extLst>
                  <a:ext uri="{0D108BD9-81ED-4DB2-BD59-A6C34878D82A}">
                    <a16:rowId xmlns:a16="http://schemas.microsoft.com/office/drawing/2014/main" val="1464363464"/>
                  </a:ext>
                </a:extLst>
              </a:tr>
            </a:tbl>
          </a:graphicData>
        </a:graphic>
      </p:graphicFrame>
    </p:spTree>
  </p:cSld>
  <p:clrMapOvr>
    <a:masterClrMapping/>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áfico 3" descr="Martillo de juez">
            <a:extLst>
              <a:ext uri="{FF2B5EF4-FFF2-40B4-BE49-F238E27FC236}">
                <a16:creationId xmlns:a16="http://schemas.microsoft.com/office/drawing/2014/main" id="{15DCEF28-4ADB-4CED-B2A1-859A1BDA00CE}"/>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949005" y="1688096"/>
            <a:ext cx="2896496" cy="2896496"/>
          </a:xfrm>
          <a:prstGeom prst="rect">
            <a:avLst/>
          </a:prstGeom>
        </p:spPr>
      </p:pic>
      <p:sp>
        <p:nvSpPr>
          <p:cNvPr id="5" name="Título 3">
            <a:extLst>
              <a:ext uri="{FF2B5EF4-FFF2-40B4-BE49-F238E27FC236}">
                <a16:creationId xmlns:a16="http://schemas.microsoft.com/office/drawing/2014/main" id="{E5A0854B-A0EE-4A93-A479-534BA2A328E2}"/>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ASUNTOS LEGALES</a:t>
            </a:r>
          </a:p>
        </p:txBody>
      </p:sp>
    </p:spTree>
    <p:extLst>
      <p:ext uri="{BB962C8B-B14F-4D97-AF65-F5344CB8AC3E}">
        <p14:creationId xmlns:p14="http://schemas.microsoft.com/office/powerpoint/2010/main" val="339295764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a:t>
            </a:r>
            <a:r>
              <a:rPr lang="es-CO" sz="1600" cap="small" dirty="0" err="1">
                <a:solidFill>
                  <a:srgbClr val="002060"/>
                </a:solidFill>
                <a:latin typeface="Candara" panose="020E0502030303020204" pitchFamily="34" charset="0"/>
              </a:rPr>
              <a:t>sac´s</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641977" y="1433408"/>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1063</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10574963" y="2474386"/>
            <a:ext cx="1234083" cy="3796509"/>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5" name="Imagen 14">
              <a:extLst>
                <a:ext uri="{FF2B5EF4-FFF2-40B4-BE49-F238E27FC236}">
                  <a16:creationId xmlns:a16="http://schemas.microsoft.com/office/drawing/2014/main" id="{ACA51224-3946-4044-8B30-AF9AD093034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sp>
        <p:nvSpPr>
          <p:cNvPr id="3" name="CuadroTexto 2">
            <a:extLst>
              <a:ext uri="{FF2B5EF4-FFF2-40B4-BE49-F238E27FC236}">
                <a16:creationId xmlns:a16="http://schemas.microsoft.com/office/drawing/2014/main" id="{58199A16-42FB-44AA-812F-98E269FFF63A}"/>
              </a:ext>
            </a:extLst>
          </p:cNvPr>
          <p:cNvSpPr txBox="1"/>
          <p:nvPr/>
        </p:nvSpPr>
        <p:spPr>
          <a:xfrm>
            <a:off x="758757" y="6453145"/>
            <a:ext cx="5622588" cy="307777"/>
          </a:xfrm>
          <a:prstGeom prst="rect">
            <a:avLst/>
          </a:prstGeom>
          <a:noFill/>
        </p:spPr>
        <p:txBody>
          <a:bodyPr wrap="square" rtlCol="0">
            <a:spAutoFit/>
          </a:bodyPr>
          <a:lstStyle/>
          <a:p>
            <a:r>
              <a:rPr lang="es-MX" sz="1400" b="1" dirty="0"/>
              <a:t>*Nota: las SAC anuladas no se tiene en cuenta en el total de SAC </a:t>
            </a:r>
            <a:endParaRPr lang="es-CO" sz="1400" b="1" dirty="0"/>
          </a:p>
        </p:txBody>
      </p:sp>
      <p:graphicFrame>
        <p:nvGraphicFramePr>
          <p:cNvPr id="8" name="Gráfico 7">
            <a:extLst>
              <a:ext uri="{FF2B5EF4-FFF2-40B4-BE49-F238E27FC236}">
                <a16:creationId xmlns:a16="http://schemas.microsoft.com/office/drawing/2014/main" id="{15AAC151-7ED6-A0C9-982F-3B8C1400354A}"/>
              </a:ext>
            </a:extLst>
          </p:cNvPr>
          <p:cNvGraphicFramePr>
            <a:graphicFrameLocks/>
          </p:cNvGraphicFramePr>
          <p:nvPr/>
        </p:nvGraphicFramePr>
        <p:xfrm>
          <a:off x="758756" y="1882777"/>
          <a:ext cx="8736225" cy="4181475"/>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76067203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410401" y="1945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sz="1600" cap="small" dirty="0">
                <a:solidFill>
                  <a:srgbClr val="002060"/>
                </a:solidFill>
                <a:latin typeface="Candara" panose="020E0502030303020204" pitchFamily="34" charset="0"/>
              </a:rPr>
              <a:t>         Tipologías Abril</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7" name="CuadroTexto 6">
            <a:extLst>
              <a:ext uri="{FF2B5EF4-FFF2-40B4-BE49-F238E27FC236}">
                <a16:creationId xmlns:a16="http://schemas.microsoft.com/office/drawing/2014/main" id="{8D057A61-3B24-4036-BCDE-6DBE166A0696}"/>
              </a:ext>
            </a:extLst>
          </p:cNvPr>
          <p:cNvSpPr txBox="1"/>
          <p:nvPr/>
        </p:nvSpPr>
        <p:spPr>
          <a:xfrm>
            <a:off x="8183418" y="1521264"/>
            <a:ext cx="386169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1063</a:t>
            </a:r>
          </a:p>
        </p:txBody>
      </p:sp>
      <p:grpSp>
        <p:nvGrpSpPr>
          <p:cNvPr id="9" name="Grupo 8">
            <a:extLst>
              <a:ext uri="{FF2B5EF4-FFF2-40B4-BE49-F238E27FC236}">
                <a16:creationId xmlns:a16="http://schemas.microsoft.com/office/drawing/2014/main" id="{FE1CADD9-E858-4E44-8FE7-17673980C137}"/>
              </a:ext>
            </a:extLst>
          </p:cNvPr>
          <p:cNvGrpSpPr/>
          <p:nvPr/>
        </p:nvGrpSpPr>
        <p:grpSpPr>
          <a:xfrm>
            <a:off x="10574963" y="2474386"/>
            <a:ext cx="1234083" cy="3796509"/>
            <a:chOff x="3114068" y="1111122"/>
            <a:chExt cx="1935480" cy="5697300"/>
          </a:xfrm>
        </p:grpSpPr>
        <p:pic>
          <p:nvPicPr>
            <p:cNvPr id="10" name="Imagen 9">
              <a:extLst>
                <a:ext uri="{FF2B5EF4-FFF2-40B4-BE49-F238E27FC236}">
                  <a16:creationId xmlns:a16="http://schemas.microsoft.com/office/drawing/2014/main" id="{E3712877-6F48-4B61-A294-BABF69AB51B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63EB950B-F6C1-4E82-8275-DD2F549B1BA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6786BF74-E8CB-4526-9E2D-2AB8222710F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58BEBFB5-A6C8-4B53-87D9-1C171FEC14A9}"/>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EFFFE612-E230-4B65-9264-BD3DDC3C9035}"/>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3" name="Gráfico 2">
            <a:extLst>
              <a:ext uri="{FF2B5EF4-FFF2-40B4-BE49-F238E27FC236}">
                <a16:creationId xmlns:a16="http://schemas.microsoft.com/office/drawing/2014/main" id="{329D1B2C-E5E0-FA31-ABD8-6373CDF7A377}"/>
              </a:ext>
            </a:extLst>
          </p:cNvPr>
          <p:cNvGraphicFramePr>
            <a:graphicFrameLocks/>
          </p:cNvGraphicFramePr>
          <p:nvPr/>
        </p:nvGraphicFramePr>
        <p:xfrm>
          <a:off x="613775" y="2167595"/>
          <a:ext cx="9482203" cy="4103300"/>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34360977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0021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7937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012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1670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77836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2018 a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81023"/>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febrero de 2018 al </a:t>
            </a:r>
            <a:r>
              <a:rPr lang="es-MX" sz="900">
                <a:solidFill>
                  <a:schemeClr val="accent1">
                    <a:lumMod val="50000"/>
                  </a:schemeClr>
                </a:solidFill>
              </a:rPr>
              <a:t>el 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82438A2E-A3C6-4E9A-9751-E051A004BB1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63564" y="1748617"/>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988FD073-993A-4EA9-A718-3AAA51756B1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63564" y="1068230"/>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2CBA67-A5A7-2EFF-CFAE-6F89AE864E20}"/>
              </a:ext>
            </a:extLst>
          </p:cNvPr>
          <p:cNvGraphicFramePr>
            <a:graphicFrameLocks noGrp="1"/>
          </p:cNvGraphicFramePr>
          <p:nvPr>
            <p:extLst>
              <p:ext uri="{D42A27DB-BD31-4B8C-83A1-F6EECF244321}">
                <p14:modId xmlns:p14="http://schemas.microsoft.com/office/powerpoint/2010/main" val="2427068703"/>
              </p:ext>
            </p:extLst>
          </p:nvPr>
        </p:nvGraphicFramePr>
        <p:xfrm>
          <a:off x="398564" y="2619750"/>
          <a:ext cx="11315016" cy="3238873"/>
        </p:xfrm>
        <a:graphic>
          <a:graphicData uri="http://schemas.openxmlformats.org/drawingml/2006/table">
            <a:tbl>
              <a:tblPr/>
              <a:tblGrid>
                <a:gridCol w="787131">
                  <a:extLst>
                    <a:ext uri="{9D8B030D-6E8A-4147-A177-3AD203B41FA5}">
                      <a16:colId xmlns:a16="http://schemas.microsoft.com/office/drawing/2014/main" val="386379439"/>
                    </a:ext>
                  </a:extLst>
                </a:gridCol>
                <a:gridCol w="918321">
                  <a:extLst>
                    <a:ext uri="{9D8B030D-6E8A-4147-A177-3AD203B41FA5}">
                      <a16:colId xmlns:a16="http://schemas.microsoft.com/office/drawing/2014/main" val="316122509"/>
                    </a:ext>
                  </a:extLst>
                </a:gridCol>
                <a:gridCol w="183664">
                  <a:extLst>
                    <a:ext uri="{9D8B030D-6E8A-4147-A177-3AD203B41FA5}">
                      <a16:colId xmlns:a16="http://schemas.microsoft.com/office/drawing/2014/main" val="960093476"/>
                    </a:ext>
                  </a:extLst>
                </a:gridCol>
                <a:gridCol w="787131">
                  <a:extLst>
                    <a:ext uri="{9D8B030D-6E8A-4147-A177-3AD203B41FA5}">
                      <a16:colId xmlns:a16="http://schemas.microsoft.com/office/drawing/2014/main" val="902181199"/>
                    </a:ext>
                  </a:extLst>
                </a:gridCol>
                <a:gridCol w="1036390">
                  <a:extLst>
                    <a:ext uri="{9D8B030D-6E8A-4147-A177-3AD203B41FA5}">
                      <a16:colId xmlns:a16="http://schemas.microsoft.com/office/drawing/2014/main" val="3629791974"/>
                    </a:ext>
                  </a:extLst>
                </a:gridCol>
                <a:gridCol w="183664">
                  <a:extLst>
                    <a:ext uri="{9D8B030D-6E8A-4147-A177-3AD203B41FA5}">
                      <a16:colId xmlns:a16="http://schemas.microsoft.com/office/drawing/2014/main" val="862675787"/>
                    </a:ext>
                  </a:extLst>
                </a:gridCol>
                <a:gridCol w="787131">
                  <a:extLst>
                    <a:ext uri="{9D8B030D-6E8A-4147-A177-3AD203B41FA5}">
                      <a16:colId xmlns:a16="http://schemas.microsoft.com/office/drawing/2014/main" val="1540098125"/>
                    </a:ext>
                  </a:extLst>
                </a:gridCol>
                <a:gridCol w="918321">
                  <a:extLst>
                    <a:ext uri="{9D8B030D-6E8A-4147-A177-3AD203B41FA5}">
                      <a16:colId xmlns:a16="http://schemas.microsoft.com/office/drawing/2014/main" val="2849347932"/>
                    </a:ext>
                  </a:extLst>
                </a:gridCol>
                <a:gridCol w="183664">
                  <a:extLst>
                    <a:ext uri="{9D8B030D-6E8A-4147-A177-3AD203B41FA5}">
                      <a16:colId xmlns:a16="http://schemas.microsoft.com/office/drawing/2014/main" val="2558572032"/>
                    </a:ext>
                  </a:extLst>
                </a:gridCol>
                <a:gridCol w="787131">
                  <a:extLst>
                    <a:ext uri="{9D8B030D-6E8A-4147-A177-3AD203B41FA5}">
                      <a16:colId xmlns:a16="http://schemas.microsoft.com/office/drawing/2014/main" val="2816669450"/>
                    </a:ext>
                  </a:extLst>
                </a:gridCol>
                <a:gridCol w="895364">
                  <a:extLst>
                    <a:ext uri="{9D8B030D-6E8A-4147-A177-3AD203B41FA5}">
                      <a16:colId xmlns:a16="http://schemas.microsoft.com/office/drawing/2014/main" val="3895804985"/>
                    </a:ext>
                  </a:extLst>
                </a:gridCol>
                <a:gridCol w="183664">
                  <a:extLst>
                    <a:ext uri="{9D8B030D-6E8A-4147-A177-3AD203B41FA5}">
                      <a16:colId xmlns:a16="http://schemas.microsoft.com/office/drawing/2014/main" val="3532312268"/>
                    </a:ext>
                  </a:extLst>
                </a:gridCol>
                <a:gridCol w="787131">
                  <a:extLst>
                    <a:ext uri="{9D8B030D-6E8A-4147-A177-3AD203B41FA5}">
                      <a16:colId xmlns:a16="http://schemas.microsoft.com/office/drawing/2014/main" val="4075461262"/>
                    </a:ext>
                  </a:extLst>
                </a:gridCol>
                <a:gridCol w="931439">
                  <a:extLst>
                    <a:ext uri="{9D8B030D-6E8A-4147-A177-3AD203B41FA5}">
                      <a16:colId xmlns:a16="http://schemas.microsoft.com/office/drawing/2014/main" val="3937904717"/>
                    </a:ext>
                  </a:extLst>
                </a:gridCol>
                <a:gridCol w="183664">
                  <a:extLst>
                    <a:ext uri="{9D8B030D-6E8A-4147-A177-3AD203B41FA5}">
                      <a16:colId xmlns:a16="http://schemas.microsoft.com/office/drawing/2014/main" val="3370859803"/>
                    </a:ext>
                  </a:extLst>
                </a:gridCol>
                <a:gridCol w="787131">
                  <a:extLst>
                    <a:ext uri="{9D8B030D-6E8A-4147-A177-3AD203B41FA5}">
                      <a16:colId xmlns:a16="http://schemas.microsoft.com/office/drawing/2014/main" val="1138314076"/>
                    </a:ext>
                  </a:extLst>
                </a:gridCol>
                <a:gridCol w="974075">
                  <a:extLst>
                    <a:ext uri="{9D8B030D-6E8A-4147-A177-3AD203B41FA5}">
                      <a16:colId xmlns:a16="http://schemas.microsoft.com/office/drawing/2014/main" val="2768271856"/>
                    </a:ext>
                  </a:extLst>
                </a:gridCol>
              </a:tblGrid>
              <a:tr h="439714">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6809840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1.689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4.305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948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364287056"/>
                  </a:ext>
                </a:extLst>
              </a:tr>
              <a:tr h="214495">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1.510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2.003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4.815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4.124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15.927</a:t>
                      </a:r>
                    </a:p>
                  </a:txBody>
                  <a:tcPr marL="0" marR="0" marT="0" marB="0" anchor="ctr">
                    <a:lnL>
                      <a:noFill/>
                    </a:lnL>
                    <a:lnR>
                      <a:noFill/>
                    </a:lnR>
                    <a:lnT>
                      <a:noFill/>
                    </a:lnT>
                    <a:lnB>
                      <a:noFill/>
                    </a:lnB>
                    <a:noFill/>
                  </a:tcPr>
                </a:tc>
                <a:extLst>
                  <a:ext uri="{0D108BD9-81ED-4DB2-BD59-A6C34878D82A}">
                    <a16:rowId xmlns:a16="http://schemas.microsoft.com/office/drawing/2014/main" val="164598021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28.913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26.146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10.941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8.595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15.349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89.944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077935822"/>
                  </a:ext>
                </a:extLst>
              </a:tr>
              <a:tr h="214495">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34.765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35.387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17.627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111.547</a:t>
                      </a:r>
                    </a:p>
                  </a:txBody>
                  <a:tcPr marL="0" marR="0" marT="0" marB="0" anchor="ctr">
                    <a:lnL>
                      <a:noFill/>
                    </a:lnL>
                    <a:lnR>
                      <a:noFill/>
                    </a:lnR>
                    <a:lnT>
                      <a:noFill/>
                    </a:lnT>
                    <a:lnB>
                      <a:noFill/>
                    </a:lnB>
                    <a:noFill/>
                  </a:tcPr>
                </a:tc>
                <a:extLst>
                  <a:ext uri="{0D108BD9-81ED-4DB2-BD59-A6C34878D82A}">
                    <a16:rowId xmlns:a16="http://schemas.microsoft.com/office/drawing/2014/main" val="2864795388"/>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25.255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31.576</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13.142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14.218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94.438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462894070"/>
                  </a:ext>
                </a:extLst>
              </a:tr>
              <a:tr h="214495">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16.030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19.424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13.500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10.250</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10.008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69.212</a:t>
                      </a:r>
                    </a:p>
                  </a:txBody>
                  <a:tcPr marL="0" marR="0" marT="0" marB="0" anchor="ctr">
                    <a:lnL>
                      <a:noFill/>
                    </a:lnL>
                    <a:lnR>
                      <a:noFill/>
                    </a:lnR>
                    <a:lnT>
                      <a:noFill/>
                    </a:lnT>
                    <a:lnB>
                      <a:noFill/>
                    </a:lnB>
                    <a:noFill/>
                  </a:tcPr>
                </a:tc>
                <a:extLst>
                  <a:ext uri="{0D108BD9-81ED-4DB2-BD59-A6C34878D82A}">
                    <a16:rowId xmlns:a16="http://schemas.microsoft.com/office/drawing/2014/main" val="3878817735"/>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19.229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22.131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13.017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9.068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73.693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33841091"/>
                  </a:ext>
                </a:extLst>
              </a:tr>
              <a:tr h="214495">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24.479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20.427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9.443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10.237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10.607</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75.193</a:t>
                      </a:r>
                    </a:p>
                  </a:txBody>
                  <a:tcPr marL="0" marR="0" marT="0" marB="0" anchor="ctr">
                    <a:lnL>
                      <a:noFill/>
                    </a:lnL>
                    <a:lnR>
                      <a:noFill/>
                    </a:lnR>
                    <a:lnT>
                      <a:noFill/>
                    </a:lnT>
                    <a:lnB>
                      <a:noFill/>
                    </a:lnB>
                    <a:noFill/>
                  </a:tcPr>
                </a:tc>
                <a:extLst>
                  <a:ext uri="{0D108BD9-81ED-4DB2-BD59-A6C34878D82A}">
                    <a16:rowId xmlns:a16="http://schemas.microsoft.com/office/drawing/2014/main" val="3704400836"/>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26.228</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25.482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9.611</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10.247</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10.362</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81.930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830621905"/>
                  </a:ext>
                </a:extLst>
              </a:tr>
              <a:tr h="214495">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29.015</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27.744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11.326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9.789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88.120</a:t>
                      </a:r>
                    </a:p>
                  </a:txBody>
                  <a:tcPr marL="0" marR="0" marT="0" marB="0" anchor="ctr">
                    <a:lnL>
                      <a:noFill/>
                    </a:lnL>
                    <a:lnR>
                      <a:noFill/>
                    </a:lnR>
                    <a:lnT>
                      <a:noFill/>
                    </a:lnT>
                    <a:lnB>
                      <a:noFill/>
                    </a:lnB>
                    <a:noFill/>
                  </a:tcPr>
                </a:tc>
                <a:extLst>
                  <a:ext uri="{0D108BD9-81ED-4DB2-BD59-A6C34878D82A}">
                    <a16:rowId xmlns:a16="http://schemas.microsoft.com/office/drawing/2014/main" val="3139674334"/>
                  </a:ext>
                </a:extLst>
              </a:tr>
              <a:tr h="214495">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29.134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26.974</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11.025</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10.243</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10.379</a:t>
                      </a:r>
                    </a:p>
                  </a:txBody>
                  <a:tcPr marL="0" marR="0" marT="0" marB="0" anchor="ctr">
                    <a:lnL>
                      <a:noFill/>
                    </a:lnL>
                    <a:lnR>
                      <a:noFill/>
                    </a:lnR>
                    <a:lnT>
                      <a:noFill/>
                    </a:lnT>
                    <a:lnB>
                      <a:noFill/>
                    </a:lnB>
                    <a:solidFill>
                      <a:srgbClr val="EBF1E9"/>
                    </a:solid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87.755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243309066"/>
                  </a:ext>
                </a:extLst>
              </a:tr>
              <a:tr h="214495">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29.404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28.879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11.099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10.263</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10.646</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90.291</a:t>
                      </a:r>
                    </a:p>
                  </a:txBody>
                  <a:tcPr marL="0" marR="0" marT="0" marB="0" anchor="ctr">
                    <a:lnL>
                      <a:noFill/>
                    </a:lnL>
                    <a:lnR>
                      <a:noFill/>
                    </a:lnR>
                    <a:lnT>
                      <a:noFill/>
                    </a:lnT>
                    <a:lnB>
                      <a:noFill/>
                    </a:lnB>
                    <a:noFill/>
                  </a:tcPr>
                </a:tc>
                <a:extLst>
                  <a:ext uri="{0D108BD9-81ED-4DB2-BD59-A6C34878D82A}">
                    <a16:rowId xmlns:a16="http://schemas.microsoft.com/office/drawing/2014/main" val="1498150762"/>
                  </a:ext>
                </a:extLst>
              </a:tr>
              <a:tr h="225219">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265.559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267.862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125.724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105.267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123.244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887.656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708610477"/>
                  </a:ext>
                </a:extLst>
              </a:tr>
            </a:tbl>
          </a:graphicData>
        </a:graphic>
      </p:graphicFrame>
    </p:spTree>
    <p:extLst>
      <p:ext uri="{BB962C8B-B14F-4D97-AF65-F5344CB8AC3E}">
        <p14:creationId xmlns:p14="http://schemas.microsoft.com/office/powerpoint/2010/main" val="297602898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D2CAA0A2-1191-4F8C-B614-5A704CA4F82E}"/>
              </a:ext>
            </a:extLst>
          </p:cNvPr>
          <p:cNvSpPr txBox="1"/>
          <p:nvPr/>
        </p:nvSpPr>
        <p:spPr>
          <a:xfrm>
            <a:off x="354445" y="234797"/>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acción correctiva</a:t>
            </a:r>
          </a:p>
          <a:p>
            <a:r>
              <a:rPr lang="es-CO"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Total por año</a:t>
            </a:r>
            <a:endParaRPr lang="es-CO" sz="1600" dirty="0"/>
          </a:p>
        </p:txBody>
      </p:sp>
      <p:cxnSp>
        <p:nvCxnSpPr>
          <p:cNvPr id="7" name="Conector recto 6">
            <a:extLst>
              <a:ext uri="{FF2B5EF4-FFF2-40B4-BE49-F238E27FC236}">
                <a16:creationId xmlns:a16="http://schemas.microsoft.com/office/drawing/2014/main" id="{5BBAA432-EC24-40E3-85F3-F46C95A8F1E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056B3F7-19E1-4896-BCFF-B931E749A081}"/>
              </a:ext>
            </a:extLst>
          </p:cNvPr>
          <p:cNvSpPr txBox="1"/>
          <p:nvPr/>
        </p:nvSpPr>
        <p:spPr>
          <a:xfrm>
            <a:off x="8641977" y="1440845"/>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SAC: 1063</a:t>
            </a:r>
          </a:p>
        </p:txBody>
      </p:sp>
      <p:grpSp>
        <p:nvGrpSpPr>
          <p:cNvPr id="8" name="Grupo 7">
            <a:extLst>
              <a:ext uri="{FF2B5EF4-FFF2-40B4-BE49-F238E27FC236}">
                <a16:creationId xmlns:a16="http://schemas.microsoft.com/office/drawing/2014/main" id="{D7A2AE01-7F1B-4185-AFE6-829B12691100}"/>
              </a:ext>
            </a:extLst>
          </p:cNvPr>
          <p:cNvGrpSpPr/>
          <p:nvPr/>
        </p:nvGrpSpPr>
        <p:grpSpPr>
          <a:xfrm>
            <a:off x="10811028" y="2454508"/>
            <a:ext cx="1234083" cy="3796509"/>
            <a:chOff x="3114068" y="1111122"/>
            <a:chExt cx="1935480" cy="5697300"/>
          </a:xfrm>
        </p:grpSpPr>
        <p:pic>
          <p:nvPicPr>
            <p:cNvPr id="10" name="Imagen 9">
              <a:extLst>
                <a:ext uri="{FF2B5EF4-FFF2-40B4-BE49-F238E27FC236}">
                  <a16:creationId xmlns:a16="http://schemas.microsoft.com/office/drawing/2014/main" id="{986799A5-1DCD-43E0-AA3B-55EC67963FB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1" name="Imagen 10">
              <a:extLst>
                <a:ext uri="{FF2B5EF4-FFF2-40B4-BE49-F238E27FC236}">
                  <a16:creationId xmlns:a16="http://schemas.microsoft.com/office/drawing/2014/main" id="{358EC1D2-A802-45AC-876D-A8D40F7335E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102" t="22360" r="12670" b="34350"/>
            <a:stretch/>
          </p:blipFill>
          <p:spPr>
            <a:xfrm>
              <a:off x="3192457" y="3728110"/>
              <a:ext cx="1778702" cy="1023534"/>
            </a:xfrm>
            <a:prstGeom prst="rect">
              <a:avLst/>
            </a:prstGeom>
          </p:spPr>
        </p:pic>
        <p:pic>
          <p:nvPicPr>
            <p:cNvPr id="12" name="Imagen 11">
              <a:extLst>
                <a:ext uri="{FF2B5EF4-FFF2-40B4-BE49-F238E27FC236}">
                  <a16:creationId xmlns:a16="http://schemas.microsoft.com/office/drawing/2014/main" id="{8DCE4B2E-1791-4545-B3A0-5111CFD6154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3" name="Imagen 12">
              <a:extLst>
                <a:ext uri="{FF2B5EF4-FFF2-40B4-BE49-F238E27FC236}">
                  <a16:creationId xmlns:a16="http://schemas.microsoft.com/office/drawing/2014/main" id="{E6ACDF2F-6B6D-443D-80A1-805E1D616E9F}"/>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192457" y="5184126"/>
              <a:ext cx="1807066" cy="388869"/>
            </a:xfrm>
            <a:prstGeom prst="rect">
              <a:avLst/>
            </a:prstGeom>
          </p:spPr>
        </p:pic>
        <p:pic>
          <p:nvPicPr>
            <p:cNvPr id="14" name="Imagen 13">
              <a:extLst>
                <a:ext uri="{FF2B5EF4-FFF2-40B4-BE49-F238E27FC236}">
                  <a16:creationId xmlns:a16="http://schemas.microsoft.com/office/drawing/2014/main" id="{F534306A-9D97-419A-8B88-8D86A6695DB3}"/>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aphicFrame>
        <p:nvGraphicFramePr>
          <p:cNvPr id="2" name="Gráfico 1">
            <a:extLst>
              <a:ext uri="{FF2B5EF4-FFF2-40B4-BE49-F238E27FC236}">
                <a16:creationId xmlns:a16="http://schemas.microsoft.com/office/drawing/2014/main" id="{5C174F43-415F-E4FD-1369-3BF124CB0A14}"/>
              </a:ext>
            </a:extLst>
          </p:cNvPr>
          <p:cNvGraphicFramePr>
            <a:graphicFrameLocks/>
          </p:cNvGraphicFramePr>
          <p:nvPr/>
        </p:nvGraphicFramePr>
        <p:xfrm>
          <a:off x="997527" y="2303318"/>
          <a:ext cx="8922328" cy="371775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49715653"/>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876301" y="60139"/>
            <a:ext cx="106414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 MULTAS</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473200" y="667591"/>
            <a:ext cx="2826542"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9473649" y="1408824"/>
            <a:ext cx="2205846"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72</a:t>
            </a:r>
          </a:p>
        </p:txBody>
      </p:sp>
      <p:graphicFrame>
        <p:nvGraphicFramePr>
          <p:cNvPr id="3" name="Gráfico 2">
            <a:extLst>
              <a:ext uri="{FF2B5EF4-FFF2-40B4-BE49-F238E27FC236}">
                <a16:creationId xmlns:a16="http://schemas.microsoft.com/office/drawing/2014/main" id="{72C8FB18-1DBC-E281-04B9-02DBB8374331}"/>
              </a:ext>
            </a:extLst>
          </p:cNvPr>
          <p:cNvGraphicFramePr>
            <a:graphicFrameLocks/>
          </p:cNvGraphicFramePr>
          <p:nvPr/>
        </p:nvGraphicFramePr>
        <p:xfrm>
          <a:off x="794328" y="2211612"/>
          <a:ext cx="9984508" cy="4114031"/>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920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49382" y="1356040"/>
          <a:ext cx="11405005" cy="3775350"/>
        </p:xfrm>
        <a:graphic>
          <a:graphicData uri="http://schemas.openxmlformats.org/drawingml/2006/table">
            <a:tbl>
              <a:tblPr firstRow="1" bandRow="1">
                <a:tableStyleId>{93296810-A885-4BE3-A3E7-6D5BEEA58F35}</a:tableStyleId>
              </a:tblPr>
              <a:tblGrid>
                <a:gridCol w="853450">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982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245510">
                <a:tc>
                  <a:txBody>
                    <a:bodyPr/>
                    <a:lstStyle/>
                    <a:p>
                      <a:pPr algn="ctr" fontAlgn="ctr"/>
                      <a:r>
                        <a:rPr lang="es-CO" sz="1600" b="0" i="0" u="none" strike="noStrike" kern="1200" dirty="0">
                          <a:solidFill>
                            <a:srgbClr val="002060"/>
                          </a:solidFill>
                          <a:effectLst/>
                          <a:latin typeface="+mn-lt"/>
                          <a:ea typeface="+mn-ea"/>
                          <a:cs typeface="+mn-cs"/>
                        </a:rPr>
                        <a:t>SAC 197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Hallazgos de mantenimiento de vehículos</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Incumplimiento conforme a lo establecido en el</a:t>
                      </a:r>
                      <a:r>
                        <a:rPr lang="es-ES" sz="1600" b="0" i="0" u="none" strike="noStrike" kern="1200" dirty="0">
                          <a:solidFill>
                            <a:srgbClr val="002060"/>
                          </a:solidFill>
                          <a:effectLst/>
                          <a:latin typeface="+mn-lt"/>
                          <a:ea typeface="+mn-ea"/>
                          <a:cs typeface="+mn-cs"/>
                        </a:rPr>
                        <a:t> numeral 2.15. del Anexo 3 –</a:t>
                      </a:r>
                      <a:r>
                        <a:rPr lang="es-MX" sz="1600" b="0" i="0" u="none" strike="noStrike" kern="1200" dirty="0">
                          <a:solidFill>
                            <a:srgbClr val="002060"/>
                          </a:solidFill>
                          <a:effectLst/>
                          <a:latin typeface="+mn-lt"/>
                          <a:ea typeface="+mn-ea"/>
                          <a:cs typeface="+mn-cs"/>
                        </a:rPr>
                        <a:t>Reglamento Técnico Operativo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23/06/2023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txBody>
                  <a:tcPr marL="0" marR="0" marT="0" marB="0" anchor="ctr"/>
                </a:tc>
                <a:extLst>
                  <a:ext uri="{0D108BD9-81ED-4DB2-BD59-A6C34878D82A}">
                    <a16:rowId xmlns:a16="http://schemas.microsoft.com/office/drawing/2014/main" val="1695707966"/>
                  </a:ext>
                </a:extLst>
              </a:tr>
              <a:tr h="1245510">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agosto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txBody>
                  <a:tcPr marL="0" marR="0" marT="0" marB="0" anchor="ctr"/>
                </a:tc>
                <a:extLst>
                  <a:ext uri="{0D108BD9-81ED-4DB2-BD59-A6C34878D82A}">
                    <a16:rowId xmlns:a16="http://schemas.microsoft.com/office/drawing/2014/main" val="275417466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35809" y="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28404124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277368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SAC 217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mn-lt"/>
                          <a:ea typeface="+mn-ea"/>
                          <a:cs typeface="+mn-cs"/>
                        </a:rPr>
                        <a:t>Diferencias entre los kilómetros reportados como ejecutados en el mes de septiembre de 2022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68690833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0318192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48056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218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octubre de 2022 y el PGIRS</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008301289"/>
                  </a:ext>
                </a:extLst>
              </a:tr>
              <a:tr h="1496026">
                <a:tc>
                  <a:txBody>
                    <a:bodyPr/>
                    <a:lstStyle/>
                    <a:p>
                      <a:pPr algn="ctr" fontAlgn="ctr"/>
                      <a:r>
                        <a:rPr lang="es-CO" sz="1600" b="0" i="0" u="none" strike="noStrike" kern="1200" dirty="0">
                          <a:solidFill>
                            <a:srgbClr val="002060"/>
                          </a:solidFill>
                          <a:effectLst/>
                          <a:latin typeface="+mn-lt"/>
                          <a:ea typeface="+mn-ea"/>
                          <a:cs typeface="+mn-cs"/>
                        </a:rPr>
                        <a:t>SAC 228</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noviembre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24/09/2023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comunicado UAESP-CPC-UAESP-7399-23  del 22/12/2023 la Interventoría se pronunció respecto del Comunicado UAESP N° 20232000249411 del 23/10/2023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28750194"/>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242354792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229</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diciembre de 2022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26/10/2023</a:t>
                      </a:r>
                    </a:p>
                  </a:txBody>
                  <a:tcPr marL="0" marR="0" marT="0" marB="0" anchor="ctr"/>
                </a:tc>
                <a:tc>
                  <a:txBody>
                    <a:bodyPr/>
                    <a:lstStyle/>
                    <a:p>
                      <a:pPr algn="ctr" fontAlgn="ctr"/>
                      <a:r>
                        <a:rPr lang="es-MX" sz="1600" b="1" i="0" u="none" strike="noStrike" kern="1200" dirty="0">
                          <a:solidFill>
                            <a:srgbClr val="002060"/>
                          </a:solidFill>
                          <a:effectLst/>
                          <a:latin typeface="+mn-lt"/>
                          <a:ea typeface="+mn-ea"/>
                          <a:cs typeface="+mn-cs"/>
                        </a:rPr>
                        <a:t>  </a:t>
                      </a: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enero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6/12/2023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7184280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72440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251</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marzo de 2023 y el PGIRS </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15/12/2023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242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febrero de 2023 y el PGIRS</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16/12/2023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Mediante el comunicado UAESP-CPC-UAESP-7647-24 del 22/02/2024 la Interventoría atendió las observaciones realizadas por la Unidad mediante el 20232000309091 del 29/12/2023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31163725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167800121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292</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abril de 2023 y el PGIRS - SAC 292</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8/03/2024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23.06.2023</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489600612"/>
                  </a:ext>
                </a:extLst>
              </a:tr>
              <a:tr h="1496026">
                <a:tc>
                  <a:txBody>
                    <a:bodyPr/>
                    <a:lstStyle/>
                    <a:p>
                      <a:pPr algn="ctr" fontAlgn="ctr"/>
                      <a:r>
                        <a:rPr lang="es-CO" sz="1600" b="0" i="0" u="none" strike="noStrike" kern="1200" dirty="0">
                          <a:solidFill>
                            <a:srgbClr val="002060"/>
                          </a:solidFill>
                          <a:effectLst/>
                          <a:latin typeface="+mn-lt"/>
                          <a:ea typeface="+mn-ea"/>
                          <a:cs typeface="+mn-cs"/>
                        </a:rPr>
                        <a:t>SAC 294</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JUNIO de 2023 y el PGIRS - SAC 294</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25.04.2024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43008378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388730" y="1552042"/>
          <a:ext cx="11414540" cy="4968240"/>
        </p:xfrm>
        <a:graphic>
          <a:graphicData uri="http://schemas.openxmlformats.org/drawingml/2006/table">
            <a:tbl>
              <a:tblPr firstRow="1" bandRow="1">
                <a:tableStyleId>{93296810-A885-4BE3-A3E7-6D5BEEA58F35}</a:tableStyleId>
              </a:tblPr>
              <a:tblGrid>
                <a:gridCol w="862985">
                  <a:extLst>
                    <a:ext uri="{9D8B030D-6E8A-4147-A177-3AD203B41FA5}">
                      <a16:colId xmlns:a16="http://schemas.microsoft.com/office/drawing/2014/main" val="2457421865"/>
                    </a:ext>
                  </a:extLst>
                </a:gridCol>
                <a:gridCol w="1787277">
                  <a:extLst>
                    <a:ext uri="{9D8B030D-6E8A-4147-A177-3AD203B41FA5}">
                      <a16:colId xmlns:a16="http://schemas.microsoft.com/office/drawing/2014/main" val="3367632477"/>
                    </a:ext>
                  </a:extLst>
                </a:gridCol>
                <a:gridCol w="4247356">
                  <a:extLst>
                    <a:ext uri="{9D8B030D-6E8A-4147-A177-3AD203B41FA5}">
                      <a16:colId xmlns:a16="http://schemas.microsoft.com/office/drawing/2014/main" val="2128136495"/>
                    </a:ext>
                  </a:extLst>
                </a:gridCol>
                <a:gridCol w="1864971">
                  <a:extLst>
                    <a:ext uri="{9D8B030D-6E8A-4147-A177-3AD203B41FA5}">
                      <a16:colId xmlns:a16="http://schemas.microsoft.com/office/drawing/2014/main" val="2362186750"/>
                    </a:ext>
                  </a:extLst>
                </a:gridCol>
                <a:gridCol w="2651951">
                  <a:extLst>
                    <a:ext uri="{9D8B030D-6E8A-4147-A177-3AD203B41FA5}">
                      <a16:colId xmlns:a16="http://schemas.microsoft.com/office/drawing/2014/main" val="2582448820"/>
                    </a:ext>
                  </a:extLst>
                </a:gridCol>
              </a:tblGrid>
              <a:tr h="48146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algn="ct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96026">
                <a:tc>
                  <a:txBody>
                    <a:bodyPr/>
                    <a:lstStyle/>
                    <a:p>
                      <a:pPr algn="ctr" fontAlgn="ctr"/>
                      <a:r>
                        <a:rPr lang="es-CO" sz="1600" b="0" i="0" u="none" strike="noStrike" kern="1200" dirty="0">
                          <a:solidFill>
                            <a:srgbClr val="002060"/>
                          </a:solidFill>
                          <a:effectLst/>
                          <a:latin typeface="+mn-lt"/>
                          <a:ea typeface="+mn-ea"/>
                          <a:cs typeface="+mn-cs"/>
                        </a:rPr>
                        <a:t>SAC 293</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mayo de 2023 y el PGIRS - SAC 293</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26/04/2024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26.04.2024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01432027"/>
                  </a:ext>
                </a:extLst>
              </a:tr>
              <a:tr h="1496026">
                <a:tc>
                  <a:txBody>
                    <a:bodyPr/>
                    <a:lstStyle/>
                    <a:p>
                      <a:pPr algn="ctr" fontAlgn="ctr"/>
                      <a:r>
                        <a:rPr lang="es-CO" sz="1600" b="0" i="0" u="none" strike="noStrike" kern="1200" dirty="0">
                          <a:solidFill>
                            <a:srgbClr val="002060"/>
                          </a:solidFill>
                          <a:effectLst/>
                          <a:latin typeface="+mn-lt"/>
                          <a:ea typeface="+mn-ea"/>
                          <a:cs typeface="+mn-cs"/>
                        </a:rPr>
                        <a:t>SAC 295</a:t>
                      </a:r>
                    </a:p>
                  </a:txBody>
                  <a:tcPr marL="0" marR="0" marT="0" marB="0" anchor="ctr"/>
                </a:tc>
                <a:tc>
                  <a:txBody>
                    <a:bodyPr/>
                    <a:lstStyle/>
                    <a:p>
                      <a:pPr algn="l" fontAlgn="ctr"/>
                      <a:r>
                        <a:rPr lang="es-MX" sz="1600" b="0" i="0" u="none" strike="noStrike" kern="1200" dirty="0">
                          <a:solidFill>
                            <a:srgbClr val="002060"/>
                          </a:solidFill>
                          <a:effectLst/>
                          <a:latin typeface="+mn-lt"/>
                          <a:ea typeface="+mn-ea"/>
                          <a:cs typeface="+mn-cs"/>
                        </a:rPr>
                        <a:t>Diferencias entre los kilómetros reportados como ejecutados en el mes de julio de 2023 y el PGIRS - SAC 295</a:t>
                      </a:r>
                    </a:p>
                  </a:txBody>
                  <a:tcPr marL="0" marR="0" marT="0" marB="0" anchor="ct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Incumplimiento conforme a lo establecido en el </a:t>
                      </a:r>
                      <a:r>
                        <a:rPr lang="es-MX" sz="1600" b="1" i="0" u="none" strike="noStrike" kern="1200" dirty="0">
                          <a:solidFill>
                            <a:srgbClr val="002060"/>
                          </a:solidFill>
                          <a:effectLst/>
                          <a:latin typeface="+mn-lt"/>
                          <a:ea typeface="+mn-ea"/>
                          <a:cs typeface="+mn-cs"/>
                        </a:rPr>
                        <a:t>sub numeral 3.1 Alcance, del Anexo 3 </a:t>
                      </a:r>
                      <a:r>
                        <a:rPr lang="es-MX" sz="1600" b="0" i="0" u="none" strike="noStrike" kern="1200" dirty="0">
                          <a:solidFill>
                            <a:srgbClr val="002060"/>
                          </a:solidFill>
                          <a:effectLst/>
                          <a:latin typeface="+mn-lt"/>
                          <a:ea typeface="+mn-ea"/>
                          <a:cs typeface="+mn-cs"/>
                        </a:rPr>
                        <a:t>– Reglamento Técnico Operativo del Contrato de Concesión N° 283 de 2018 y de igual forma a lo determinado en el </a:t>
                      </a:r>
                      <a:r>
                        <a:rPr lang="es-MX" sz="1600" b="1" i="0" u="none" strike="noStrike" kern="1200" dirty="0">
                          <a:solidFill>
                            <a:srgbClr val="002060"/>
                          </a:solidFill>
                          <a:effectLst/>
                          <a:latin typeface="+mn-lt"/>
                          <a:ea typeface="+mn-ea"/>
                          <a:cs typeface="+mn-cs"/>
                        </a:rPr>
                        <a:t>Artículo 2.3.2.2.2.4.51 y lo estipulado en el Parágrafo del artículo 2.3.2.2.2.4.53. del Decreto 1077 de 2015 </a:t>
                      </a:r>
                      <a:r>
                        <a:rPr lang="es-MX" sz="1600" b="0" i="0" u="none" strike="noStrike" kern="1200" dirty="0">
                          <a:solidFill>
                            <a:srgbClr val="002060"/>
                          </a:solidFill>
                          <a:effectLst/>
                          <a:latin typeface="+mn-lt"/>
                          <a:ea typeface="+mn-ea"/>
                          <a:cs typeface="+mn-cs"/>
                        </a:rPr>
                        <a:t>del Ministerio de Vivienda, Ciudad y Territorio</a:t>
                      </a:r>
                    </a:p>
                    <a:p>
                      <a:pPr marL="0" marR="0" lvl="0" indent="0" algn="just" defTabSz="914400" rtl="0" eaLnBrk="1" fontAlgn="ctr" latinLnBrk="0" hangingPunct="1">
                        <a:lnSpc>
                          <a:spcPct val="100000"/>
                        </a:lnSpc>
                        <a:spcBef>
                          <a:spcPts val="0"/>
                        </a:spcBef>
                        <a:spcAft>
                          <a:spcPts val="0"/>
                        </a:spcAft>
                        <a:buClrTx/>
                        <a:buSzTx/>
                        <a:buFontTx/>
                        <a:buNone/>
                        <a:tabLst/>
                        <a:defRPr/>
                      </a:pPr>
                      <a:endParaRPr lang="es-MX" sz="1600" b="0" i="0" u="none" strike="noStrike" kern="1200" dirty="0">
                        <a:solidFill>
                          <a:srgbClr val="002060"/>
                        </a:solidFill>
                        <a:effectLst/>
                        <a:latin typeface="+mn-lt"/>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mn-lt"/>
                          <a:ea typeface="+mn-ea"/>
                          <a:cs typeface="+mn-cs"/>
                        </a:rPr>
                        <a:t>14/05/2024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a la Unidad iniciar Proceso </a:t>
                      </a:r>
                      <a:r>
                        <a:rPr lang="es-MX" sz="1600" b="1" i="0" u="none" strike="noStrike" kern="1200" dirty="0">
                          <a:solidFill>
                            <a:srgbClr val="002060"/>
                          </a:solidFill>
                          <a:effectLst/>
                          <a:latin typeface="+mn-lt"/>
                          <a:ea typeface="+mn-ea"/>
                          <a:cs typeface="+mn-cs"/>
                        </a:rPr>
                        <a:t>14.05.2024</a:t>
                      </a:r>
                    </a:p>
                    <a:p>
                      <a:pPr algn="ctr" fontAlgn="ctr"/>
                      <a:endParaRPr lang="es-MX" sz="1600" b="0"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2346579349"/>
                  </a:ext>
                </a:extLst>
              </a:tr>
            </a:tbl>
          </a:graphicData>
        </a:graphic>
      </p:graphicFrame>
      <p:sp>
        <p:nvSpPr>
          <p:cNvPr id="2" name="CuadroTexto 1">
            <a:extLst>
              <a:ext uri="{FF2B5EF4-FFF2-40B4-BE49-F238E27FC236}">
                <a16:creationId xmlns:a16="http://schemas.microsoft.com/office/drawing/2014/main" id="{81AF23B3-0DBB-4495-97F2-604911E7C817}"/>
              </a:ext>
            </a:extLst>
          </p:cNvPr>
          <p:cNvSpPr txBox="1"/>
          <p:nvPr/>
        </p:nvSpPr>
        <p:spPr>
          <a:xfrm>
            <a:off x="2083711" y="687031"/>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13</a:t>
            </a:r>
            <a:endParaRPr lang="es-CO" sz="3200" b="1"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8BA8C4AD-3033-4A7C-8C42-756390C507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
        <p:nvSpPr>
          <p:cNvPr id="10" name="CuadroTexto 9">
            <a:extLst>
              <a:ext uri="{FF2B5EF4-FFF2-40B4-BE49-F238E27FC236}">
                <a16:creationId xmlns:a16="http://schemas.microsoft.com/office/drawing/2014/main" id="{E563684F-DF45-46B2-944E-7F128E7E6095}"/>
              </a:ext>
            </a:extLst>
          </p:cNvPr>
          <p:cNvSpPr txBox="1"/>
          <p:nvPr/>
        </p:nvSpPr>
        <p:spPr>
          <a:xfrm>
            <a:off x="1654663" y="6013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spTree>
    <p:extLst>
      <p:ext uri="{BB962C8B-B14F-4D97-AF65-F5344CB8AC3E}">
        <p14:creationId xmlns:p14="http://schemas.microsoft.com/office/powerpoint/2010/main" val="3207411212"/>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71055" y="1794736"/>
          <a:ext cx="11139054" cy="4517746"/>
        </p:xfrm>
        <a:graphic>
          <a:graphicData uri="http://schemas.openxmlformats.org/drawingml/2006/table">
            <a:tbl>
              <a:tblPr firstRow="1" bandRow="1">
                <a:tableStyleId>{93296810-A885-4BE3-A3E7-6D5BEEA58F35}</a:tableStyleId>
              </a:tblPr>
              <a:tblGrid>
                <a:gridCol w="807459">
                  <a:extLst>
                    <a:ext uri="{9D8B030D-6E8A-4147-A177-3AD203B41FA5}">
                      <a16:colId xmlns:a16="http://schemas.microsoft.com/office/drawing/2014/main" val="2457421865"/>
                    </a:ext>
                  </a:extLst>
                </a:gridCol>
                <a:gridCol w="2366690">
                  <a:extLst>
                    <a:ext uri="{9D8B030D-6E8A-4147-A177-3AD203B41FA5}">
                      <a16:colId xmlns:a16="http://schemas.microsoft.com/office/drawing/2014/main" val="3367632477"/>
                    </a:ext>
                  </a:extLst>
                </a:gridCol>
                <a:gridCol w="2784341">
                  <a:extLst>
                    <a:ext uri="{9D8B030D-6E8A-4147-A177-3AD203B41FA5}">
                      <a16:colId xmlns:a16="http://schemas.microsoft.com/office/drawing/2014/main" val="2128136495"/>
                    </a:ext>
                  </a:extLst>
                </a:gridCol>
                <a:gridCol w="2157864">
                  <a:extLst>
                    <a:ext uri="{9D8B030D-6E8A-4147-A177-3AD203B41FA5}">
                      <a16:colId xmlns:a16="http://schemas.microsoft.com/office/drawing/2014/main" val="2362186750"/>
                    </a:ext>
                  </a:extLst>
                </a:gridCol>
                <a:gridCol w="3022700">
                  <a:extLst>
                    <a:ext uri="{9D8B030D-6E8A-4147-A177-3AD203B41FA5}">
                      <a16:colId xmlns:a16="http://schemas.microsoft.com/office/drawing/2014/main" val="478512528"/>
                    </a:ext>
                  </a:extLst>
                </a:gridCol>
              </a:tblGrid>
              <a:tr h="831571">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0440">
                <a:tc>
                  <a:txBody>
                    <a:bodyPr/>
                    <a:lstStyle/>
                    <a:p>
                      <a:pPr algn="l" fontAlgn="ctr"/>
                      <a:r>
                        <a:rPr lang="es-CO" sz="1600" b="0" i="0" u="none" strike="noStrike" dirty="0">
                          <a:solidFill>
                            <a:srgbClr val="002060"/>
                          </a:solidFill>
                          <a:effectLst/>
                          <a:latin typeface="+mn-lt"/>
                        </a:rPr>
                        <a:t>SAC 81</a:t>
                      </a:r>
                    </a:p>
                  </a:txBody>
                  <a:tcPr marL="9525" marR="9525" marT="9525" marB="0" anchor="ctr"/>
                </a:tc>
                <a:tc>
                  <a:txBody>
                    <a:bodyPr/>
                    <a:lstStyle/>
                    <a:p>
                      <a:pPr algn="l" fontAlgn="ctr"/>
                      <a:r>
                        <a:rPr lang="es-MX" sz="1600" b="0" i="0" u="none" strike="noStrike" dirty="0">
                          <a:solidFill>
                            <a:srgbClr val="002060"/>
                          </a:solidFill>
                          <a:effectLst/>
                          <a:latin typeface="+mn-lt"/>
                        </a:rPr>
                        <a:t>Calidad en la ejecución de la actividad de barrido y limpieza mecánico</a:t>
                      </a:r>
                      <a:r>
                        <a:rPr lang="es-CO" sz="1600" b="0" i="0" u="none" strike="noStrike" dirty="0">
                          <a:solidFill>
                            <a:srgbClr val="002060"/>
                          </a:solidFill>
                          <a:effectLst/>
                          <a:latin typeface="+mn-lt"/>
                        </a:rPr>
                        <a:t>.</a:t>
                      </a:r>
                    </a:p>
                  </a:txBody>
                  <a:tcPr marL="9525" marR="9525" marT="9525" marB="0" anchor="ctr"/>
                </a:tc>
                <a:tc>
                  <a:txBody>
                    <a:bodyPr/>
                    <a:lstStyle/>
                    <a:p>
                      <a:pPr algn="l" fontAlgn="ctr"/>
                      <a:r>
                        <a:rPr lang="es-CO" sz="1600" b="0" i="0" u="none" strike="noStrike" dirty="0">
                          <a:solidFill>
                            <a:srgbClr val="002060"/>
                          </a:solidFill>
                          <a:effectLst/>
                          <a:latin typeface="+mn-lt"/>
                        </a:rPr>
                        <a:t>El Concesionario no cumple con el criterio del Área Limpia</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30-06-22</a:t>
                      </a:r>
                    </a:p>
                  </a:txBody>
                  <a:tcPr marL="0" marR="0" marT="0" marB="0" anchor="ctr"/>
                </a:tc>
                <a:extLst>
                  <a:ext uri="{0D108BD9-81ED-4DB2-BD59-A6C34878D82A}">
                    <a16:rowId xmlns:a16="http://schemas.microsoft.com/office/drawing/2014/main" val="478266086"/>
                  </a:ext>
                </a:extLst>
              </a:tr>
              <a:tr h="1097115">
                <a:tc>
                  <a:txBody>
                    <a:bodyPr/>
                    <a:lstStyle/>
                    <a:p>
                      <a:pPr algn="l" fontAlgn="ctr"/>
                      <a:r>
                        <a:rPr lang="es-CO" sz="1600" b="0" i="0" u="none" strike="noStrike" dirty="0">
                          <a:solidFill>
                            <a:srgbClr val="002060"/>
                          </a:solidFill>
                          <a:effectLst/>
                          <a:latin typeface="+mn-lt"/>
                        </a:rPr>
                        <a:t>SAC 86</a:t>
                      </a:r>
                    </a:p>
                  </a:txBody>
                  <a:tcPr marL="9525" marR="9525" marT="9525" marB="0" anchor="ctr"/>
                </a:tc>
                <a:tc>
                  <a:txBody>
                    <a:bodyPr/>
                    <a:lstStyle/>
                    <a:p>
                      <a:pPr algn="l" fontAlgn="ctr"/>
                      <a:r>
                        <a:rPr lang="es-CO" sz="1600" b="0" i="0" u="none" strike="noStrike" dirty="0">
                          <a:solidFill>
                            <a:srgbClr val="002060"/>
                          </a:solidFill>
                          <a:effectLst/>
                          <a:latin typeface="+mn-lt"/>
                        </a:rPr>
                        <a:t>Capacidad Nominal Contenerización</a:t>
                      </a:r>
                    </a:p>
                  </a:txBody>
                  <a:tcPr marL="9525" marR="9525" marT="9525" marB="0" anchor="ctr"/>
                </a:tc>
                <a:tc>
                  <a:txBody>
                    <a:bodyPr/>
                    <a:lstStyle/>
                    <a:p>
                      <a:pPr marL="0" algn="l"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en el numeral 2.4 “capacidad nominal a contenerizar en cada una de las ASE en el Distrito Capital”</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30/09/2022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CO" sz="1600" b="1" i="0" u="none" strike="noStrike" kern="1200" dirty="0">
                          <a:solidFill>
                            <a:srgbClr val="002060"/>
                          </a:solidFill>
                          <a:effectLst/>
                          <a:latin typeface="+mn-lt"/>
                          <a:ea typeface="+mn-ea"/>
                          <a:cs typeface="+mn-cs"/>
                        </a:rPr>
                        <a:t>30-09-2022</a:t>
                      </a:r>
                    </a:p>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 </a:t>
                      </a:r>
                    </a:p>
                  </a:txBody>
                  <a:tcPr marL="0" marR="0" marT="0" marB="0" anchor="ctr"/>
                </a:tc>
                <a:extLst>
                  <a:ext uri="{0D108BD9-81ED-4DB2-BD59-A6C34878D82A}">
                    <a16:rowId xmlns:a16="http://schemas.microsoft.com/office/drawing/2014/main" val="380621021"/>
                  </a:ext>
                </a:extLst>
              </a:tr>
              <a:tr h="1521301">
                <a:tc>
                  <a:txBody>
                    <a:bodyPr/>
                    <a:lstStyle/>
                    <a:p>
                      <a:pPr algn="l" fontAlgn="ctr"/>
                      <a:r>
                        <a:rPr lang="es-MX" sz="1600" b="0" i="0" u="none" strike="noStrike" dirty="0">
                          <a:solidFill>
                            <a:srgbClr val="002060"/>
                          </a:solidFill>
                          <a:effectLst/>
                          <a:latin typeface="+mn-lt"/>
                        </a:rPr>
                        <a:t>SAC 125</a:t>
                      </a:r>
                      <a:endParaRPr lang="es-CO" sz="1600" b="0" i="0" u="none" strike="noStrike" dirty="0">
                        <a:solidFill>
                          <a:srgbClr val="002060"/>
                        </a:solidFill>
                        <a:effectLst/>
                        <a:latin typeface="+mn-lt"/>
                      </a:endParaRPr>
                    </a:p>
                  </a:txBody>
                  <a:tcPr marL="9525" marR="9525" marT="9525" marB="0" anchor="ctr"/>
                </a:tc>
                <a:tc>
                  <a:txBody>
                    <a:bodyPr/>
                    <a:lstStyle/>
                    <a:p>
                      <a:pPr algn="l" fontAlgn="ctr"/>
                      <a:r>
                        <a:rPr lang="es-MX" sz="1600" b="0" i="0" u="none" strike="noStrike" dirty="0">
                          <a:solidFill>
                            <a:srgbClr val="002060"/>
                          </a:solidFill>
                          <a:effectLst/>
                          <a:latin typeface="+mn-lt"/>
                        </a:rPr>
                        <a:t>No Atención aumento de frecuencia y garantía del área limpia en el sector de Catalina I de la localidad de Kennedy</a:t>
                      </a:r>
                      <a:endParaRPr lang="es-CO" sz="1600" b="0" i="0" u="none" strike="noStrike" dirty="0">
                        <a:solidFill>
                          <a:srgbClr val="002060"/>
                        </a:solidFill>
                        <a:effectLst/>
                        <a:latin typeface="+mn-lt"/>
                      </a:endParaRPr>
                    </a:p>
                  </a:txBody>
                  <a:tcPr marL="9525" marR="9525" marT="9525" marB="0" anchor="ctr"/>
                </a:tc>
                <a:tc>
                  <a:txBody>
                    <a:bodyPr/>
                    <a:lstStyle/>
                    <a:p>
                      <a:pPr marL="0" algn="just" defTabSz="914400" rtl="0" eaLnBrk="1" fontAlgn="ctr" latinLnBrk="0" hangingPunct="1"/>
                      <a:r>
                        <a:rPr lang="es-CO" sz="1600" b="0" i="0" u="none" strike="noStrike" kern="1200" dirty="0">
                          <a:solidFill>
                            <a:srgbClr val="002060"/>
                          </a:solidFill>
                          <a:effectLst/>
                          <a:latin typeface="+mn-lt"/>
                          <a:ea typeface="+mn-ea"/>
                          <a:cs typeface="+mn-cs"/>
                        </a:rPr>
                        <a:t>El Concesionario presuntamente incumple con lo establecido el numeral 2.4. Frecuencia del Anexo 3 – Reglamento Técnico Operativo para la prestación del servicio de aseo en la ciudad de Bogotá D.C </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21/03/2024</a:t>
                      </a:r>
                      <a:endParaRPr lang="es-CO" sz="1600" b="0" i="0" u="none" strike="noStrike" kern="1200" dirty="0">
                        <a:solidFill>
                          <a:srgbClr val="002060"/>
                        </a:solidFill>
                        <a:effectLst/>
                        <a:latin typeface="+mn-lt"/>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21.03.2024</a:t>
                      </a:r>
                    </a:p>
                  </a:txBody>
                  <a:tcPr marL="0" marR="0" marT="0" marB="0" anchor="ctr"/>
                </a:tc>
                <a:extLst>
                  <a:ext uri="{0D108BD9-81ED-4DB2-BD59-A6C34878D82A}">
                    <a16:rowId xmlns:a16="http://schemas.microsoft.com/office/drawing/2014/main" val="64967811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grpSp>
        <p:nvGrpSpPr>
          <p:cNvPr id="11" name="Grupo 10">
            <a:extLst>
              <a:ext uri="{FF2B5EF4-FFF2-40B4-BE49-F238E27FC236}">
                <a16:creationId xmlns:a16="http://schemas.microsoft.com/office/drawing/2014/main" id="{E4C8C27B-D963-4D06-BC5F-4D19855D999C}"/>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C794939F-85CD-4E58-B75C-1F379853D606}"/>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32BC4A8-62E2-418A-85BD-28E82745EC90}"/>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34796986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6629" y="137661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3857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064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230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69523" y="1761104"/>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002060"/>
                </a:solidFill>
              </a:rPr>
              <a:t>Histórico – Poda de Árboles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21F971B4-0847-4CEE-AC3A-2AF8592A3DA3}"/>
              </a:ext>
            </a:extLst>
          </p:cNvPr>
          <p:cNvSpPr txBox="1"/>
          <p:nvPr/>
        </p:nvSpPr>
        <p:spPr>
          <a:xfrm>
            <a:off x="97497" y="6300627"/>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abril de 2024.</a:t>
            </a:r>
            <a:endParaRPr lang="es-CO" sz="900" dirty="0">
              <a:solidFill>
                <a:schemeClr val="accent1">
                  <a:lumMod val="50000"/>
                </a:schemeClr>
              </a:solidFill>
            </a:endParaRPr>
          </a:p>
        </p:txBody>
      </p:sp>
      <p:pic>
        <p:nvPicPr>
          <p:cNvPr id="20" name="Picture 2">
            <a:extLst>
              <a:ext uri="{FF2B5EF4-FFF2-40B4-BE49-F238E27FC236}">
                <a16:creationId xmlns:a16="http://schemas.microsoft.com/office/drawing/2014/main" id="{2BB898BD-4DC7-41A9-9108-156DC80AB8E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74335" y="187989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317ED54A-1CE7-491B-A9A8-1A818B49B27B}"/>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74335" y="119951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D224EFC2-007B-3209-9CCD-07F1F75C6789}"/>
              </a:ext>
            </a:extLst>
          </p:cNvPr>
          <p:cNvGraphicFramePr>
            <a:graphicFrameLocks noGrp="1"/>
          </p:cNvGraphicFramePr>
          <p:nvPr>
            <p:extLst>
              <p:ext uri="{D42A27DB-BD31-4B8C-83A1-F6EECF244321}">
                <p14:modId xmlns:p14="http://schemas.microsoft.com/office/powerpoint/2010/main" val="846529791"/>
              </p:ext>
            </p:extLst>
          </p:nvPr>
        </p:nvGraphicFramePr>
        <p:xfrm>
          <a:off x="411327" y="2819779"/>
          <a:ext cx="11373006" cy="1758081"/>
        </p:xfrm>
        <a:graphic>
          <a:graphicData uri="http://schemas.openxmlformats.org/drawingml/2006/table">
            <a:tbl>
              <a:tblPr/>
              <a:tblGrid>
                <a:gridCol w="791166">
                  <a:extLst>
                    <a:ext uri="{9D8B030D-6E8A-4147-A177-3AD203B41FA5}">
                      <a16:colId xmlns:a16="http://schemas.microsoft.com/office/drawing/2014/main" val="182342024"/>
                    </a:ext>
                  </a:extLst>
                </a:gridCol>
                <a:gridCol w="923026">
                  <a:extLst>
                    <a:ext uri="{9D8B030D-6E8A-4147-A177-3AD203B41FA5}">
                      <a16:colId xmlns:a16="http://schemas.microsoft.com/office/drawing/2014/main" val="1738286394"/>
                    </a:ext>
                  </a:extLst>
                </a:gridCol>
                <a:gridCol w="184605">
                  <a:extLst>
                    <a:ext uri="{9D8B030D-6E8A-4147-A177-3AD203B41FA5}">
                      <a16:colId xmlns:a16="http://schemas.microsoft.com/office/drawing/2014/main" val="3506920641"/>
                    </a:ext>
                  </a:extLst>
                </a:gridCol>
                <a:gridCol w="791166">
                  <a:extLst>
                    <a:ext uri="{9D8B030D-6E8A-4147-A177-3AD203B41FA5}">
                      <a16:colId xmlns:a16="http://schemas.microsoft.com/office/drawing/2014/main" val="3162715892"/>
                    </a:ext>
                  </a:extLst>
                </a:gridCol>
                <a:gridCol w="1041701">
                  <a:extLst>
                    <a:ext uri="{9D8B030D-6E8A-4147-A177-3AD203B41FA5}">
                      <a16:colId xmlns:a16="http://schemas.microsoft.com/office/drawing/2014/main" val="3107470593"/>
                    </a:ext>
                  </a:extLst>
                </a:gridCol>
                <a:gridCol w="184605">
                  <a:extLst>
                    <a:ext uri="{9D8B030D-6E8A-4147-A177-3AD203B41FA5}">
                      <a16:colId xmlns:a16="http://schemas.microsoft.com/office/drawing/2014/main" val="726832885"/>
                    </a:ext>
                  </a:extLst>
                </a:gridCol>
                <a:gridCol w="791166">
                  <a:extLst>
                    <a:ext uri="{9D8B030D-6E8A-4147-A177-3AD203B41FA5}">
                      <a16:colId xmlns:a16="http://schemas.microsoft.com/office/drawing/2014/main" val="4194437138"/>
                    </a:ext>
                  </a:extLst>
                </a:gridCol>
                <a:gridCol w="923026">
                  <a:extLst>
                    <a:ext uri="{9D8B030D-6E8A-4147-A177-3AD203B41FA5}">
                      <a16:colId xmlns:a16="http://schemas.microsoft.com/office/drawing/2014/main" val="2566875638"/>
                    </a:ext>
                  </a:extLst>
                </a:gridCol>
                <a:gridCol w="184605">
                  <a:extLst>
                    <a:ext uri="{9D8B030D-6E8A-4147-A177-3AD203B41FA5}">
                      <a16:colId xmlns:a16="http://schemas.microsoft.com/office/drawing/2014/main" val="1266890409"/>
                    </a:ext>
                  </a:extLst>
                </a:gridCol>
                <a:gridCol w="791166">
                  <a:extLst>
                    <a:ext uri="{9D8B030D-6E8A-4147-A177-3AD203B41FA5}">
                      <a16:colId xmlns:a16="http://schemas.microsoft.com/office/drawing/2014/main" val="1637215169"/>
                    </a:ext>
                  </a:extLst>
                </a:gridCol>
                <a:gridCol w="899952">
                  <a:extLst>
                    <a:ext uri="{9D8B030D-6E8A-4147-A177-3AD203B41FA5}">
                      <a16:colId xmlns:a16="http://schemas.microsoft.com/office/drawing/2014/main" val="115211508"/>
                    </a:ext>
                  </a:extLst>
                </a:gridCol>
                <a:gridCol w="184605">
                  <a:extLst>
                    <a:ext uri="{9D8B030D-6E8A-4147-A177-3AD203B41FA5}">
                      <a16:colId xmlns:a16="http://schemas.microsoft.com/office/drawing/2014/main" val="1212933132"/>
                    </a:ext>
                  </a:extLst>
                </a:gridCol>
                <a:gridCol w="791166">
                  <a:extLst>
                    <a:ext uri="{9D8B030D-6E8A-4147-A177-3AD203B41FA5}">
                      <a16:colId xmlns:a16="http://schemas.microsoft.com/office/drawing/2014/main" val="2722646443"/>
                    </a:ext>
                  </a:extLst>
                </a:gridCol>
                <a:gridCol w="936213">
                  <a:extLst>
                    <a:ext uri="{9D8B030D-6E8A-4147-A177-3AD203B41FA5}">
                      <a16:colId xmlns:a16="http://schemas.microsoft.com/office/drawing/2014/main" val="531856230"/>
                    </a:ext>
                  </a:extLst>
                </a:gridCol>
                <a:gridCol w="184605">
                  <a:extLst>
                    <a:ext uri="{9D8B030D-6E8A-4147-A177-3AD203B41FA5}">
                      <a16:colId xmlns:a16="http://schemas.microsoft.com/office/drawing/2014/main" val="799582318"/>
                    </a:ext>
                  </a:extLst>
                </a:gridCol>
                <a:gridCol w="791166">
                  <a:extLst>
                    <a:ext uri="{9D8B030D-6E8A-4147-A177-3AD203B41FA5}">
                      <a16:colId xmlns:a16="http://schemas.microsoft.com/office/drawing/2014/main" val="4149175245"/>
                    </a:ext>
                  </a:extLst>
                </a:gridCol>
                <a:gridCol w="979067">
                  <a:extLst>
                    <a:ext uri="{9D8B030D-6E8A-4147-A177-3AD203B41FA5}">
                      <a16:colId xmlns:a16="http://schemas.microsoft.com/office/drawing/2014/main" val="3480676431"/>
                    </a:ext>
                  </a:extLst>
                </a:gridCol>
              </a:tblGrid>
              <a:tr h="507615">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 INDIVIDUOS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02331532"/>
                  </a:ext>
                </a:extLst>
              </a:tr>
              <a:tr h="24761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4.924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1.875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15.315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974491108"/>
                  </a:ext>
                </a:extLst>
              </a:tr>
              <a:tr h="247617">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4.859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4.873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1.875</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1.849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15.169</a:t>
                      </a:r>
                    </a:p>
                  </a:txBody>
                  <a:tcPr marL="0" marR="0" marT="0" marB="0" anchor="ctr">
                    <a:lnL>
                      <a:noFill/>
                    </a:lnL>
                    <a:lnR>
                      <a:noFill/>
                    </a:lnR>
                    <a:lnT>
                      <a:noFill/>
                    </a:lnT>
                    <a:lnB>
                      <a:noFill/>
                    </a:lnB>
                    <a:noFill/>
                  </a:tcPr>
                </a:tc>
                <a:extLst>
                  <a:ext uri="{0D108BD9-81ED-4DB2-BD59-A6C34878D82A}">
                    <a16:rowId xmlns:a16="http://schemas.microsoft.com/office/drawing/2014/main" val="2091604056"/>
                  </a:ext>
                </a:extLst>
              </a:tr>
              <a:tr h="247617">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4.910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5.453</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1.725</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1.710</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1.742</a:t>
                      </a:r>
                    </a:p>
                  </a:txBody>
                  <a:tcPr marL="0" marR="0" marT="0" marB="0" anchor="ctr">
                    <a:lnL>
                      <a:noFill/>
                    </a:lnL>
                    <a:lnR>
                      <a:noFill/>
                    </a:lnR>
                    <a:lnT>
                      <a:noFill/>
                    </a:lnT>
                    <a:lnB>
                      <a:noFill/>
                    </a:lnB>
                    <a:solidFill>
                      <a:srgbClr val="EBF1E9"/>
                    </a:solid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15.540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904468847"/>
                  </a:ext>
                </a:extLst>
              </a:tr>
              <a:tr h="247617">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5.144</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1.950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1.707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15.479</a:t>
                      </a:r>
                    </a:p>
                  </a:txBody>
                  <a:tcPr marL="0" marR="0" marT="0" marB="0" anchor="ctr">
                    <a:lnL>
                      <a:noFill/>
                    </a:lnL>
                    <a:lnR>
                      <a:noFill/>
                    </a:lnR>
                    <a:lnT>
                      <a:noFill/>
                    </a:lnT>
                    <a:lnB>
                      <a:noFill/>
                    </a:lnB>
                    <a:noFill/>
                  </a:tcPr>
                </a:tc>
                <a:extLst>
                  <a:ext uri="{0D108BD9-81ED-4DB2-BD59-A6C34878D82A}">
                    <a16:rowId xmlns:a16="http://schemas.microsoft.com/office/drawing/2014/main" val="3025883968"/>
                  </a:ext>
                </a:extLst>
              </a:tr>
              <a:tr h="259998">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19.532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20.488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7.425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6.843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7.215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61.503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575281349"/>
                  </a:ext>
                </a:extLst>
              </a:tr>
            </a:tbl>
          </a:graphicData>
        </a:graphic>
      </p:graphicFrame>
    </p:spTree>
    <p:extLst>
      <p:ext uri="{BB962C8B-B14F-4D97-AF65-F5344CB8AC3E}">
        <p14:creationId xmlns:p14="http://schemas.microsoft.com/office/powerpoint/2010/main" val="7857814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4654" y="1479364"/>
          <a:ext cx="11033092" cy="2943621"/>
        </p:xfrm>
        <a:graphic>
          <a:graphicData uri="http://schemas.openxmlformats.org/drawingml/2006/table">
            <a:tbl>
              <a:tblPr firstRow="1" bandRow="1">
                <a:tableStyleId>{93296810-A885-4BE3-A3E7-6D5BEEA58F35}</a:tableStyleId>
              </a:tblPr>
              <a:tblGrid>
                <a:gridCol w="799778">
                  <a:extLst>
                    <a:ext uri="{9D8B030D-6E8A-4147-A177-3AD203B41FA5}">
                      <a16:colId xmlns:a16="http://schemas.microsoft.com/office/drawing/2014/main" val="2457421865"/>
                    </a:ext>
                  </a:extLst>
                </a:gridCol>
                <a:gridCol w="2344177">
                  <a:extLst>
                    <a:ext uri="{9D8B030D-6E8A-4147-A177-3AD203B41FA5}">
                      <a16:colId xmlns:a16="http://schemas.microsoft.com/office/drawing/2014/main" val="3367632477"/>
                    </a:ext>
                  </a:extLst>
                </a:gridCol>
                <a:gridCol w="3137209">
                  <a:extLst>
                    <a:ext uri="{9D8B030D-6E8A-4147-A177-3AD203B41FA5}">
                      <a16:colId xmlns:a16="http://schemas.microsoft.com/office/drawing/2014/main" val="2128136495"/>
                    </a:ext>
                  </a:extLst>
                </a:gridCol>
                <a:gridCol w="1757982">
                  <a:extLst>
                    <a:ext uri="{9D8B030D-6E8A-4147-A177-3AD203B41FA5}">
                      <a16:colId xmlns:a16="http://schemas.microsoft.com/office/drawing/2014/main" val="2362186750"/>
                    </a:ext>
                  </a:extLst>
                </a:gridCol>
                <a:gridCol w="2993946">
                  <a:extLst>
                    <a:ext uri="{9D8B030D-6E8A-4147-A177-3AD203B41FA5}">
                      <a16:colId xmlns:a16="http://schemas.microsoft.com/office/drawing/2014/main" val="478512528"/>
                    </a:ext>
                  </a:extLst>
                </a:gridCol>
              </a:tblGrid>
              <a:tr h="983376">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942309">
                <a:tc>
                  <a:txBody>
                    <a:bodyPr/>
                    <a:lstStyle/>
                    <a:p>
                      <a:pPr algn="l" fontAlgn="ctr"/>
                      <a:r>
                        <a:rPr lang="es-CO" sz="1600" b="0" i="0" u="none" strike="noStrike" dirty="0">
                          <a:solidFill>
                            <a:srgbClr val="002060"/>
                          </a:solidFill>
                          <a:effectLst/>
                          <a:latin typeface="+mn-lt"/>
                        </a:rPr>
                        <a:t>SAC 152</a:t>
                      </a:r>
                    </a:p>
                  </a:txBody>
                  <a:tcPr marL="9525" marR="9525" marT="9525" marB="0" anchor="ctr"/>
                </a:tc>
                <a:tc>
                  <a:txBody>
                    <a:bodyPr/>
                    <a:lstStyle/>
                    <a:p>
                      <a:pPr algn="ctr" fontAlgn="ctr"/>
                      <a:r>
                        <a:rPr lang="es-CO" sz="1600" b="0" i="0" u="none" strike="noStrike" dirty="0">
                          <a:solidFill>
                            <a:srgbClr val="002060"/>
                          </a:solidFill>
                          <a:effectLst/>
                          <a:latin typeface="+mn-lt"/>
                        </a:rPr>
                        <a:t>Contenerización </a:t>
                      </a:r>
                    </a:p>
                  </a:txBody>
                  <a:tcPr marL="9525" marR="9525" marT="9525" marB="0" anchor="ctr"/>
                </a:tc>
                <a:tc>
                  <a:txBody>
                    <a:bodyPr/>
                    <a:lstStyle/>
                    <a:p>
                      <a:pPr algn="just" fontAlgn="ctr"/>
                      <a:r>
                        <a:rPr lang="es-CO" sz="1600" b="0" i="0" u="none" strike="noStrike" dirty="0">
                          <a:solidFill>
                            <a:srgbClr val="002060"/>
                          </a:solidFill>
                          <a:effectLst/>
                          <a:latin typeface="+mn-lt"/>
                        </a:rPr>
                        <a:t>El Concesionario no cuenta con la totalidad de vehículos de cargue lateral operativos dispuestos para la recolección de residuos contenerizados desatendiendo lo establecido en el numeral 3.1 “Vehículo de cargue lateral del Anexo 11”</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7/10/2023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7/10/2022</a:t>
                      </a: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2DBEA03F-E361-4733-8FA7-5AFFCAF0F84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8296" y="506415"/>
            <a:ext cx="1152205" cy="259131"/>
          </a:xfrm>
          <a:prstGeom prst="rect">
            <a:avLst/>
          </a:prstGeom>
        </p:spPr>
      </p:pic>
    </p:spTree>
    <p:extLst>
      <p:ext uri="{BB962C8B-B14F-4D97-AF65-F5344CB8AC3E}">
        <p14:creationId xmlns:p14="http://schemas.microsoft.com/office/powerpoint/2010/main" val="100246483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622157" cy="5408957"/>
        </p:xfrm>
        <a:graphic>
          <a:graphicData uri="http://schemas.openxmlformats.org/drawingml/2006/table">
            <a:tbl>
              <a:tblPr firstRow="1" bandRow="1">
                <a:tableStyleId>{93296810-A885-4BE3-A3E7-6D5BEEA58F35}</a:tableStyleId>
              </a:tblPr>
              <a:tblGrid>
                <a:gridCol w="834924">
                  <a:extLst>
                    <a:ext uri="{9D8B030D-6E8A-4147-A177-3AD203B41FA5}">
                      <a16:colId xmlns:a16="http://schemas.microsoft.com/office/drawing/2014/main" val="2457421865"/>
                    </a:ext>
                  </a:extLst>
                </a:gridCol>
                <a:gridCol w="2372729">
                  <a:extLst>
                    <a:ext uri="{9D8B030D-6E8A-4147-A177-3AD203B41FA5}">
                      <a16:colId xmlns:a16="http://schemas.microsoft.com/office/drawing/2014/main" val="3367632477"/>
                    </a:ext>
                  </a:extLst>
                </a:gridCol>
                <a:gridCol w="3638803">
                  <a:extLst>
                    <a:ext uri="{9D8B030D-6E8A-4147-A177-3AD203B41FA5}">
                      <a16:colId xmlns:a16="http://schemas.microsoft.com/office/drawing/2014/main" val="2128136495"/>
                    </a:ext>
                  </a:extLst>
                </a:gridCol>
                <a:gridCol w="1751642">
                  <a:extLst>
                    <a:ext uri="{9D8B030D-6E8A-4147-A177-3AD203B41FA5}">
                      <a16:colId xmlns:a16="http://schemas.microsoft.com/office/drawing/2014/main" val="2362186750"/>
                    </a:ext>
                  </a:extLst>
                </a:gridCol>
                <a:gridCol w="3024059">
                  <a:extLst>
                    <a:ext uri="{9D8B030D-6E8A-4147-A177-3AD203B41FA5}">
                      <a16:colId xmlns:a16="http://schemas.microsoft.com/office/drawing/2014/main" val="478512528"/>
                    </a:ext>
                  </a:extLst>
                </a:gridCol>
              </a:tblGrid>
              <a:tr h="760275">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78569">
                <a:tc>
                  <a:txBody>
                    <a:bodyPr/>
                    <a:lstStyle/>
                    <a:p>
                      <a:pPr algn="ctr" fontAlgn="ctr"/>
                      <a:r>
                        <a:rPr lang="es-CO" sz="1600" b="0" i="0" u="none" strike="noStrike" dirty="0">
                          <a:solidFill>
                            <a:srgbClr val="002060"/>
                          </a:solidFill>
                          <a:effectLst/>
                          <a:latin typeface="Calibri" panose="020F0502020204030204" pitchFamily="34" charset="0"/>
                        </a:rPr>
                        <a:t>SAC 71</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Prestación del servicio de barrido y limpieza mecánica en el marco del Anexo No. 9.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realiza Barrido mecánico en todas las Frecuencias en las vías del </a:t>
                      </a:r>
                      <a:r>
                        <a:rPr lang="es-MX" sz="1600" b="1" i="0" u="none" strike="noStrike" dirty="0">
                          <a:solidFill>
                            <a:srgbClr val="002060"/>
                          </a:solidFill>
                          <a:effectLst/>
                          <a:latin typeface="Calibri" panose="020F0502020204030204" pitchFamily="34" charset="0"/>
                        </a:rPr>
                        <a:t>Anexo 9</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25/05/2021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 Mediante comunicado UAESP-CPC-UAESP-3805-21 del 21/10/2021 la Interventoría presentó actualización</a:t>
                      </a:r>
                      <a:r>
                        <a:rPr lang="es-MX" sz="1600" b="1" i="0" u="none" strike="noStrike" kern="1200" dirty="0">
                          <a:solidFill>
                            <a:srgbClr val="002060"/>
                          </a:solidFill>
                          <a:effectLst/>
                          <a:latin typeface="Calibri" panose="020F0502020204030204" pitchFamily="34" charset="0"/>
                          <a:ea typeface="+mn-ea"/>
                          <a:cs typeface="+mn-cs"/>
                        </a:rPr>
                        <a:t>.</a:t>
                      </a:r>
                    </a:p>
                  </a:txBody>
                  <a:tcPr marL="0" marR="0" marT="0" marB="0" anchor="ctr"/>
                </a:tc>
                <a:extLst>
                  <a:ext uri="{0D108BD9-81ED-4DB2-BD59-A6C34878D82A}">
                    <a16:rowId xmlns:a16="http://schemas.microsoft.com/office/drawing/2014/main" val="478266086"/>
                  </a:ext>
                </a:extLst>
              </a:tr>
              <a:tr h="1051497">
                <a:tc>
                  <a:txBody>
                    <a:bodyPr/>
                    <a:lstStyle/>
                    <a:p>
                      <a:pPr algn="ctr" fontAlgn="ctr"/>
                      <a:r>
                        <a:rPr lang="es-CO" sz="1600" b="0" i="0" u="none" strike="noStrike" dirty="0">
                          <a:solidFill>
                            <a:srgbClr val="002060"/>
                          </a:solidFill>
                          <a:effectLst/>
                          <a:latin typeface="Calibri" panose="020F0502020204030204" pitchFamily="34" charset="0"/>
                        </a:rPr>
                        <a:t>SAC 77</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Recolección y transporte de residuos contenerizados</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realiza la recolección de residuos en Contenedores acorde con el </a:t>
                      </a:r>
                      <a:r>
                        <a:rPr lang="es-MX" sz="1600" b="1" i="0" u="none" strike="noStrike" dirty="0">
                          <a:solidFill>
                            <a:srgbClr val="002060"/>
                          </a:solidFill>
                          <a:effectLst/>
                          <a:latin typeface="Calibri" panose="020F0502020204030204" pitchFamily="34" charset="0"/>
                        </a:rPr>
                        <a:t>numeral 3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27/05/2021</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UAESP-CPC-UAESP-3805-21 del 21/10/2021 radicó segunda actualización del informe.</a:t>
                      </a:r>
                    </a:p>
                  </a:txBody>
                  <a:tcPr marL="0" marR="0" marT="0" marB="0" anchor="ctr"/>
                </a:tc>
                <a:extLst>
                  <a:ext uri="{0D108BD9-81ED-4DB2-BD59-A6C34878D82A}">
                    <a16:rowId xmlns:a16="http://schemas.microsoft.com/office/drawing/2014/main" val="2838776222"/>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85</a:t>
                      </a:r>
                    </a:p>
                  </a:txBody>
                  <a:tcPr marL="0" marR="0" marT="0" marB="0" anchor="ctr"/>
                </a:tc>
                <a:tc>
                  <a:txBody>
                    <a:bodyPr/>
                    <a:lstStyle/>
                    <a:p>
                      <a:pPr algn="l" fontAlgn="ctr"/>
                      <a:r>
                        <a:rPr lang="es-CO" sz="1600" b="0" i="0" u="none" strike="noStrike" dirty="0">
                          <a:solidFill>
                            <a:srgbClr val="002060"/>
                          </a:solidFill>
                          <a:effectLst/>
                          <a:latin typeface="Calibri" panose="020F0502020204030204" pitchFamily="34" charset="0"/>
                        </a:rPr>
                        <a:t>Capacidad nominal contenerización</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cuenta con la totalidad de los Contenedores No Aprovechables acorde con el </a:t>
                      </a:r>
                      <a:r>
                        <a:rPr lang="es-MX" sz="1600" b="1" i="0" u="none" strike="noStrike" dirty="0">
                          <a:solidFill>
                            <a:srgbClr val="002060"/>
                          </a:solidFill>
                          <a:effectLst/>
                          <a:latin typeface="Calibri" panose="020F0502020204030204" pitchFamily="34" charset="0"/>
                        </a:rPr>
                        <a:t>Numeral 2.4 del Anexo 11</a:t>
                      </a:r>
                      <a:endParaRPr lang="es-MX" sz="1600" b="0" i="0" u="none" strike="noStrike" dirty="0">
                        <a:solidFill>
                          <a:srgbClr val="002060"/>
                        </a:solidFill>
                        <a:effectLst/>
                        <a:latin typeface="Calibri" panose="020F0502020204030204" pitchFamily="34" charset="0"/>
                      </a:endParaRP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12/05/2022</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Mediante comunicado UAESP-CPC-UAESP-5273-22del 14/10/2022 la Interventoría presentó Informe de Actualización</a:t>
                      </a:r>
                    </a:p>
                  </a:txBody>
                  <a:tcPr marL="0" marR="0" marT="0" marB="0" anchor="ctr"/>
                </a:tc>
                <a:extLst>
                  <a:ext uri="{0D108BD9-81ED-4DB2-BD59-A6C34878D82A}">
                    <a16:rowId xmlns:a16="http://schemas.microsoft.com/office/drawing/2014/main" val="1164486160"/>
                  </a:ext>
                </a:extLst>
              </a:tr>
              <a:tr h="1279570">
                <a:tc>
                  <a:txBody>
                    <a:bodyPr/>
                    <a:lstStyle/>
                    <a:p>
                      <a:pPr algn="ctr" fontAlgn="ctr"/>
                      <a:r>
                        <a:rPr lang="es-CO" sz="1600" b="0" i="0" u="none" strike="noStrike" dirty="0">
                          <a:solidFill>
                            <a:srgbClr val="002060"/>
                          </a:solidFill>
                          <a:effectLst/>
                          <a:latin typeface="Calibri" panose="020F0502020204030204" pitchFamily="34" charset="0"/>
                        </a:rPr>
                        <a:t>SAC 94</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Balance de cargas microrrutas de Recolección y Transporte </a:t>
                      </a:r>
                    </a:p>
                  </a:txBody>
                  <a:tcPr marL="0" marR="0" marT="0" marB="0" anchor="ctr"/>
                </a:tc>
                <a:tc>
                  <a:txBody>
                    <a:bodyPr/>
                    <a:lstStyle/>
                    <a:p>
                      <a:pPr algn="l" fontAlgn="ct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10/11/2022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6324738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23210283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7"/>
          <a:ext cx="11252703" cy="5210168"/>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1034344">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3940">
                <a:tc>
                  <a:txBody>
                    <a:bodyPr/>
                    <a:lstStyle/>
                    <a:p>
                      <a:pPr algn="ctr" fontAlgn="ctr"/>
                      <a:r>
                        <a:rPr lang="es-CO" sz="1600" b="0" i="0" u="none" strike="noStrike" dirty="0">
                          <a:solidFill>
                            <a:srgbClr val="002060"/>
                          </a:solidFill>
                          <a:effectLst/>
                          <a:latin typeface="Calibri" panose="020F0502020204030204" pitchFamily="34" charset="0"/>
                        </a:rPr>
                        <a:t>SAC  101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Almacenamiento de residuos en la base de operaciones </a:t>
                      </a:r>
                    </a:p>
                  </a:txBody>
                  <a:tcPr marL="0" marR="0" marT="0" marB="0" anchor="ctr"/>
                </a:tc>
                <a:tc>
                  <a:txBody>
                    <a:bodyPr/>
                    <a:lstStyle/>
                    <a:p>
                      <a:pPr algn="just" fontAlgn="ctr"/>
                      <a:r>
                        <a:rPr lang="es-MX" sz="1600" b="0" i="0" u="none" strike="noStrike" dirty="0">
                          <a:solidFill>
                            <a:srgbClr val="002060"/>
                          </a:solidFill>
                          <a:effectLst/>
                          <a:latin typeface="Calibri" panose="020F0502020204030204" pitchFamily="34" charset="0"/>
                        </a:rPr>
                        <a:t>El Concesionario no cumplió con la restricción de almacenar residuos ordinarios en la base de operaciones  conforme a lo establecido en el parágrafo del numeral 5 – Características de las bases de operación del Reglamento Técnico operativo</a:t>
                      </a:r>
                    </a:p>
                  </a:txBody>
                  <a:tcPr marL="0" marR="0" marT="0" marB="0" anchor="ctr"/>
                </a:tc>
                <a:tc>
                  <a:txBody>
                    <a:bodyPr/>
                    <a:lstStyle/>
                    <a:p>
                      <a:pPr algn="ctr" fontAlgn="ctr"/>
                      <a:r>
                        <a:rPr lang="es-CO" sz="1600" b="0" i="0" u="none" strike="noStrike" dirty="0">
                          <a:solidFill>
                            <a:srgbClr val="002060"/>
                          </a:solidFill>
                          <a:effectLst/>
                          <a:latin typeface="Calibri" panose="020F0502020204030204" pitchFamily="34" charset="0"/>
                        </a:rPr>
                        <a:t>29/12/2022</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29/12/2022</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103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05/05/2023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05/05/2023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092520756"/>
                  </a:ext>
                </a:extLst>
              </a:tr>
              <a:tr h="973940">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123</a:t>
                      </a:r>
                    </a:p>
                  </a:txBody>
                  <a:tcPr marL="9525" marR="9525" marT="9525" marB="0" anchor="ctr"/>
                </a:tc>
                <a:tc>
                  <a:txBody>
                    <a:bodyPr/>
                    <a:lstStyle/>
                    <a:p>
                      <a:pPr marL="0" algn="l"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MX" sz="1600" b="0" i="0" u="none" strike="noStrike" dirty="0">
                          <a:solidFill>
                            <a:srgbClr val="002060"/>
                          </a:solidFill>
                          <a:effectLst/>
                          <a:latin typeface="Calibri" panose="020F0502020204030204" pitchFamily="34" charset="0"/>
                        </a:rPr>
                        <a:t>El Concesionario no realizó el ajuste en el diseño de las microrrutas conforme a lo establecido en el subnumeral 2.6 del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dirty="0">
                          <a:solidFill>
                            <a:srgbClr val="002060"/>
                          </a:solidFill>
                          <a:effectLst/>
                          <a:latin typeface="Calibri" panose="020F0502020204030204" pitchFamily="34" charset="0"/>
                        </a:rPr>
                        <a:t>24/07/2023</a:t>
                      </a:r>
                    </a:p>
                  </a:txBody>
                  <a:tcPr marL="0" marR="0" marT="0"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24.07.23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1033336180"/>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265043" y="1391798"/>
          <a:ext cx="11252703" cy="5228813"/>
        </p:xfrm>
        <a:graphic>
          <a:graphicData uri="http://schemas.openxmlformats.org/drawingml/2006/table">
            <a:tbl>
              <a:tblPr firstRow="1" bandRow="1">
                <a:tableStyleId>{93296810-A885-4BE3-A3E7-6D5BEEA58F35}</a:tableStyleId>
              </a:tblPr>
              <a:tblGrid>
                <a:gridCol w="808383">
                  <a:extLst>
                    <a:ext uri="{9D8B030D-6E8A-4147-A177-3AD203B41FA5}">
                      <a16:colId xmlns:a16="http://schemas.microsoft.com/office/drawing/2014/main" val="2457421865"/>
                    </a:ext>
                  </a:extLst>
                </a:gridCol>
                <a:gridCol w="2385391">
                  <a:extLst>
                    <a:ext uri="{9D8B030D-6E8A-4147-A177-3AD203B41FA5}">
                      <a16:colId xmlns:a16="http://schemas.microsoft.com/office/drawing/2014/main" val="3367632477"/>
                    </a:ext>
                  </a:extLst>
                </a:gridCol>
                <a:gridCol w="3435042">
                  <a:extLst>
                    <a:ext uri="{9D8B030D-6E8A-4147-A177-3AD203B41FA5}">
                      <a16:colId xmlns:a16="http://schemas.microsoft.com/office/drawing/2014/main" val="2128136495"/>
                    </a:ext>
                  </a:extLst>
                </a:gridCol>
                <a:gridCol w="1753184">
                  <a:extLst>
                    <a:ext uri="{9D8B030D-6E8A-4147-A177-3AD203B41FA5}">
                      <a16:colId xmlns:a16="http://schemas.microsoft.com/office/drawing/2014/main" val="2362186750"/>
                    </a:ext>
                  </a:extLst>
                </a:gridCol>
                <a:gridCol w="2870703">
                  <a:extLst>
                    <a:ext uri="{9D8B030D-6E8A-4147-A177-3AD203B41FA5}">
                      <a16:colId xmlns:a16="http://schemas.microsoft.com/office/drawing/2014/main" val="478512528"/>
                    </a:ext>
                  </a:extLst>
                </a:gridCol>
              </a:tblGrid>
              <a:tr h="961052">
                <a:tc>
                  <a:txBody>
                    <a:bodyPr/>
                    <a:lstStyle/>
                    <a:p>
                      <a:pPr algn="ctr"/>
                      <a:r>
                        <a:rPr lang="es-CO" sz="1600" dirty="0">
                          <a:solidFill>
                            <a:schemeClr val="bg1"/>
                          </a:solidFill>
                          <a:latin typeface="+mn-lt"/>
                        </a:rPr>
                        <a:t>SAC</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latin typeface="+mn-lt"/>
                        </a:rPr>
                        <a:t>DESCRIPCIÓN</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78582">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124</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Trasbordo en la actividad de</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recolección de residuos en el sector de San Pedro  localidad Suba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numeral 2.17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24/08/2023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24/08/2023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904928">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SAC 127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a:t>
                      </a:r>
                    </a:p>
                  </a:txBody>
                  <a:tcPr marL="9525" marR="9525" marT="9525" marB="0" anchor="ctr"/>
                </a:tc>
                <a:tc>
                  <a:txBody>
                    <a:bodyPr/>
                    <a:lstStyle/>
                    <a:p>
                      <a:pPr marL="0" algn="l"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25/08/2023</a:t>
                      </a: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25/08/2023</a:t>
                      </a: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33573814"/>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145</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Enero a junio de 2023 </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mn-lt"/>
                          <a:ea typeface="+mn-ea"/>
                          <a:cs typeface="+mn-cs"/>
                        </a:rPr>
                        <a:t>5/12/2023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5/12/2023</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715716528"/>
                  </a:ext>
                </a:extLst>
              </a:tr>
              <a:tr h="1072983">
                <a:tc>
                  <a:txBody>
                    <a:bodyPr/>
                    <a:lstStyle/>
                    <a:p>
                      <a:pPr marL="0" algn="ctr" defTabSz="914400" rtl="0" eaLnBrk="1" fontAlgn="ctr" latinLnBrk="0" hangingPunct="1">
                        <a:lnSpc>
                          <a:spcPct val="107000"/>
                        </a:lnSpc>
                        <a:spcAft>
                          <a:spcPts val="800"/>
                        </a:spcAft>
                      </a:pPr>
                      <a:r>
                        <a:rPr lang="es-CO" sz="1600" b="0" i="0" u="none" strike="noStrike" kern="1200" dirty="0">
                          <a:solidFill>
                            <a:srgbClr val="002060"/>
                          </a:solidFill>
                          <a:effectLst/>
                          <a:latin typeface="Calibri" panose="020F0502020204030204" pitchFamily="34" charset="0"/>
                          <a:ea typeface="+mn-ea"/>
                          <a:cs typeface="+mn-cs"/>
                        </a:rPr>
                        <a:t>SAC 156</a:t>
                      </a:r>
                    </a:p>
                  </a:txBody>
                  <a:tcPr marL="9525" marR="9525" marT="9525" marB="0" anchor="ctr"/>
                </a:tc>
                <a:tc>
                  <a:txBody>
                    <a:bodyPr/>
                    <a:lstStyle/>
                    <a:p>
                      <a:pPr marL="0" algn="ctr" defTabSz="914400" rtl="0" eaLnBrk="1" fontAlgn="ctr" latinLnBrk="0" hangingPunct="1">
                        <a:lnSpc>
                          <a:spcPct val="107000"/>
                        </a:lnSpc>
                        <a:spcAft>
                          <a:spcPts val="800"/>
                        </a:spcAft>
                      </a:pPr>
                      <a:r>
                        <a:rPr lang="es-MX" sz="1600" b="0" i="0" u="none" strike="noStrike" kern="1200" dirty="0">
                          <a:solidFill>
                            <a:srgbClr val="002060"/>
                          </a:solidFill>
                          <a:effectLst/>
                          <a:latin typeface="Calibri" panose="020F0502020204030204" pitchFamily="34" charset="0"/>
                          <a:ea typeface="+mn-ea"/>
                          <a:cs typeface="+mn-cs"/>
                        </a:rPr>
                        <a:t>Balance de cargas microrrutas de Recolección y Transporte. Julio a diciembre de 2023 - SAC 156</a:t>
                      </a:r>
                    </a:p>
                  </a:txBody>
                  <a:tcPr marL="9525" marR="9525" marT="9525" marB="0" anchor="ctr"/>
                </a:tc>
                <a:tc>
                  <a:txBody>
                    <a:bodyPr/>
                    <a:lstStyle/>
                    <a:p>
                      <a:pPr marL="0" marR="0" lvl="0" indent="0" algn="l" defTabSz="914400" rtl="0" eaLnBrk="1" fontAlgn="ctr" latinLnBrk="0" hangingPunct="1">
                        <a:lnSpc>
                          <a:spcPct val="107000"/>
                        </a:lnSpc>
                        <a:spcBef>
                          <a:spcPts val="0"/>
                        </a:spcBef>
                        <a:spcAft>
                          <a:spcPts val="80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Presunto incumplimiento conforme a lo establecido en el Subnumeral 2.6 del Anexo 3 – Reglamento técnico operativo</a:t>
                      </a:r>
                    </a:p>
                    <a:p>
                      <a:pPr marL="0" algn="l" defTabSz="914400" rtl="0" eaLnBrk="1" fontAlgn="ctr" latinLnBrk="0" hangingPunct="1">
                        <a:lnSpc>
                          <a:spcPct val="107000"/>
                        </a:lnSpc>
                        <a:spcAft>
                          <a:spcPts val="800"/>
                        </a:spcAft>
                      </a:pP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mn-lt"/>
                          <a:ea typeface="+mn-ea"/>
                          <a:cs typeface="+mn-cs"/>
                        </a:rPr>
                        <a:t>27/05/2024</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proceso. </a:t>
                      </a:r>
                      <a:r>
                        <a:rPr lang="es-MX" sz="1600" b="1" i="0" u="none" strike="noStrike" kern="1200" dirty="0">
                          <a:solidFill>
                            <a:srgbClr val="002060"/>
                          </a:solidFill>
                          <a:effectLst/>
                          <a:latin typeface="+mn-lt"/>
                          <a:ea typeface="+mn-ea"/>
                          <a:cs typeface="+mn-cs"/>
                        </a:rPr>
                        <a:t>27/05/2024</a:t>
                      </a:r>
                      <a:endParaRPr lang="es-MX" sz="1600" b="1" i="0" u="none" strike="noStrike" kern="1200" dirty="0">
                        <a:solidFill>
                          <a:srgbClr val="002060"/>
                        </a:solidFill>
                        <a:effectLst/>
                        <a:latin typeface="Calibri" panose="020F0502020204030204" pitchFamily="34" charset="0"/>
                        <a:ea typeface="+mn-ea"/>
                        <a:cs typeface="+mn-cs"/>
                      </a:endParaRPr>
                    </a:p>
                    <a:p>
                      <a:pPr algn="ctr" fontAlgn="ctr"/>
                      <a:endParaRPr lang="es-MX"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5628675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718024"/>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a:t>
            </a:r>
          </a:p>
          <a:p>
            <a:r>
              <a:rPr lang="es-CO" sz="1600" cap="small" dirty="0">
                <a:solidFill>
                  <a:srgbClr val="002060"/>
                </a:solidFill>
                <a:latin typeface="Candara" panose="020E0502030303020204" pitchFamily="34" charset="0"/>
              </a:rPr>
              <a:t>         </a:t>
            </a:r>
            <a:endParaRPr lang="es-CO" sz="1600" dirty="0"/>
          </a:p>
        </p:txBody>
      </p:sp>
      <p:pic>
        <p:nvPicPr>
          <p:cNvPr id="11" name="Imagen 10">
            <a:extLst>
              <a:ext uri="{FF2B5EF4-FFF2-40B4-BE49-F238E27FC236}">
                <a16:creationId xmlns:a16="http://schemas.microsoft.com/office/drawing/2014/main" id="{61A96C5A-5449-4E15-B047-D897CFD00A2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2187716060"/>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a:extLst>
              <a:ext uri="{FF2B5EF4-FFF2-40B4-BE49-F238E27FC236}">
                <a16:creationId xmlns:a16="http://schemas.microsoft.com/office/drawing/2014/main" id="{8A7DBE6E-1551-4ECE-96C4-D72AD63074F4}"/>
              </a:ext>
            </a:extLst>
          </p:cNvPr>
          <p:cNvSpPr txBox="1"/>
          <p:nvPr/>
        </p:nvSpPr>
        <p:spPr>
          <a:xfrm>
            <a:off x="546101" y="60139"/>
            <a:ext cx="10971646"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endParaRPr lang="es-CO" sz="1600" dirty="0"/>
          </a:p>
        </p:txBody>
      </p:sp>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5" name="CuadroTexto 4">
            <a:extLst>
              <a:ext uri="{FF2B5EF4-FFF2-40B4-BE49-F238E27FC236}">
                <a16:creationId xmlns:a16="http://schemas.microsoft.com/office/drawing/2014/main" id="{C89E50F6-B7A6-48BE-9697-F8685FB65ABF}"/>
              </a:ext>
            </a:extLst>
          </p:cNvPr>
          <p:cNvSpPr txBox="1"/>
          <p:nvPr/>
        </p:nvSpPr>
        <p:spPr>
          <a:xfrm>
            <a:off x="1054100" y="667591"/>
            <a:ext cx="3098800"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ESTADO</a:t>
            </a:r>
            <a:endParaRPr lang="es-CO" sz="3200" b="1" kern="0" cap="small" dirty="0">
              <a:solidFill>
                <a:schemeClr val="accent1">
                  <a:lumMod val="50000"/>
                </a:schemeClr>
              </a:solidFill>
              <a:latin typeface="Candara" panose="020E0502030303020204" pitchFamily="34" charset="0"/>
            </a:endParaRPr>
          </a:p>
        </p:txBody>
      </p:sp>
      <p:sp>
        <p:nvSpPr>
          <p:cNvPr id="12" name="CuadroTexto 11">
            <a:extLst>
              <a:ext uri="{FF2B5EF4-FFF2-40B4-BE49-F238E27FC236}">
                <a16:creationId xmlns:a16="http://schemas.microsoft.com/office/drawing/2014/main" id="{E135C1EC-8FC9-4366-8FC3-CF68E8977A81}"/>
              </a:ext>
            </a:extLst>
          </p:cNvPr>
          <p:cNvSpPr txBox="1"/>
          <p:nvPr/>
        </p:nvSpPr>
        <p:spPr>
          <a:xfrm>
            <a:off x="8825948" y="1375477"/>
            <a:ext cx="321916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105</a:t>
            </a:r>
          </a:p>
        </p:txBody>
      </p:sp>
      <p:graphicFrame>
        <p:nvGraphicFramePr>
          <p:cNvPr id="3" name="Gráfico 2">
            <a:extLst>
              <a:ext uri="{FF2B5EF4-FFF2-40B4-BE49-F238E27FC236}">
                <a16:creationId xmlns:a16="http://schemas.microsoft.com/office/drawing/2014/main" id="{5E168CDC-024E-BE65-3720-721EE835CBD1}"/>
              </a:ext>
            </a:extLst>
          </p:cNvPr>
          <p:cNvGraphicFramePr>
            <a:graphicFrameLocks/>
          </p:cNvGraphicFramePr>
          <p:nvPr/>
        </p:nvGraphicFramePr>
        <p:xfrm>
          <a:off x="1054100" y="2144917"/>
          <a:ext cx="9868596" cy="404548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9761688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584" y="1683254"/>
          <a:ext cx="10595727" cy="4276266"/>
        </p:xfrm>
        <a:graphic>
          <a:graphicData uri="http://schemas.openxmlformats.org/drawingml/2006/table">
            <a:tbl>
              <a:tblPr firstRow="1" bandRow="1">
                <a:tableStyleId>{93296810-A885-4BE3-A3E7-6D5BEEA58F35}</a:tableStyleId>
              </a:tblPr>
              <a:tblGrid>
                <a:gridCol w="1051166">
                  <a:extLst>
                    <a:ext uri="{9D8B030D-6E8A-4147-A177-3AD203B41FA5}">
                      <a16:colId xmlns:a16="http://schemas.microsoft.com/office/drawing/2014/main" val="2457421865"/>
                    </a:ext>
                  </a:extLst>
                </a:gridCol>
                <a:gridCol w="3132085">
                  <a:extLst>
                    <a:ext uri="{9D8B030D-6E8A-4147-A177-3AD203B41FA5}">
                      <a16:colId xmlns:a16="http://schemas.microsoft.com/office/drawing/2014/main" val="3367632477"/>
                    </a:ext>
                  </a:extLst>
                </a:gridCol>
                <a:gridCol w="2670993">
                  <a:extLst>
                    <a:ext uri="{9D8B030D-6E8A-4147-A177-3AD203B41FA5}">
                      <a16:colId xmlns:a16="http://schemas.microsoft.com/office/drawing/2014/main" val="2362186750"/>
                    </a:ext>
                  </a:extLst>
                </a:gridCol>
                <a:gridCol w="3741483">
                  <a:extLst>
                    <a:ext uri="{9D8B030D-6E8A-4147-A177-3AD203B41FA5}">
                      <a16:colId xmlns:a16="http://schemas.microsoft.com/office/drawing/2014/main" val="478512528"/>
                    </a:ext>
                  </a:extLst>
                </a:gridCol>
              </a:tblGrid>
              <a:tr h="9267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373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Fuga de lixiviados del mes de marzo de 2021 - PP N° 2</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24/06/2021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24-06-21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837379">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abril de 2021 - </a:t>
                      </a:r>
                      <a:r>
                        <a:rPr lang="es-MX" sz="1600" b="0" i="0" u="none" strike="noStrike" kern="1200" dirty="0">
                          <a:solidFill>
                            <a:srgbClr val="002060"/>
                          </a:solidFill>
                          <a:effectLst/>
                          <a:latin typeface="Calibri" panose="020F0502020204030204" pitchFamily="34" charset="0"/>
                          <a:ea typeface="+mn-ea"/>
                          <a:cs typeface="+mn-cs"/>
                        </a:rPr>
                        <a:t>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941494416"/>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5</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00423754"/>
                  </a:ext>
                </a:extLst>
              </a:tr>
              <a:tr h="837379">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junio de 2021- </a:t>
                      </a:r>
                      <a:r>
                        <a:rPr lang="es-CO" sz="1600" b="0" i="0" u="none" strike="noStrike" kern="1200" dirty="0" err="1">
                          <a:solidFill>
                            <a:srgbClr val="002060"/>
                          </a:solidFill>
                          <a:effectLst/>
                          <a:latin typeface="Calibri" panose="020F0502020204030204" pitchFamily="34" charset="0"/>
                          <a:ea typeface="+mn-ea"/>
                          <a:cs typeface="+mn-cs"/>
                        </a:rPr>
                        <a:t>PPN°</a:t>
                      </a:r>
                      <a:r>
                        <a:rPr lang="es-CO" sz="1600" b="0" i="0" u="none" strike="noStrike" kern="1200" dirty="0">
                          <a:solidFill>
                            <a:srgbClr val="002060"/>
                          </a:solidFill>
                          <a:effectLst/>
                          <a:latin typeface="Calibri" panose="020F0502020204030204" pitchFamily="34" charset="0"/>
                          <a:ea typeface="+mn-ea"/>
                          <a:cs typeface="+mn-cs"/>
                        </a:rPr>
                        <a:t> 6</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00560246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70689797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07009" y="1683254"/>
          <a:ext cx="10114961" cy="4149345"/>
        </p:xfrm>
        <a:graphic>
          <a:graphicData uri="http://schemas.openxmlformats.org/drawingml/2006/table">
            <a:tbl>
              <a:tblPr firstRow="1" bandRow="1">
                <a:tableStyleId>{93296810-A885-4BE3-A3E7-6D5BEEA58F35}</a:tableStyleId>
              </a:tblPr>
              <a:tblGrid>
                <a:gridCol w="1003470">
                  <a:extLst>
                    <a:ext uri="{9D8B030D-6E8A-4147-A177-3AD203B41FA5}">
                      <a16:colId xmlns:a16="http://schemas.microsoft.com/office/drawing/2014/main" val="2457421865"/>
                    </a:ext>
                  </a:extLst>
                </a:gridCol>
                <a:gridCol w="2989972">
                  <a:extLst>
                    <a:ext uri="{9D8B030D-6E8A-4147-A177-3AD203B41FA5}">
                      <a16:colId xmlns:a16="http://schemas.microsoft.com/office/drawing/2014/main" val="3367632477"/>
                    </a:ext>
                  </a:extLst>
                </a:gridCol>
                <a:gridCol w="2549800">
                  <a:extLst>
                    <a:ext uri="{9D8B030D-6E8A-4147-A177-3AD203B41FA5}">
                      <a16:colId xmlns:a16="http://schemas.microsoft.com/office/drawing/2014/main" val="2362186750"/>
                    </a:ext>
                  </a:extLst>
                </a:gridCol>
                <a:gridCol w="3571719">
                  <a:extLst>
                    <a:ext uri="{9D8B030D-6E8A-4147-A177-3AD203B41FA5}">
                      <a16:colId xmlns:a16="http://schemas.microsoft.com/office/drawing/2014/main" val="478512528"/>
                    </a:ext>
                  </a:extLst>
                </a:gridCol>
              </a:tblGrid>
              <a:tr h="91935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3301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julio de 2021 – PP N°7</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212084116"/>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8</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19/01/2022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19-01-21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12842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diciembre de 2021 – PP N° 10</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11-03-22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12342968"/>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noviembre de 2021 – PP N°11</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30-03-22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107618402"/>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Fuga de lixiviados del mes de enero de 2022 – PP N° 13</a:t>
                      </a: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31-03-22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10302590"/>
                  </a:ext>
                </a:extLst>
              </a:tr>
              <a:tr h="519396">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 PP N°14 </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2-06-2022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02197071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24381255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857139" y="1827633"/>
          <a:ext cx="10289405" cy="4563524"/>
        </p:xfrm>
        <a:graphic>
          <a:graphicData uri="http://schemas.openxmlformats.org/drawingml/2006/table">
            <a:tbl>
              <a:tblPr firstRow="1" bandRow="1">
                <a:tableStyleId>{93296810-A885-4BE3-A3E7-6D5BEEA58F35}</a:tableStyleId>
              </a:tblPr>
              <a:tblGrid>
                <a:gridCol w="1020776">
                  <a:extLst>
                    <a:ext uri="{9D8B030D-6E8A-4147-A177-3AD203B41FA5}">
                      <a16:colId xmlns:a16="http://schemas.microsoft.com/office/drawing/2014/main" val="2457421865"/>
                    </a:ext>
                  </a:extLst>
                </a:gridCol>
                <a:gridCol w="3041537">
                  <a:extLst>
                    <a:ext uri="{9D8B030D-6E8A-4147-A177-3AD203B41FA5}">
                      <a16:colId xmlns:a16="http://schemas.microsoft.com/office/drawing/2014/main" val="3367632477"/>
                    </a:ext>
                  </a:extLst>
                </a:gridCol>
                <a:gridCol w="2593775">
                  <a:extLst>
                    <a:ext uri="{9D8B030D-6E8A-4147-A177-3AD203B41FA5}">
                      <a16:colId xmlns:a16="http://schemas.microsoft.com/office/drawing/2014/main" val="2362186750"/>
                    </a:ext>
                  </a:extLst>
                </a:gridCol>
                <a:gridCol w="3633317">
                  <a:extLst>
                    <a:ext uri="{9D8B030D-6E8A-4147-A177-3AD203B41FA5}">
                      <a16:colId xmlns:a16="http://schemas.microsoft.com/office/drawing/2014/main" val="478512528"/>
                    </a:ext>
                  </a:extLst>
                </a:gridCol>
              </a:tblGrid>
              <a:tr h="104631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Fuga de Lixiviados - Marzo 2022 – PP N° 15</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Calibri" panose="020F0502020204030204"/>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Calibri" panose="020F0502020204030204"/>
                          <a:ea typeface="+mn-ea"/>
                          <a:cs typeface="+mn-cs"/>
                        </a:rPr>
                        <a:t>01-06-22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812842402"/>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Julio 2022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17/08/2022</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17-08-22</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966855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Lavado de Puentes Peatonales - Primer Semestre 2022 - PP N° 20</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28/10/2022  </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a:solidFill>
                            <a:srgbClr val="002060"/>
                          </a:solidFill>
                          <a:effectLst/>
                          <a:latin typeface="Calibri" panose="020F0502020204030204" pitchFamily="34" charset="0"/>
                          <a:ea typeface="+mn-ea"/>
                          <a:cs typeface="+mn-cs"/>
                        </a:rPr>
                        <a:t>28-10-2022</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7363901"/>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marL="0" algn="l"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Agosto - PP N° 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a:solidFill>
                            <a:srgbClr val="002060"/>
                          </a:solidFill>
                          <a:effectLst/>
                          <a:latin typeface="Calibri" panose="020F0502020204030204" pitchFamily="34" charset="0"/>
                          <a:ea typeface="+mn-ea"/>
                          <a:cs typeface="+mn-cs"/>
                        </a:rPr>
                        <a:t>30 -10-2022</a:t>
                      </a: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668245264"/>
                  </a:ext>
                </a:extLst>
              </a:tr>
              <a:tr h="59112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l" defTabSz="914400" rtl="0" eaLnBrk="1" fontAlgn="ctr" latinLnBrk="0" hangingPunct="1"/>
                      <a:r>
                        <a:rPr lang="pt-BR" sz="1600" b="0" i="0" u="none" strike="noStrike" kern="1200">
                          <a:solidFill>
                            <a:srgbClr val="002060"/>
                          </a:solidFill>
                          <a:effectLst/>
                          <a:latin typeface="Calibri" panose="020F0502020204030204" pitchFamily="34" charset="0"/>
                          <a:ea typeface="+mn-ea"/>
                          <a:cs typeface="+mn-cs"/>
                        </a:rPr>
                        <a:t>Informe sobre posible Incumplimiento por Fuga de Lixiviados – abril 2023 -  PP N°23</a:t>
                      </a:r>
                      <a:endParaRPr lang="pt-BR"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4.07.2023</a:t>
                      </a:r>
                    </a:p>
                  </a:txBody>
                  <a:tcPr marL="0" marR="0" marT="0" marB="0" anchor="ctr"/>
                </a:tc>
                <a:extLst>
                  <a:ext uri="{0D108BD9-81ED-4DB2-BD59-A6C34878D82A}">
                    <a16:rowId xmlns:a16="http://schemas.microsoft.com/office/drawing/2014/main" val="2217205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954107"/>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p>
          <a:p>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40809554"/>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5"/>
          <a:ext cx="10829924" cy="4100725"/>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78289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Julio 2023 -  PP N° 24</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25/08/2023</a:t>
                      </a:r>
                    </a:p>
                  </a:txBody>
                  <a:tcPr marL="0" marR="0" marT="0" marB="0" anchor="ctr"/>
                </a:tc>
                <a:extLst>
                  <a:ext uri="{0D108BD9-81ED-4DB2-BD59-A6C34878D82A}">
                    <a16:rowId xmlns:a16="http://schemas.microsoft.com/office/drawing/2014/main" val="9668242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junio 2023 - PP N° 25</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30/08/2023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30/08/2023</a:t>
                      </a:r>
                    </a:p>
                  </a:txBody>
                  <a:tcPr marL="0" marR="0" marT="0" marB="0" anchor="ctr"/>
                </a:tc>
                <a:extLst>
                  <a:ext uri="{0D108BD9-81ED-4DB2-BD59-A6C34878D82A}">
                    <a16:rowId xmlns:a16="http://schemas.microsoft.com/office/drawing/2014/main" val="2233761029"/>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Fuga de Lixiviados - Agosto - PP N° 26</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11/10/2023</a:t>
                      </a:r>
                    </a:p>
                  </a:txBody>
                  <a:tcPr marL="0" marR="0" marT="0" marB="0" anchor="ctr"/>
                </a:tc>
                <a:extLst>
                  <a:ext uri="{0D108BD9-81ED-4DB2-BD59-A6C34878D82A}">
                    <a16:rowId xmlns:a16="http://schemas.microsoft.com/office/drawing/2014/main" val="1692439588"/>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N°27</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15/12/2023</a:t>
                      </a:r>
                    </a:p>
                  </a:txBody>
                  <a:tcPr marL="0" marR="0" marT="0" marB="0" anchor="ctr"/>
                </a:tc>
                <a:extLst>
                  <a:ext uri="{0D108BD9-81ED-4DB2-BD59-A6C34878D82A}">
                    <a16:rowId xmlns:a16="http://schemas.microsoft.com/office/drawing/2014/main" val="2244304195"/>
                  </a:ext>
                </a:extLst>
              </a:tr>
              <a:tr h="54734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septiembre 2023 - PP N° 28</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22/12/2023</a:t>
                      </a:r>
                    </a:p>
                  </a:txBody>
                  <a:tcPr marL="0" marR="0" marT="0" marB="0" anchor="ctr"/>
                </a:tc>
                <a:extLst>
                  <a:ext uri="{0D108BD9-81ED-4DB2-BD59-A6C34878D82A}">
                    <a16:rowId xmlns:a16="http://schemas.microsoft.com/office/drawing/2014/main" val="2414888518"/>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2728881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683256"/>
          <a:ext cx="10829924" cy="4308910"/>
        </p:xfrm>
        <a:graphic>
          <a:graphicData uri="http://schemas.openxmlformats.org/drawingml/2006/table">
            <a:tbl>
              <a:tblPr firstRow="1" bandRow="1">
                <a:tableStyleId>{93296810-A885-4BE3-A3E7-6D5BEEA58F35}</a:tableStyleId>
              </a:tblPr>
              <a:tblGrid>
                <a:gridCol w="1074399">
                  <a:extLst>
                    <a:ext uri="{9D8B030D-6E8A-4147-A177-3AD203B41FA5}">
                      <a16:colId xmlns:a16="http://schemas.microsoft.com/office/drawing/2014/main" val="2457421865"/>
                    </a:ext>
                  </a:extLst>
                </a:gridCol>
                <a:gridCol w="3201315">
                  <a:extLst>
                    <a:ext uri="{9D8B030D-6E8A-4147-A177-3AD203B41FA5}">
                      <a16:colId xmlns:a16="http://schemas.microsoft.com/office/drawing/2014/main" val="3367632477"/>
                    </a:ext>
                  </a:extLst>
                </a:gridCol>
                <a:gridCol w="2730029">
                  <a:extLst>
                    <a:ext uri="{9D8B030D-6E8A-4147-A177-3AD203B41FA5}">
                      <a16:colId xmlns:a16="http://schemas.microsoft.com/office/drawing/2014/main" val="2362186750"/>
                    </a:ext>
                  </a:extLst>
                </a:gridCol>
                <a:gridCol w="3824181">
                  <a:extLst>
                    <a:ext uri="{9D8B030D-6E8A-4147-A177-3AD203B41FA5}">
                      <a16:colId xmlns:a16="http://schemas.microsoft.com/office/drawing/2014/main" val="478512528"/>
                    </a:ext>
                  </a:extLst>
                </a:gridCol>
              </a:tblGrid>
              <a:tr h="69220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posible Incumplimiento - </a:t>
                      </a:r>
                      <a:r>
                        <a:rPr lang="pt-BR" sz="1600" b="0" i="0" u="none" strike="noStrike" kern="1200" dirty="0">
                          <a:solidFill>
                            <a:srgbClr val="002060"/>
                          </a:solidFill>
                          <a:effectLst/>
                          <a:latin typeface="Calibri" panose="020F0502020204030204" pitchFamily="34" charset="0"/>
                          <a:ea typeface="+mn-ea"/>
                          <a:cs typeface="+mn-cs"/>
                        </a:rPr>
                        <a:t>Fuga de Lixiviados – octubre 2023 - PP N°29</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29/01/2024</a:t>
                      </a:r>
                    </a:p>
                  </a:txBody>
                  <a:tcPr marL="0" marR="0" marT="0" marB="0" anchor="ctr"/>
                </a:tc>
                <a:extLst>
                  <a:ext uri="{0D108BD9-81ED-4DB2-BD59-A6C34878D82A}">
                    <a16:rowId xmlns:a16="http://schemas.microsoft.com/office/drawing/2014/main" val="3747321418"/>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22</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diciembre 2023 - PP N°30</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14/02/2024</a:t>
                      </a:r>
                    </a:p>
                  </a:txBody>
                  <a:tcPr marL="0" marR="0" marT="0" marB="0" anchor="ctr"/>
                </a:tc>
                <a:extLst>
                  <a:ext uri="{0D108BD9-81ED-4DB2-BD59-A6C34878D82A}">
                    <a16:rowId xmlns:a16="http://schemas.microsoft.com/office/drawing/2014/main" val="2179170090"/>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noviembre de 2023 - PP N° 31</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r>
                        <a:rPr lang="es-CO" sz="1600" b="0" i="0" u="none" strike="noStrike" kern="1200" dirty="0">
                          <a:solidFill>
                            <a:srgbClr val="002060"/>
                          </a:solidFill>
                          <a:effectLst/>
                          <a:latin typeface="Calibri" panose="020F0502020204030204" pitchFamily="34" charset="0"/>
                          <a:ea typeface="+mn-ea"/>
                          <a:cs typeface="+mn-cs"/>
                        </a:rPr>
                        <a:t> </a:t>
                      </a:r>
                      <a:r>
                        <a:rPr lang="es-CO" sz="1600" b="1" i="0" u="none" strike="noStrike" kern="1200" dirty="0">
                          <a:solidFill>
                            <a:srgbClr val="002060"/>
                          </a:solidFill>
                          <a:effectLst/>
                          <a:latin typeface="Calibri" panose="020F0502020204030204" pitchFamily="34" charset="0"/>
                          <a:ea typeface="+mn-ea"/>
                          <a:cs typeface="+mn-cs"/>
                        </a:rPr>
                        <a:t>7/03/2024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408697409"/>
                  </a:ext>
                </a:extLst>
              </a:tr>
              <a:tr h="65252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CO" sz="1600" b="0" i="0" u="none" strike="noStrike" kern="1200" dirty="0">
                          <a:solidFill>
                            <a:srgbClr val="002060"/>
                          </a:solidFill>
                          <a:effectLst/>
                          <a:latin typeface="Calibri" panose="020F0502020204030204" pitchFamily="34" charset="0"/>
                          <a:ea typeface="+mn-ea"/>
                          <a:cs typeface="+mn-cs"/>
                        </a:rPr>
                        <a:t>Informe sobre posible incumplimiento por Fuga de Lixiviados – enero 2024 - PP N° 32</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21/03/2024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1579170172"/>
                  </a:ext>
                </a:extLst>
              </a:tr>
              <a:tr h="65252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PPN°33</a:t>
                      </a:r>
                      <a:endParaRPr lang="es-CO"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24/05/2024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a:t>
                      </a:r>
                      <a:r>
                        <a:rPr lang="es-CO" sz="1600" b="0" i="0" u="none" strike="noStrike" kern="1200" dirty="0">
                          <a:solidFill>
                            <a:srgbClr val="002060"/>
                          </a:solidFill>
                          <a:effectLst/>
                          <a:latin typeface="Calibri" panose="020F0502020204030204" pitchFamily="34" charset="0"/>
                          <a:ea typeface="+mn-ea"/>
                          <a:cs typeface="+mn-cs"/>
                        </a:rPr>
                        <a:t> </a:t>
                      </a:r>
                      <a:r>
                        <a:rPr lang="es-CO" sz="1600" b="1" i="0" u="none" strike="noStrike" kern="1200" dirty="0">
                          <a:solidFill>
                            <a:srgbClr val="002060"/>
                          </a:solidFill>
                          <a:effectLst/>
                          <a:latin typeface="Calibri" panose="020F0502020204030204" pitchFamily="34" charset="0"/>
                          <a:ea typeface="+mn-ea"/>
                          <a:cs typeface="+mn-cs"/>
                        </a:rPr>
                        <a:t>24/05/2024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noProof="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601779745"/>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319970224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9863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477798"/>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60609" y="199854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424568" y="181512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7678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19" name="Picture 2">
            <a:extLst>
              <a:ext uri="{FF2B5EF4-FFF2-40B4-BE49-F238E27FC236}">
                <a16:creationId xmlns:a16="http://schemas.microsoft.com/office/drawing/2014/main" id="{76E0568C-42F8-4A8E-9CDC-68EECE43443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64899" y="1783681"/>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2">
            <a:extLst>
              <a:ext uri="{FF2B5EF4-FFF2-40B4-BE49-F238E27FC236}">
                <a16:creationId xmlns:a16="http://schemas.microsoft.com/office/drawing/2014/main" id="{4BDC545A-9428-4155-AD09-16DFE80EEDA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64899" y="110329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BF47511-8A7E-4FBB-C6B7-4A5B3D75FB13}"/>
              </a:ext>
            </a:extLst>
          </p:cNvPr>
          <p:cNvGraphicFramePr>
            <a:graphicFrameLocks noGrp="1"/>
          </p:cNvGraphicFramePr>
          <p:nvPr>
            <p:extLst>
              <p:ext uri="{D42A27DB-BD31-4B8C-83A1-F6EECF244321}">
                <p14:modId xmlns:p14="http://schemas.microsoft.com/office/powerpoint/2010/main" val="2161254559"/>
              </p:ext>
            </p:extLst>
          </p:nvPr>
        </p:nvGraphicFramePr>
        <p:xfrm>
          <a:off x="218359" y="2782840"/>
          <a:ext cx="11770480" cy="3122176"/>
        </p:xfrm>
        <a:graphic>
          <a:graphicData uri="http://schemas.openxmlformats.org/drawingml/2006/table">
            <a:tbl>
              <a:tblPr/>
              <a:tblGrid>
                <a:gridCol w="618820">
                  <a:extLst>
                    <a:ext uri="{9D8B030D-6E8A-4147-A177-3AD203B41FA5}">
                      <a16:colId xmlns:a16="http://schemas.microsoft.com/office/drawing/2014/main" val="2463117379"/>
                    </a:ext>
                  </a:extLst>
                </a:gridCol>
                <a:gridCol w="691016">
                  <a:extLst>
                    <a:ext uri="{9D8B030D-6E8A-4147-A177-3AD203B41FA5}">
                      <a16:colId xmlns:a16="http://schemas.microsoft.com/office/drawing/2014/main" val="943423229"/>
                    </a:ext>
                  </a:extLst>
                </a:gridCol>
                <a:gridCol w="456380">
                  <a:extLst>
                    <a:ext uri="{9D8B030D-6E8A-4147-A177-3AD203B41FA5}">
                      <a16:colId xmlns:a16="http://schemas.microsoft.com/office/drawing/2014/main" val="3449176746"/>
                    </a:ext>
                  </a:extLst>
                </a:gridCol>
                <a:gridCol w="123765">
                  <a:extLst>
                    <a:ext uri="{9D8B030D-6E8A-4147-A177-3AD203B41FA5}">
                      <a16:colId xmlns:a16="http://schemas.microsoft.com/office/drawing/2014/main" val="582430612"/>
                    </a:ext>
                  </a:extLst>
                </a:gridCol>
                <a:gridCol w="618820">
                  <a:extLst>
                    <a:ext uri="{9D8B030D-6E8A-4147-A177-3AD203B41FA5}">
                      <a16:colId xmlns:a16="http://schemas.microsoft.com/office/drawing/2014/main" val="1722738927"/>
                    </a:ext>
                  </a:extLst>
                </a:gridCol>
                <a:gridCol w="618820">
                  <a:extLst>
                    <a:ext uri="{9D8B030D-6E8A-4147-A177-3AD203B41FA5}">
                      <a16:colId xmlns:a16="http://schemas.microsoft.com/office/drawing/2014/main" val="2672147630"/>
                    </a:ext>
                  </a:extLst>
                </a:gridCol>
                <a:gridCol w="464115">
                  <a:extLst>
                    <a:ext uri="{9D8B030D-6E8A-4147-A177-3AD203B41FA5}">
                      <a16:colId xmlns:a16="http://schemas.microsoft.com/office/drawing/2014/main" val="4211014507"/>
                    </a:ext>
                  </a:extLst>
                </a:gridCol>
                <a:gridCol w="123765">
                  <a:extLst>
                    <a:ext uri="{9D8B030D-6E8A-4147-A177-3AD203B41FA5}">
                      <a16:colId xmlns:a16="http://schemas.microsoft.com/office/drawing/2014/main" val="3143916572"/>
                    </a:ext>
                  </a:extLst>
                </a:gridCol>
                <a:gridCol w="618820">
                  <a:extLst>
                    <a:ext uri="{9D8B030D-6E8A-4147-A177-3AD203B41FA5}">
                      <a16:colId xmlns:a16="http://schemas.microsoft.com/office/drawing/2014/main" val="1515639630"/>
                    </a:ext>
                  </a:extLst>
                </a:gridCol>
                <a:gridCol w="618820">
                  <a:extLst>
                    <a:ext uri="{9D8B030D-6E8A-4147-A177-3AD203B41FA5}">
                      <a16:colId xmlns:a16="http://schemas.microsoft.com/office/drawing/2014/main" val="2414435309"/>
                    </a:ext>
                  </a:extLst>
                </a:gridCol>
                <a:gridCol w="618820">
                  <a:extLst>
                    <a:ext uri="{9D8B030D-6E8A-4147-A177-3AD203B41FA5}">
                      <a16:colId xmlns:a16="http://schemas.microsoft.com/office/drawing/2014/main" val="2958450661"/>
                    </a:ext>
                  </a:extLst>
                </a:gridCol>
                <a:gridCol w="123765">
                  <a:extLst>
                    <a:ext uri="{9D8B030D-6E8A-4147-A177-3AD203B41FA5}">
                      <a16:colId xmlns:a16="http://schemas.microsoft.com/office/drawing/2014/main" val="614745484"/>
                    </a:ext>
                  </a:extLst>
                </a:gridCol>
                <a:gridCol w="618820">
                  <a:extLst>
                    <a:ext uri="{9D8B030D-6E8A-4147-A177-3AD203B41FA5}">
                      <a16:colId xmlns:a16="http://schemas.microsoft.com/office/drawing/2014/main" val="932331768"/>
                    </a:ext>
                  </a:extLst>
                </a:gridCol>
                <a:gridCol w="835408">
                  <a:extLst>
                    <a:ext uri="{9D8B030D-6E8A-4147-A177-3AD203B41FA5}">
                      <a16:colId xmlns:a16="http://schemas.microsoft.com/office/drawing/2014/main" val="1283448980"/>
                    </a:ext>
                  </a:extLst>
                </a:gridCol>
                <a:gridCol w="484743">
                  <a:extLst>
                    <a:ext uri="{9D8B030D-6E8A-4147-A177-3AD203B41FA5}">
                      <a16:colId xmlns:a16="http://schemas.microsoft.com/office/drawing/2014/main" val="1581956906"/>
                    </a:ext>
                  </a:extLst>
                </a:gridCol>
                <a:gridCol w="123765">
                  <a:extLst>
                    <a:ext uri="{9D8B030D-6E8A-4147-A177-3AD203B41FA5}">
                      <a16:colId xmlns:a16="http://schemas.microsoft.com/office/drawing/2014/main" val="3971444116"/>
                    </a:ext>
                  </a:extLst>
                </a:gridCol>
                <a:gridCol w="618820">
                  <a:extLst>
                    <a:ext uri="{9D8B030D-6E8A-4147-A177-3AD203B41FA5}">
                      <a16:colId xmlns:a16="http://schemas.microsoft.com/office/drawing/2014/main" val="1368833100"/>
                    </a:ext>
                  </a:extLst>
                </a:gridCol>
                <a:gridCol w="721957">
                  <a:extLst>
                    <a:ext uri="{9D8B030D-6E8A-4147-A177-3AD203B41FA5}">
                      <a16:colId xmlns:a16="http://schemas.microsoft.com/office/drawing/2014/main" val="754984584"/>
                    </a:ext>
                  </a:extLst>
                </a:gridCol>
                <a:gridCol w="567251">
                  <a:extLst>
                    <a:ext uri="{9D8B030D-6E8A-4147-A177-3AD203B41FA5}">
                      <a16:colId xmlns:a16="http://schemas.microsoft.com/office/drawing/2014/main" val="2105250135"/>
                    </a:ext>
                  </a:extLst>
                </a:gridCol>
                <a:gridCol w="123765">
                  <a:extLst>
                    <a:ext uri="{9D8B030D-6E8A-4147-A177-3AD203B41FA5}">
                      <a16:colId xmlns:a16="http://schemas.microsoft.com/office/drawing/2014/main" val="3054620158"/>
                    </a:ext>
                  </a:extLst>
                </a:gridCol>
                <a:gridCol w="618820">
                  <a:extLst>
                    <a:ext uri="{9D8B030D-6E8A-4147-A177-3AD203B41FA5}">
                      <a16:colId xmlns:a16="http://schemas.microsoft.com/office/drawing/2014/main" val="3064840098"/>
                    </a:ext>
                  </a:extLst>
                </a:gridCol>
                <a:gridCol w="783839">
                  <a:extLst>
                    <a:ext uri="{9D8B030D-6E8A-4147-A177-3AD203B41FA5}">
                      <a16:colId xmlns:a16="http://schemas.microsoft.com/office/drawing/2014/main" val="3561430836"/>
                    </a:ext>
                  </a:extLst>
                </a:gridCol>
                <a:gridCol w="577566">
                  <a:extLst>
                    <a:ext uri="{9D8B030D-6E8A-4147-A177-3AD203B41FA5}">
                      <a16:colId xmlns:a16="http://schemas.microsoft.com/office/drawing/2014/main" val="3785524407"/>
                    </a:ext>
                  </a:extLst>
                </a:gridCol>
              </a:tblGrid>
              <a:tr h="232502">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820142871"/>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831.128,01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31.933,97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66.176,85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122.350,49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60.117,52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1.111.706,84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560652495"/>
                  </a:ext>
                </a:extLst>
              </a:tr>
              <a:tr h="221431">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1.210.636,22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47.188,14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59.210,77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247.626,58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75.434,47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1.640.096,18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1.154</a:t>
                      </a:r>
                    </a:p>
                  </a:txBody>
                  <a:tcPr marL="0" marR="0" marT="0" marB="0" anchor="ctr">
                    <a:lnL>
                      <a:noFill/>
                    </a:lnL>
                    <a:lnR>
                      <a:noFill/>
                    </a:lnR>
                    <a:lnT>
                      <a:noFill/>
                    </a:lnT>
                    <a:lnB>
                      <a:noFill/>
                    </a:lnB>
                    <a:noFill/>
                  </a:tcPr>
                </a:tc>
                <a:extLst>
                  <a:ext uri="{0D108BD9-81ED-4DB2-BD59-A6C34878D82A}">
                    <a16:rowId xmlns:a16="http://schemas.microsoft.com/office/drawing/2014/main" val="1174861665"/>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443.560,13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118.948,28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121.046,54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137.242,59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79.631,76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900.429,30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82480396"/>
                  </a:ext>
                </a:extLst>
              </a:tr>
              <a:tr h="221431">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268.403,83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56.466,24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84.949,79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130.889,91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129.024,14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669.733,91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775</a:t>
                      </a:r>
                    </a:p>
                  </a:txBody>
                  <a:tcPr marL="0" marR="0" marT="0" marB="0" anchor="ctr">
                    <a:lnL>
                      <a:noFill/>
                    </a:lnL>
                    <a:lnR>
                      <a:noFill/>
                    </a:lnR>
                    <a:lnT>
                      <a:noFill/>
                    </a:lnT>
                    <a:lnB>
                      <a:noFill/>
                    </a:lnB>
                    <a:noFill/>
                  </a:tcPr>
                </a:tc>
                <a:extLst>
                  <a:ext uri="{0D108BD9-81ED-4DB2-BD59-A6C34878D82A}">
                    <a16:rowId xmlns:a16="http://schemas.microsoft.com/office/drawing/2014/main" val="3319710133"/>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228.612,19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62.111,60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69.076,09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37.274,54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100.642,59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139</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497.717,01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34043815"/>
                  </a:ext>
                </a:extLst>
              </a:tr>
              <a:tr h="221431">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269.580,26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55.199,70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154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63.379,22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37.274,85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104.137,71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529.571,74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709</a:t>
                      </a:r>
                    </a:p>
                  </a:txBody>
                  <a:tcPr marL="0" marR="0" marT="0" marB="0" anchor="ctr">
                    <a:lnL>
                      <a:noFill/>
                    </a:lnL>
                    <a:lnR>
                      <a:noFill/>
                    </a:lnR>
                    <a:lnT>
                      <a:noFill/>
                    </a:lnT>
                    <a:lnB>
                      <a:noFill/>
                    </a:lnB>
                    <a:noFill/>
                  </a:tcPr>
                </a:tc>
                <a:extLst>
                  <a:ext uri="{0D108BD9-81ED-4DB2-BD59-A6C34878D82A}">
                    <a16:rowId xmlns:a16="http://schemas.microsoft.com/office/drawing/2014/main" val="3352901834"/>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125.170,36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58.343,63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49.411,93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42.118,00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26.596,00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301.639,92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549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183719499"/>
                  </a:ext>
                </a:extLst>
              </a:tr>
              <a:tr h="221431">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39.105,76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58.343,61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49.519,26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41.366,00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23.261,49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211.596,12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472</a:t>
                      </a:r>
                    </a:p>
                  </a:txBody>
                  <a:tcPr marL="0" marR="0" marT="0" marB="0" anchor="ctr">
                    <a:lnL>
                      <a:noFill/>
                    </a:lnL>
                    <a:lnR>
                      <a:noFill/>
                    </a:lnR>
                    <a:lnT>
                      <a:noFill/>
                    </a:lnT>
                    <a:lnB>
                      <a:noFill/>
                    </a:lnB>
                    <a:noFill/>
                  </a:tcPr>
                </a:tc>
                <a:extLst>
                  <a:ext uri="{0D108BD9-81ED-4DB2-BD59-A6C34878D82A}">
                    <a16:rowId xmlns:a16="http://schemas.microsoft.com/office/drawing/2014/main" val="3849598717"/>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39.105,75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58.303,61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161</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49.518,86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78</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41.366,00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23.261,48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211.555,70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470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28665086"/>
                  </a:ext>
                </a:extLst>
              </a:tr>
              <a:tr h="221431">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40.700,17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58.303,61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47.138,82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41.030,00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23.023,23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210.195,83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466</a:t>
                      </a:r>
                    </a:p>
                  </a:txBody>
                  <a:tcPr marL="0" marR="0" marT="0" marB="0" anchor="ctr">
                    <a:lnL>
                      <a:noFill/>
                    </a:lnL>
                    <a:lnR>
                      <a:noFill/>
                    </a:lnR>
                    <a:lnT>
                      <a:noFill/>
                    </a:lnT>
                    <a:lnB>
                      <a:noFill/>
                    </a:lnB>
                    <a:noFill/>
                  </a:tcPr>
                </a:tc>
                <a:extLst>
                  <a:ext uri="{0D108BD9-81ED-4DB2-BD59-A6C34878D82A}">
                    <a16:rowId xmlns:a16="http://schemas.microsoft.com/office/drawing/2014/main" val="2563580469"/>
                  </a:ext>
                </a:extLst>
              </a:tr>
              <a:tr h="22143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40.700,17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112</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56.925,13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48.086,28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73</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41.030,00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23.023,23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209.764,81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461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09957417"/>
                  </a:ext>
                </a:extLst>
              </a:tr>
              <a:tr h="221431">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50.763,91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58.893,45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164</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45.757,51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42.727,32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24.944,74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223.086,93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491</a:t>
                      </a:r>
                    </a:p>
                  </a:txBody>
                  <a:tcPr marL="0" marR="0" marT="0" marB="0" anchor="ctr">
                    <a:lnL>
                      <a:noFill/>
                    </a:lnL>
                    <a:lnR>
                      <a:noFill/>
                    </a:lnR>
                    <a:lnT>
                      <a:noFill/>
                    </a:lnT>
                    <a:lnB>
                      <a:noFill/>
                    </a:lnB>
                    <a:noFill/>
                  </a:tcPr>
                </a:tc>
                <a:extLst>
                  <a:ext uri="{0D108BD9-81ED-4DB2-BD59-A6C34878D82A}">
                    <a16:rowId xmlns:a16="http://schemas.microsoft.com/office/drawing/2014/main" val="898358066"/>
                  </a:ext>
                </a:extLst>
              </a:tr>
              <a:tr h="232502">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3.587.466,77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2.503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720.960,97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2.022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753.271,91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1.071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962.296,29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1.296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693.098,35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6.717.094,29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7.892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506602451"/>
                  </a:ext>
                </a:extLst>
              </a:tr>
            </a:tbl>
          </a:graphicData>
        </a:graphic>
      </p:graphicFrame>
    </p:spTree>
    <p:extLst>
      <p:ext uri="{BB962C8B-B14F-4D97-AF65-F5344CB8AC3E}">
        <p14:creationId xmlns:p14="http://schemas.microsoft.com/office/powerpoint/2010/main" val="22753663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04826" y="1992429"/>
          <a:ext cx="10721974" cy="2085073"/>
        </p:xfrm>
        <a:graphic>
          <a:graphicData uri="http://schemas.openxmlformats.org/drawingml/2006/table">
            <a:tbl>
              <a:tblPr firstRow="1" bandRow="1">
                <a:tableStyleId>{93296810-A885-4BE3-A3E7-6D5BEEA58F35}</a:tableStyleId>
              </a:tblPr>
              <a:tblGrid>
                <a:gridCol w="3758425">
                  <a:extLst>
                    <a:ext uri="{9D8B030D-6E8A-4147-A177-3AD203B41FA5}">
                      <a16:colId xmlns:a16="http://schemas.microsoft.com/office/drawing/2014/main" val="3367632477"/>
                    </a:ext>
                  </a:extLst>
                </a:gridCol>
                <a:gridCol w="3758425">
                  <a:extLst>
                    <a:ext uri="{9D8B030D-6E8A-4147-A177-3AD203B41FA5}">
                      <a16:colId xmlns:a16="http://schemas.microsoft.com/office/drawing/2014/main" val="2557383236"/>
                    </a:ext>
                  </a:extLst>
                </a:gridCol>
                <a:gridCol w="3205124">
                  <a:extLst>
                    <a:ext uri="{9D8B030D-6E8A-4147-A177-3AD203B41FA5}">
                      <a16:colId xmlns:a16="http://schemas.microsoft.com/office/drawing/2014/main" val="2362186750"/>
                    </a:ext>
                  </a:extLst>
                </a:gridCol>
              </a:tblGrid>
              <a:tr h="729716">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355357">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Acuerdos de Niveles (ANS) de Tecnología en el mes de Julio</a:t>
                      </a:r>
                    </a:p>
                  </a:txBody>
                  <a:tcPr marL="0" marR="0" marT="0"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algn="ctr" fontAlgn="ctr"/>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29/08/2023</a:t>
                      </a:r>
                      <a:endParaRPr lang="es-CO" sz="1600" b="1" i="0" u="none" strike="noStrike" kern="1200" dirty="0">
                        <a:solidFill>
                          <a:srgbClr val="002060"/>
                        </a:solidFill>
                        <a:effectLst/>
                        <a:latin typeface="Calibri" panose="020F0502020204030204" pitchFamily="34" charset="0"/>
                        <a:ea typeface="+mn-ea"/>
                        <a:cs typeface="+mn-cs"/>
                      </a:endParaRPr>
                    </a:p>
                  </a:txBody>
                  <a:tcPr marL="9525" marR="9525" marT="9525" marB="0" anchor="ctr"/>
                </a:tc>
                <a:extLst>
                  <a:ext uri="{0D108BD9-81ED-4DB2-BD59-A6C34878D82A}">
                    <a16:rowId xmlns:a16="http://schemas.microsoft.com/office/drawing/2014/main" val="307626210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508105"/>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endParaRPr lang="es-CO" sz="3200" kern="0" dirty="0">
              <a:solidFill>
                <a:schemeClr val="accent1">
                  <a:lumMod val="50000"/>
                </a:schemeClr>
              </a:solidFill>
            </a:endParaRPr>
          </a:p>
          <a:p>
            <a:pPr lvl="1"/>
            <a:r>
              <a:rPr lang="es-CO" sz="32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9B909B8C-CBF2-4BE3-8894-594BE5221E4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2123" y="60138"/>
            <a:ext cx="1370032" cy="1076287"/>
          </a:xfrm>
          <a:prstGeom prst="rect">
            <a:avLst/>
          </a:prstGeom>
        </p:spPr>
      </p:pic>
    </p:spTree>
    <p:extLst>
      <p:ext uri="{BB962C8B-B14F-4D97-AF65-F5344CB8AC3E}">
        <p14:creationId xmlns:p14="http://schemas.microsoft.com/office/powerpoint/2010/main" val="1368543216"/>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4742187"/>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agosto de 2021 – PP N° 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21/01/2022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21-01-22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96341">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19/12/2023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19/12/2023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851043323"/>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noviembre de 2023.- PP N° 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54556969"/>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020257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2940629679"/>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736600" y="1714031"/>
          <a:ext cx="10401300" cy="1753164"/>
        </p:xfrm>
        <a:graphic>
          <a:graphicData uri="http://schemas.openxmlformats.org/drawingml/2006/table">
            <a:tbl>
              <a:tblPr firstRow="1" bandRow="1">
                <a:tableStyleId>{93296810-A885-4BE3-A3E7-6D5BEEA58F35}</a:tableStyleId>
              </a:tblPr>
              <a:tblGrid>
                <a:gridCol w="1031877">
                  <a:extLst>
                    <a:ext uri="{9D8B030D-6E8A-4147-A177-3AD203B41FA5}">
                      <a16:colId xmlns:a16="http://schemas.microsoft.com/office/drawing/2014/main" val="2457421865"/>
                    </a:ext>
                  </a:extLst>
                </a:gridCol>
                <a:gridCol w="3074613">
                  <a:extLst>
                    <a:ext uri="{9D8B030D-6E8A-4147-A177-3AD203B41FA5}">
                      <a16:colId xmlns:a16="http://schemas.microsoft.com/office/drawing/2014/main" val="3367632477"/>
                    </a:ext>
                  </a:extLst>
                </a:gridCol>
                <a:gridCol w="2621981">
                  <a:extLst>
                    <a:ext uri="{9D8B030D-6E8A-4147-A177-3AD203B41FA5}">
                      <a16:colId xmlns:a16="http://schemas.microsoft.com/office/drawing/2014/main" val="2362186750"/>
                    </a:ext>
                  </a:extLst>
                </a:gridCol>
                <a:gridCol w="3672829">
                  <a:extLst>
                    <a:ext uri="{9D8B030D-6E8A-4147-A177-3AD203B41FA5}">
                      <a16:colId xmlns:a16="http://schemas.microsoft.com/office/drawing/2014/main" val="478512528"/>
                    </a:ext>
                  </a:extLst>
                </a:gridCol>
              </a:tblGrid>
              <a:tr h="756823">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96341">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5</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2" name="Imagen 1">
            <a:extLst>
              <a:ext uri="{FF2B5EF4-FFF2-40B4-BE49-F238E27FC236}">
                <a16:creationId xmlns:a16="http://schemas.microsoft.com/office/drawing/2014/main" id="{F67AE394-D01C-438D-9DB1-4514CE556CA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38684" y="60138"/>
            <a:ext cx="1889924" cy="1066892"/>
          </a:xfrm>
          <a:prstGeom prst="rect">
            <a:avLst/>
          </a:prstGeom>
        </p:spPr>
      </p:pic>
    </p:spTree>
    <p:extLst>
      <p:ext uri="{BB962C8B-B14F-4D97-AF65-F5344CB8AC3E}">
        <p14:creationId xmlns:p14="http://schemas.microsoft.com/office/powerpoint/2010/main" val="732806485"/>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6" y="14428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01726" y="1837574"/>
          <a:ext cx="11116020" cy="4269049"/>
        </p:xfrm>
        <a:graphic>
          <a:graphicData uri="http://schemas.openxmlformats.org/drawingml/2006/table">
            <a:tbl>
              <a:tblPr firstRow="1" bandRow="1">
                <a:tableStyleId>{93296810-A885-4BE3-A3E7-6D5BEEA58F35}</a:tableStyleId>
              </a:tblPr>
              <a:tblGrid>
                <a:gridCol w="3599475">
                  <a:extLst>
                    <a:ext uri="{9D8B030D-6E8A-4147-A177-3AD203B41FA5}">
                      <a16:colId xmlns:a16="http://schemas.microsoft.com/office/drawing/2014/main" val="3367632477"/>
                    </a:ext>
                  </a:extLst>
                </a:gridCol>
                <a:gridCol w="4234673">
                  <a:extLst>
                    <a:ext uri="{9D8B030D-6E8A-4147-A177-3AD203B41FA5}">
                      <a16:colId xmlns:a16="http://schemas.microsoft.com/office/drawing/2014/main" val="2128136495"/>
                    </a:ext>
                  </a:extLst>
                </a:gridCol>
                <a:gridCol w="3281872">
                  <a:extLst>
                    <a:ext uri="{9D8B030D-6E8A-4147-A177-3AD203B41FA5}">
                      <a16:colId xmlns:a16="http://schemas.microsoft.com/office/drawing/2014/main" val="2362186750"/>
                    </a:ext>
                  </a:extLst>
                </a:gridCol>
              </a:tblGrid>
              <a:tr h="1116148">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Niveles (ANS) de Tecnología en el mes de Febrero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5/04/2022</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4189619434"/>
                  </a:ext>
                </a:extLst>
              </a:tr>
              <a:tr h="1050967">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Informe sobre incumplimiento de Acuerdos de Niveles de Servicios (ANS) de tecnología en el mes de mayo de 2023 </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844183622"/>
                  </a:ext>
                </a:extLst>
              </a:tr>
              <a:tr h="1050967">
                <a:tc>
                  <a:txBody>
                    <a:bodyPr/>
                    <a:lstStyle/>
                    <a:p>
                      <a:pPr marL="0" algn="l" defTabSz="914400" rtl="0" eaLnBrk="1" fontAlgn="ctr" latinLnBrk="0" hangingPunct="1"/>
                      <a:r>
                        <a:rPr lang="es-MX" sz="1600" b="0" i="0" u="none" strike="noStrike" kern="1200">
                          <a:solidFill>
                            <a:srgbClr val="002060"/>
                          </a:solidFill>
                          <a:effectLst/>
                          <a:latin typeface="+mn-lt"/>
                          <a:ea typeface="+mn-ea"/>
                          <a:cs typeface="+mn-cs"/>
                        </a:rPr>
                        <a:t>Informe sobre incumplimiento de Acuerdos de Niveles de Servicios (ANS) de tecnología en el mes de junio de 2023</a:t>
                      </a:r>
                    </a:p>
                  </a:txBody>
                  <a:tcPr marL="9525" marR="9525" marT="9525" marB="0" anchor="ctr"/>
                </a:tc>
                <a:tc>
                  <a:txBody>
                    <a:bodyPr/>
                    <a:lstStyle/>
                    <a:p>
                      <a:pPr marL="0" algn="l" defTabSz="914400" rtl="0" eaLnBrk="1" fontAlgn="ctr" latinLnBrk="0" hangingPunct="1"/>
                      <a:r>
                        <a:rPr lang="es-MX" sz="1600" b="0" i="0" u="none" strike="noStrike" kern="1200" dirty="0">
                          <a:solidFill>
                            <a:srgbClr val="002060"/>
                          </a:solidFill>
                          <a:effectLst/>
                          <a:latin typeface="+mn-lt"/>
                          <a:ea typeface="+mn-ea"/>
                          <a:cs typeface="+mn-cs"/>
                        </a:rPr>
                        <a:t>Acuerdos de Nivel de Servicio – ANS, relacionados con la</a:t>
                      </a:r>
                      <a:br>
                        <a:rPr lang="es-MX" sz="1600" b="0" i="0" u="none" strike="noStrike" kern="1200" dirty="0">
                          <a:solidFill>
                            <a:srgbClr val="002060"/>
                          </a:solidFill>
                          <a:effectLst/>
                          <a:latin typeface="+mn-lt"/>
                          <a:ea typeface="+mn-ea"/>
                          <a:cs typeface="+mn-cs"/>
                        </a:rPr>
                      </a:br>
                      <a:r>
                        <a:rPr lang="es-MX" sz="1600" b="0" i="0" u="none" strike="noStrike" kern="1200" dirty="0">
                          <a:solidFill>
                            <a:srgbClr val="002060"/>
                          </a:solidFill>
                          <a:effectLst/>
                          <a:latin typeface="+mn-lt"/>
                          <a:ea typeface="+mn-ea"/>
                          <a:cs typeface="+mn-cs"/>
                        </a:rPr>
                        <a:t>entrega de información por parte de los operadores</a:t>
                      </a:r>
                    </a:p>
                  </a:txBody>
                  <a:tcPr marL="9525" marR="9525" marT="9525" marB="0" anchor="ctr"/>
                </a:tc>
                <a:tc>
                  <a:txBody>
                    <a:bodyPr/>
                    <a:lstStyle/>
                    <a:p>
                      <a:pPr marL="0" algn="ctr" defTabSz="914400" rtl="0" eaLnBrk="1" fontAlgn="ctr" latinLnBrk="0" hangingPunct="1"/>
                      <a:r>
                        <a:rPr lang="es-MX" sz="1600" b="0" i="0" u="none" strike="noStrike" kern="1200" noProof="0" dirty="0">
                          <a:solidFill>
                            <a:srgbClr val="002060"/>
                          </a:solidFill>
                          <a:effectLst/>
                          <a:latin typeface="Calibri" panose="020F0502020204030204" pitchFamily="34" charset="0"/>
                          <a:ea typeface="+mn-ea"/>
                          <a:cs typeface="+mn-cs"/>
                        </a:rPr>
                        <a:t>La Interventoría recomendó iniciar con proceso. </a:t>
                      </a:r>
                      <a:r>
                        <a:rPr lang="es-MX" sz="1600" b="1" i="0" u="none" strike="noStrike" kern="1200" noProof="0" dirty="0">
                          <a:solidFill>
                            <a:srgbClr val="002060"/>
                          </a:solidFill>
                          <a:effectLst/>
                          <a:latin typeface="Calibri" panose="020F0502020204030204" pitchFamily="34" charset="0"/>
                          <a:ea typeface="+mn-ea"/>
                          <a:cs typeface="+mn-cs"/>
                        </a:rPr>
                        <a:t>14/08/2023</a:t>
                      </a: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1119970922"/>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2083712" y="96694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69277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Incumplimiento en proceso - ANS </a:t>
            </a:r>
          </a:p>
          <a:p>
            <a:r>
              <a:rPr lang="es-CO" sz="1600" cap="small" dirty="0">
                <a:solidFill>
                  <a:srgbClr val="002060"/>
                </a:solidFill>
                <a:latin typeface="Candara" panose="020E0502030303020204" pitchFamily="34" charset="0"/>
              </a:rPr>
              <a:t>     </a:t>
            </a:r>
          </a:p>
          <a:p>
            <a:endParaRPr lang="es-CO" sz="1600" dirty="0"/>
          </a:p>
        </p:txBody>
      </p:sp>
      <p:pic>
        <p:nvPicPr>
          <p:cNvPr id="7" name="Imagen 6">
            <a:extLst>
              <a:ext uri="{FF2B5EF4-FFF2-40B4-BE49-F238E27FC236}">
                <a16:creationId xmlns:a16="http://schemas.microsoft.com/office/drawing/2014/main" id="{2CB1385B-1F56-46B8-BF8E-90134238810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2658" t="17307" r="12911" b="19214"/>
          <a:stretch/>
        </p:blipFill>
        <p:spPr>
          <a:xfrm>
            <a:off x="401726" y="324840"/>
            <a:ext cx="1234083" cy="741350"/>
          </a:xfrm>
          <a:prstGeom prst="rect">
            <a:avLst/>
          </a:prstGeom>
        </p:spPr>
      </p:pic>
    </p:spTree>
    <p:extLst>
      <p:ext uri="{BB962C8B-B14F-4D97-AF65-F5344CB8AC3E}">
        <p14:creationId xmlns:p14="http://schemas.microsoft.com/office/powerpoint/2010/main" val="224853168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B4699-2BAF-1EB1-D5C8-113778402E01}"/>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919311EE-26B1-0861-AC40-469BF1F3A06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C7675FE-8E26-4EDC-2148-7D2DF7E44738}"/>
              </a:ext>
            </a:extLst>
          </p:cNvPr>
          <p:cNvGraphicFramePr>
            <a:graphicFrameLocks noGrp="1"/>
          </p:cNvGraphicFramePr>
          <p:nvPr/>
        </p:nvGraphicFramePr>
        <p:xfrm>
          <a:off x="613610" y="1683255"/>
          <a:ext cx="10756231" cy="455029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algn="just" fontAlgn="ctr"/>
                      <a:r>
                        <a:rPr lang="pt-BR" sz="1600" b="0" i="0" u="none" strike="noStrike" kern="1200" dirty="0">
                          <a:solidFill>
                            <a:srgbClr val="002060"/>
                          </a:solidFill>
                          <a:effectLst/>
                          <a:latin typeface="+mn-lt"/>
                          <a:ea typeface="+mn-ea"/>
                          <a:cs typeface="+mn-cs"/>
                        </a:rPr>
                        <a:t>Fuga de Lixiviados – Febrero de 2023 - PP N° 17</a:t>
                      </a: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05/05/2023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05/05/2023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Manual -  Incumplimiento de frecuencia -Enero  - PP N° 18</a:t>
                      </a:r>
                      <a:endParaRPr lang="es-CO" sz="1600" b="0" i="0" u="none" strike="noStrike" kern="1200" dirty="0">
                        <a:solidFill>
                          <a:srgbClr val="002060"/>
                        </a:solidFill>
                        <a:effectLst/>
                        <a:latin typeface="+mn-lt"/>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22/05/2023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22/05/2023</a:t>
                      </a: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8387762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algn="just" fontAlgn="ctr"/>
                      <a:r>
                        <a:rPr lang="es-CO" sz="1600" b="0" i="0" u="none" strike="noStrike" kern="1200" dirty="0">
                          <a:solidFill>
                            <a:srgbClr val="002060"/>
                          </a:solidFill>
                          <a:effectLst/>
                          <a:latin typeface="+mn-lt"/>
                          <a:ea typeface="+mn-ea"/>
                          <a:cs typeface="+mn-cs"/>
                        </a:rPr>
                        <a:t>Informe sobre posible incumplimiento por fuga de Lixiviados – mayo de 2023 - PP N° 19</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10/08/2023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794324722"/>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20</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092284821"/>
                  </a:ext>
                </a:extLst>
              </a:tr>
              <a:tr h="73813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Julio - PP N° 21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CO"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rPr>
                        <a:t>25/08/2023</a:t>
                      </a:r>
                    </a:p>
                    <a:p>
                      <a:pPr marL="0" marR="0" lvl="0" indent="0" algn="ctr" defTabSz="914400" rtl="0" eaLnBrk="1" fontAlgn="ctr" latinLnBrk="0" hangingPunct="1">
                        <a:lnSpc>
                          <a:spcPct val="100000"/>
                        </a:lnSpc>
                        <a:spcBef>
                          <a:spcPts val="0"/>
                        </a:spcBef>
                        <a:spcAft>
                          <a:spcPts val="0"/>
                        </a:spcAft>
                        <a:buClrTx/>
                        <a:buSzTx/>
                        <a:buFontTx/>
                        <a:buNone/>
                        <a:tabLst/>
                        <a:defRPr/>
                      </a:pPr>
                      <a:endParaRPr kumimoji="0" lang="es-MX" sz="1600" b="1" i="0" u="none" strike="noStrike" kern="1200" cap="none" spc="0" normalizeH="0" baseline="0" noProof="0" dirty="0">
                        <a:ln>
                          <a:noFill/>
                        </a:ln>
                        <a:solidFill>
                          <a:srgbClr val="002060"/>
                        </a:solidFill>
                        <a:effectLst/>
                        <a:uLnTx/>
                        <a:uFillTx/>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3457499847"/>
                  </a:ext>
                </a:extLst>
              </a:tr>
            </a:tbl>
          </a:graphicData>
        </a:graphic>
      </p:graphicFrame>
      <p:sp>
        <p:nvSpPr>
          <p:cNvPr id="5" name="CuadroTexto 4">
            <a:extLst>
              <a:ext uri="{FF2B5EF4-FFF2-40B4-BE49-F238E27FC236}">
                <a16:creationId xmlns:a16="http://schemas.microsoft.com/office/drawing/2014/main" id="{CC90C210-9499-C14B-CFCD-4077C35A39CA}"/>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1FEB017F-8092-5423-DD75-D4A42A73D3A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E0AD326F-A402-1E87-39B9-7E5548059E2A}"/>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5D5A484E-40E7-3C5F-D2FD-0730D377440D}"/>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66D2AFB4-3ADE-A92C-4243-BC411823E50C}"/>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038554256"/>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4662930"/>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 Incumplimiento de frecuencias - Agosto 2023 - PP N° 22</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septiembre de 2023 - PP N°23</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082986948"/>
                  </a:ext>
                </a:extLst>
              </a:tr>
              <a:tr h="769204">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octubre de 2023 - PP N°24</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22/12/2023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22/12/2023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0219904"/>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noviembre de 2023 - PP N°25</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532515293"/>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diciembre de 2023 - PP N°26</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21/03/2024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6558154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1225805108"/>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90C53B-6857-46DC-343C-02064D57F309}"/>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1DF130EE-8BF1-3C92-349C-97575E1EA64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9B40A177-2791-7D1A-7ACB-8060DE70232D}"/>
              </a:ext>
            </a:extLst>
          </p:cNvPr>
          <p:cNvGraphicFramePr>
            <a:graphicFrameLocks noGrp="1"/>
          </p:cNvGraphicFramePr>
          <p:nvPr/>
        </p:nvGraphicFramePr>
        <p:xfrm>
          <a:off x="613610" y="1683255"/>
          <a:ext cx="10756231" cy="1586114"/>
        </p:xfrm>
        <a:graphic>
          <a:graphicData uri="http://schemas.openxmlformats.org/drawingml/2006/table">
            <a:tbl>
              <a:tblPr firstRow="1" bandRow="1">
                <a:tableStyleId>{93296810-A885-4BE3-A3E7-6D5BEEA58F35}</a:tableStyleId>
              </a:tblPr>
              <a:tblGrid>
                <a:gridCol w="1067088">
                  <a:extLst>
                    <a:ext uri="{9D8B030D-6E8A-4147-A177-3AD203B41FA5}">
                      <a16:colId xmlns:a16="http://schemas.microsoft.com/office/drawing/2014/main" val="2457421865"/>
                    </a:ext>
                  </a:extLst>
                </a:gridCol>
                <a:gridCol w="3179532">
                  <a:extLst>
                    <a:ext uri="{9D8B030D-6E8A-4147-A177-3AD203B41FA5}">
                      <a16:colId xmlns:a16="http://schemas.microsoft.com/office/drawing/2014/main" val="3367632477"/>
                    </a:ext>
                  </a:extLst>
                </a:gridCol>
                <a:gridCol w="2711452">
                  <a:extLst>
                    <a:ext uri="{9D8B030D-6E8A-4147-A177-3AD203B41FA5}">
                      <a16:colId xmlns:a16="http://schemas.microsoft.com/office/drawing/2014/main" val="2362186750"/>
                    </a:ext>
                  </a:extLst>
                </a:gridCol>
                <a:gridCol w="3798159">
                  <a:extLst>
                    <a:ext uri="{9D8B030D-6E8A-4147-A177-3AD203B41FA5}">
                      <a16:colId xmlns:a16="http://schemas.microsoft.com/office/drawing/2014/main" val="478512528"/>
                    </a:ext>
                  </a:extLst>
                </a:gridCol>
              </a:tblGrid>
              <a:tr h="816910">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69204">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algn="just" fontAlgn="ctr"/>
                      <a:r>
                        <a:rPr lang="es-MX" sz="1600" b="0" i="0" u="none" strike="noStrike" kern="1200" dirty="0">
                          <a:solidFill>
                            <a:srgbClr val="002060"/>
                          </a:solidFill>
                          <a:effectLst/>
                          <a:latin typeface="+mn-lt"/>
                          <a:ea typeface="+mn-ea"/>
                          <a:cs typeface="+mn-cs"/>
                        </a:rPr>
                        <a:t>Actividad de Barrido y Limpieza- Incumplimiento de frecuencias - febrero de 2024 - PP N°27</a:t>
                      </a:r>
                      <a:endParaRPr lang="pt-BR" sz="1600" b="0" i="0" u="none" strike="noStrike" kern="1200" dirty="0">
                        <a:solidFill>
                          <a:srgbClr val="002060"/>
                        </a:solidFill>
                        <a:effectLst/>
                        <a:latin typeface="+mn-lt"/>
                        <a:ea typeface="+mn-ea"/>
                        <a:cs typeface="+mn-cs"/>
                      </a:endParaRPr>
                    </a:p>
                  </a:txBody>
                  <a:tcPr marL="9525" marR="9525" marT="9525" marB="0" anchor="ctr"/>
                </a:tc>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25/04/2024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s-MX" sz="1600" b="0" i="0" u="none" strike="noStrike" kern="1200" cap="none" spc="0" normalizeH="0" baseline="0" noProof="0" dirty="0">
                          <a:ln>
                            <a:noFill/>
                          </a:ln>
                          <a:solidFill>
                            <a:srgbClr val="002060"/>
                          </a:solidFill>
                          <a:effectLst/>
                          <a:uLnTx/>
                          <a:uFillTx/>
                          <a:latin typeface="+mn-lt"/>
                          <a:ea typeface="+mn-ea"/>
                          <a:cs typeface="+mn-cs"/>
                        </a:rPr>
                        <a:t>La Interventoría recomendó iniciar con proceso el </a:t>
                      </a:r>
                      <a:r>
                        <a:rPr kumimoji="0" lang="es-MX" sz="1600" b="1" i="0" u="none" strike="noStrike" kern="1200" cap="none" spc="0" normalizeH="0" baseline="0" noProof="0" dirty="0">
                          <a:ln>
                            <a:noFill/>
                          </a:ln>
                          <a:solidFill>
                            <a:srgbClr val="002060"/>
                          </a:solidFill>
                          <a:effectLst/>
                          <a:uLnTx/>
                          <a:uFillTx/>
                          <a:latin typeface="+mn-lt"/>
                          <a:ea typeface="+mn-ea"/>
                          <a:cs typeface="+mn-cs"/>
                        </a:rPr>
                        <a:t>25/04/2024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bl>
          </a:graphicData>
        </a:graphic>
      </p:graphicFrame>
      <p:sp>
        <p:nvSpPr>
          <p:cNvPr id="5" name="CuadroTexto 4">
            <a:extLst>
              <a:ext uri="{FF2B5EF4-FFF2-40B4-BE49-F238E27FC236}">
                <a16:creationId xmlns:a16="http://schemas.microsoft.com/office/drawing/2014/main" id="{6969A88F-4D90-803D-4124-0175900A0776}"/>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:11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59826992-579E-AF0A-C6F4-1EE4655E9038}"/>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grpSp>
        <p:nvGrpSpPr>
          <p:cNvPr id="7" name="Grupo 6">
            <a:extLst>
              <a:ext uri="{FF2B5EF4-FFF2-40B4-BE49-F238E27FC236}">
                <a16:creationId xmlns:a16="http://schemas.microsoft.com/office/drawing/2014/main" id="{1286D88D-B9E8-131C-FD09-AA2318524B18}"/>
              </a:ext>
            </a:extLst>
          </p:cNvPr>
          <p:cNvGrpSpPr/>
          <p:nvPr/>
        </p:nvGrpSpPr>
        <p:grpSpPr>
          <a:xfrm>
            <a:off x="163966" y="-102026"/>
            <a:ext cx="1887497" cy="1290241"/>
            <a:chOff x="10562619" y="1423954"/>
            <a:chExt cx="1280250" cy="1299632"/>
          </a:xfrm>
        </p:grpSpPr>
        <p:pic>
          <p:nvPicPr>
            <p:cNvPr id="12" name="Picture 2">
              <a:extLst>
                <a:ext uri="{FF2B5EF4-FFF2-40B4-BE49-F238E27FC236}">
                  <a16:creationId xmlns:a16="http://schemas.microsoft.com/office/drawing/2014/main" id="{4E2B2E6E-AA4C-32DA-88D8-978A8B48063C}"/>
                </a:ext>
              </a:extLst>
            </p:cNvPr>
            <p:cNvPicPr>
              <a:picLocks noChangeAspect="1" noChangeArrowheads="1"/>
            </p:cNvPicPr>
            <p:nvPr/>
          </p:nvPicPr>
          <p:blipFill rotWithShape="1">
            <a:blip r:embed="rId2"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0E2498E9-DDE4-2F19-0A46-A57D5E4A5E88}"/>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549379402"/>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25642" y="1683255"/>
          <a:ext cx="10892103" cy="4344565"/>
        </p:xfrm>
        <a:graphic>
          <a:graphicData uri="http://schemas.openxmlformats.org/drawingml/2006/table">
            <a:tbl>
              <a:tblPr firstRow="1" bandRow="1">
                <a:tableStyleId>{93296810-A885-4BE3-A3E7-6D5BEEA58F35}</a:tableStyleId>
              </a:tblPr>
              <a:tblGrid>
                <a:gridCol w="1080567">
                  <a:extLst>
                    <a:ext uri="{9D8B030D-6E8A-4147-A177-3AD203B41FA5}">
                      <a16:colId xmlns:a16="http://schemas.microsoft.com/office/drawing/2014/main" val="2457421865"/>
                    </a:ext>
                  </a:extLst>
                </a:gridCol>
                <a:gridCol w="3219694">
                  <a:extLst>
                    <a:ext uri="{9D8B030D-6E8A-4147-A177-3AD203B41FA5}">
                      <a16:colId xmlns:a16="http://schemas.microsoft.com/office/drawing/2014/main" val="3367632477"/>
                    </a:ext>
                  </a:extLst>
                </a:gridCol>
                <a:gridCol w="2745704">
                  <a:extLst>
                    <a:ext uri="{9D8B030D-6E8A-4147-A177-3AD203B41FA5}">
                      <a16:colId xmlns:a16="http://schemas.microsoft.com/office/drawing/2014/main" val="2362186750"/>
                    </a:ext>
                  </a:extLst>
                </a:gridCol>
                <a:gridCol w="3846138">
                  <a:extLst>
                    <a:ext uri="{9D8B030D-6E8A-4147-A177-3AD203B41FA5}">
                      <a16:colId xmlns:a16="http://schemas.microsoft.com/office/drawing/2014/main" val="478512528"/>
                    </a:ext>
                  </a:extLst>
                </a:gridCol>
              </a:tblGrid>
              <a:tr h="911497">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l"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mayo de 2021 – PP N°1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29/10/2021</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29-10-21</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Abril 2022 - PP N°2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254198358"/>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Mayo 2022 - PP N°3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20/09/2022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20/09/2022</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42726729"/>
                  </a:ext>
                </a:extLst>
              </a:tr>
              <a:tr h="858267">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Manual y Garantía del concepto de Área Limpia. -  junio 2022 - PP N° 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21/10/2022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21/10/2022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146225193"/>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9608561"/>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697832" y="1683255"/>
          <a:ext cx="10819913" cy="4284408"/>
        </p:xfrm>
        <a:graphic>
          <a:graphicData uri="http://schemas.openxmlformats.org/drawingml/2006/table">
            <a:tbl>
              <a:tblPr firstRow="1" bandRow="1">
                <a:tableStyleId>{93296810-A885-4BE3-A3E7-6D5BEEA58F35}</a:tableStyleId>
              </a:tblPr>
              <a:tblGrid>
                <a:gridCol w="1073406">
                  <a:extLst>
                    <a:ext uri="{9D8B030D-6E8A-4147-A177-3AD203B41FA5}">
                      <a16:colId xmlns:a16="http://schemas.microsoft.com/office/drawing/2014/main" val="2457421865"/>
                    </a:ext>
                  </a:extLst>
                </a:gridCol>
                <a:gridCol w="3198355">
                  <a:extLst>
                    <a:ext uri="{9D8B030D-6E8A-4147-A177-3AD203B41FA5}">
                      <a16:colId xmlns:a16="http://schemas.microsoft.com/office/drawing/2014/main" val="3367632477"/>
                    </a:ext>
                  </a:extLst>
                </a:gridCol>
                <a:gridCol w="2727506">
                  <a:extLst>
                    <a:ext uri="{9D8B030D-6E8A-4147-A177-3AD203B41FA5}">
                      <a16:colId xmlns:a16="http://schemas.microsoft.com/office/drawing/2014/main" val="2362186750"/>
                    </a:ext>
                  </a:extLst>
                </a:gridCol>
                <a:gridCol w="3820646">
                  <a:extLst>
                    <a:ext uri="{9D8B030D-6E8A-4147-A177-3AD203B41FA5}">
                      <a16:colId xmlns:a16="http://schemas.microsoft.com/office/drawing/2014/main" val="478512528"/>
                    </a:ext>
                  </a:extLst>
                </a:gridCol>
              </a:tblGrid>
              <a:tr h="898876">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meses agosto, septiembre, octubre, noviembre y diciembre 2022 - PP N° 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-Enero  - PP N° 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27/03/2023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febrero 2023 - PP N°7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9/05/2023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9/05/2023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740772440"/>
                  </a:ext>
                </a:extLst>
              </a:tr>
              <a:tr h="846383">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abril 2023 -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10/07/2023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8945233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28141500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mayo 2023 - PP N° 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7/07/2023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 Marzo 2023 - PP N°10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CO" sz="1600" b="1" i="0" u="none" strike="noStrike" kern="1200" dirty="0">
                          <a:solidFill>
                            <a:srgbClr val="002060"/>
                          </a:solidFill>
                          <a:effectLst/>
                          <a:latin typeface="Calibri" panose="020F0502020204030204" pitchFamily="34" charset="0"/>
                          <a:ea typeface="+mn-ea"/>
                          <a:cs typeface="+mn-cs"/>
                        </a:rPr>
                        <a:t>24/07/2023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48014833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 Junio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475481724"/>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julio 2023 -PP N°12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86761242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5752669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689003" y="514347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a:solidFill>
                  <a:schemeClr val="accent1">
                    <a:lumMod val="50000"/>
                  </a:schemeClr>
                </a:solidFill>
                <a:latin typeface="Candara" panose="020E0502030303020204" pitchFamily="34" charset="0"/>
              </a:rPr>
              <a:t> gestión técnica operativa</a:t>
            </a:r>
          </a:p>
        </p:txBody>
      </p:sp>
      <p:pic>
        <p:nvPicPr>
          <p:cNvPr id="4" name="Imagen 3">
            <a:extLst>
              <a:ext uri="{FF2B5EF4-FFF2-40B4-BE49-F238E27FC236}">
                <a16:creationId xmlns:a16="http://schemas.microsoft.com/office/drawing/2014/main" id="{F679AC1A-DD4E-40ED-8364-80ED36E3455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597153" y="3256617"/>
            <a:ext cx="2695516" cy="1886861"/>
          </a:xfrm>
          <a:prstGeom prst="rect">
            <a:avLst/>
          </a:prstGeom>
        </p:spPr>
      </p:pic>
    </p:spTree>
    <p:extLst>
      <p:ext uri="{BB962C8B-B14F-4D97-AF65-F5344CB8AC3E}">
        <p14:creationId xmlns:p14="http://schemas.microsoft.com/office/powerpoint/2010/main" val="213687717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90587"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99290"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68585" y="21985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77680" y="20151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27141" y="2076812"/>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273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Lavado De Áreas Públicas (m</a:t>
            </a:r>
            <a:r>
              <a:rPr lang="es-CO" sz="1600" b="0">
                <a:solidFill>
                  <a:srgbClr val="4472C4">
                    <a:lumMod val="50000"/>
                  </a:srgbClr>
                </a:solidFill>
                <a:cs typeface="Calibri" panose="020F0502020204030204" pitchFamily="34" charset="0"/>
              </a:rPr>
              <a:t>² totales) 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9647" y="6301218"/>
            <a:ext cx="11786140"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a:t>
            </a:r>
            <a:r>
              <a:rPr lang="es-MX" sz="900" dirty="0">
                <a:solidFill>
                  <a:schemeClr val="accent1">
                    <a:lumMod val="50000"/>
                  </a:schemeClr>
                </a:solidFill>
              </a:rPr>
              <a:t>1 de enero y el 30 de abril de 2024</a:t>
            </a:r>
            <a:r>
              <a:rPr lang="es-CO" sz="900" dirty="0">
                <a:solidFill>
                  <a:schemeClr val="accent1">
                    <a:lumMod val="50000"/>
                  </a:schemeClr>
                </a:solidFill>
              </a:rPr>
              <a:t>.</a:t>
            </a:r>
          </a:p>
        </p:txBody>
      </p:sp>
      <p:pic>
        <p:nvPicPr>
          <p:cNvPr id="42" name="Picture 2">
            <a:extLst>
              <a:ext uri="{FF2B5EF4-FFF2-40B4-BE49-F238E27FC236}">
                <a16:creationId xmlns:a16="http://schemas.microsoft.com/office/drawing/2014/main" id="{B8EC4DC2-8133-40A8-8A1D-678484F92D2F}"/>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81413" y="19989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2">
            <a:extLst>
              <a:ext uri="{FF2B5EF4-FFF2-40B4-BE49-F238E27FC236}">
                <a16:creationId xmlns:a16="http://schemas.microsoft.com/office/drawing/2014/main" id="{5E7F42D3-4254-4032-8FF4-70A3CCE2009D}"/>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1413" y="13185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ECAC8A0-63A9-F93B-1E93-2EF5EE973F96}"/>
              </a:ext>
            </a:extLst>
          </p:cNvPr>
          <p:cNvGraphicFramePr>
            <a:graphicFrameLocks noGrp="1"/>
          </p:cNvGraphicFramePr>
          <p:nvPr>
            <p:extLst>
              <p:ext uri="{D42A27DB-BD31-4B8C-83A1-F6EECF244321}">
                <p14:modId xmlns:p14="http://schemas.microsoft.com/office/powerpoint/2010/main" val="2080968739"/>
              </p:ext>
            </p:extLst>
          </p:nvPr>
        </p:nvGraphicFramePr>
        <p:xfrm>
          <a:off x="433137" y="2863293"/>
          <a:ext cx="11442656" cy="1422472"/>
        </p:xfrm>
        <a:graphic>
          <a:graphicData uri="http://schemas.openxmlformats.org/drawingml/2006/table">
            <a:tbl>
              <a:tblPr/>
              <a:tblGrid>
                <a:gridCol w="601585">
                  <a:extLst>
                    <a:ext uri="{9D8B030D-6E8A-4147-A177-3AD203B41FA5}">
                      <a16:colId xmlns:a16="http://schemas.microsoft.com/office/drawing/2014/main" val="2029719647"/>
                    </a:ext>
                  </a:extLst>
                </a:gridCol>
                <a:gridCol w="671770">
                  <a:extLst>
                    <a:ext uri="{9D8B030D-6E8A-4147-A177-3AD203B41FA5}">
                      <a16:colId xmlns:a16="http://schemas.microsoft.com/office/drawing/2014/main" val="165232270"/>
                    </a:ext>
                  </a:extLst>
                </a:gridCol>
                <a:gridCol w="443669">
                  <a:extLst>
                    <a:ext uri="{9D8B030D-6E8A-4147-A177-3AD203B41FA5}">
                      <a16:colId xmlns:a16="http://schemas.microsoft.com/office/drawing/2014/main" val="1240518778"/>
                    </a:ext>
                  </a:extLst>
                </a:gridCol>
                <a:gridCol w="120318">
                  <a:extLst>
                    <a:ext uri="{9D8B030D-6E8A-4147-A177-3AD203B41FA5}">
                      <a16:colId xmlns:a16="http://schemas.microsoft.com/office/drawing/2014/main" val="2822637535"/>
                    </a:ext>
                  </a:extLst>
                </a:gridCol>
                <a:gridCol w="601585">
                  <a:extLst>
                    <a:ext uri="{9D8B030D-6E8A-4147-A177-3AD203B41FA5}">
                      <a16:colId xmlns:a16="http://schemas.microsoft.com/office/drawing/2014/main" val="381306549"/>
                    </a:ext>
                  </a:extLst>
                </a:gridCol>
                <a:gridCol w="601585">
                  <a:extLst>
                    <a:ext uri="{9D8B030D-6E8A-4147-A177-3AD203B41FA5}">
                      <a16:colId xmlns:a16="http://schemas.microsoft.com/office/drawing/2014/main" val="3544082115"/>
                    </a:ext>
                  </a:extLst>
                </a:gridCol>
                <a:gridCol w="451189">
                  <a:extLst>
                    <a:ext uri="{9D8B030D-6E8A-4147-A177-3AD203B41FA5}">
                      <a16:colId xmlns:a16="http://schemas.microsoft.com/office/drawing/2014/main" val="4090133243"/>
                    </a:ext>
                  </a:extLst>
                </a:gridCol>
                <a:gridCol w="120318">
                  <a:extLst>
                    <a:ext uri="{9D8B030D-6E8A-4147-A177-3AD203B41FA5}">
                      <a16:colId xmlns:a16="http://schemas.microsoft.com/office/drawing/2014/main" val="4278931633"/>
                    </a:ext>
                  </a:extLst>
                </a:gridCol>
                <a:gridCol w="601585">
                  <a:extLst>
                    <a:ext uri="{9D8B030D-6E8A-4147-A177-3AD203B41FA5}">
                      <a16:colId xmlns:a16="http://schemas.microsoft.com/office/drawing/2014/main" val="2665108762"/>
                    </a:ext>
                  </a:extLst>
                </a:gridCol>
                <a:gridCol w="601585">
                  <a:extLst>
                    <a:ext uri="{9D8B030D-6E8A-4147-A177-3AD203B41FA5}">
                      <a16:colId xmlns:a16="http://schemas.microsoft.com/office/drawing/2014/main" val="4227594798"/>
                    </a:ext>
                  </a:extLst>
                </a:gridCol>
                <a:gridCol w="601585">
                  <a:extLst>
                    <a:ext uri="{9D8B030D-6E8A-4147-A177-3AD203B41FA5}">
                      <a16:colId xmlns:a16="http://schemas.microsoft.com/office/drawing/2014/main" val="2758556780"/>
                    </a:ext>
                  </a:extLst>
                </a:gridCol>
                <a:gridCol w="120318">
                  <a:extLst>
                    <a:ext uri="{9D8B030D-6E8A-4147-A177-3AD203B41FA5}">
                      <a16:colId xmlns:a16="http://schemas.microsoft.com/office/drawing/2014/main" val="1079424480"/>
                    </a:ext>
                  </a:extLst>
                </a:gridCol>
                <a:gridCol w="601585">
                  <a:extLst>
                    <a:ext uri="{9D8B030D-6E8A-4147-A177-3AD203B41FA5}">
                      <a16:colId xmlns:a16="http://schemas.microsoft.com/office/drawing/2014/main" val="1342889827"/>
                    </a:ext>
                  </a:extLst>
                </a:gridCol>
                <a:gridCol w="812141">
                  <a:extLst>
                    <a:ext uri="{9D8B030D-6E8A-4147-A177-3AD203B41FA5}">
                      <a16:colId xmlns:a16="http://schemas.microsoft.com/office/drawing/2014/main" val="2354044480"/>
                    </a:ext>
                  </a:extLst>
                </a:gridCol>
                <a:gridCol w="471241">
                  <a:extLst>
                    <a:ext uri="{9D8B030D-6E8A-4147-A177-3AD203B41FA5}">
                      <a16:colId xmlns:a16="http://schemas.microsoft.com/office/drawing/2014/main" val="582653466"/>
                    </a:ext>
                  </a:extLst>
                </a:gridCol>
                <a:gridCol w="120318">
                  <a:extLst>
                    <a:ext uri="{9D8B030D-6E8A-4147-A177-3AD203B41FA5}">
                      <a16:colId xmlns:a16="http://schemas.microsoft.com/office/drawing/2014/main" val="3709131807"/>
                    </a:ext>
                  </a:extLst>
                </a:gridCol>
                <a:gridCol w="601585">
                  <a:extLst>
                    <a:ext uri="{9D8B030D-6E8A-4147-A177-3AD203B41FA5}">
                      <a16:colId xmlns:a16="http://schemas.microsoft.com/office/drawing/2014/main" val="2506102761"/>
                    </a:ext>
                  </a:extLst>
                </a:gridCol>
                <a:gridCol w="701849">
                  <a:extLst>
                    <a:ext uri="{9D8B030D-6E8A-4147-A177-3AD203B41FA5}">
                      <a16:colId xmlns:a16="http://schemas.microsoft.com/office/drawing/2014/main" val="477992449"/>
                    </a:ext>
                  </a:extLst>
                </a:gridCol>
                <a:gridCol w="551454">
                  <a:extLst>
                    <a:ext uri="{9D8B030D-6E8A-4147-A177-3AD203B41FA5}">
                      <a16:colId xmlns:a16="http://schemas.microsoft.com/office/drawing/2014/main" val="3963837251"/>
                    </a:ext>
                  </a:extLst>
                </a:gridCol>
                <a:gridCol w="120318">
                  <a:extLst>
                    <a:ext uri="{9D8B030D-6E8A-4147-A177-3AD203B41FA5}">
                      <a16:colId xmlns:a16="http://schemas.microsoft.com/office/drawing/2014/main" val="3852065992"/>
                    </a:ext>
                  </a:extLst>
                </a:gridCol>
                <a:gridCol w="601585">
                  <a:extLst>
                    <a:ext uri="{9D8B030D-6E8A-4147-A177-3AD203B41FA5}">
                      <a16:colId xmlns:a16="http://schemas.microsoft.com/office/drawing/2014/main" val="2471571275"/>
                    </a:ext>
                  </a:extLst>
                </a:gridCol>
                <a:gridCol w="762008">
                  <a:extLst>
                    <a:ext uri="{9D8B030D-6E8A-4147-A177-3AD203B41FA5}">
                      <a16:colId xmlns:a16="http://schemas.microsoft.com/office/drawing/2014/main" val="671466669"/>
                    </a:ext>
                  </a:extLst>
                </a:gridCol>
                <a:gridCol w="561480">
                  <a:extLst>
                    <a:ext uri="{9D8B030D-6E8A-4147-A177-3AD203B41FA5}">
                      <a16:colId xmlns:a16="http://schemas.microsoft.com/office/drawing/2014/main" val="3661201658"/>
                    </a:ext>
                  </a:extLst>
                </a:gridCol>
              </a:tblGrid>
              <a:tr h="244852">
                <a:tc>
                  <a:txBody>
                    <a:bodyPr/>
                    <a:lstStyle/>
                    <a:p>
                      <a:pPr algn="ctr" rtl="0" fontAlgn="ctr"/>
                      <a:r>
                        <a:rPr lang="es-CO" sz="105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M2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002060"/>
                          </a:solidFill>
                          <a:effectLst/>
                          <a:latin typeface="Calibri" panose="020F0502020204030204" pitchFamily="34" charset="0"/>
                        </a:rPr>
                        <a:t># EJEC.</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662449186"/>
                  </a:ext>
                </a:extLst>
              </a:tr>
              <a:tr h="23319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5.836,06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8.156,22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10.163,29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24.155,57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460854718"/>
                  </a:ext>
                </a:extLst>
              </a:tr>
              <a:tr h="233192">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9.536,90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6.179,85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7.807,96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4.446,18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27.970,89</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33</a:t>
                      </a:r>
                    </a:p>
                  </a:txBody>
                  <a:tcPr marL="0" marR="0" marT="0" marB="0" anchor="ctr">
                    <a:lnL>
                      <a:noFill/>
                    </a:lnL>
                    <a:lnR>
                      <a:noFill/>
                    </a:lnR>
                    <a:lnT>
                      <a:noFill/>
                    </a:lnT>
                    <a:lnB>
                      <a:noFill/>
                    </a:lnB>
                    <a:noFill/>
                  </a:tcPr>
                </a:tc>
                <a:extLst>
                  <a:ext uri="{0D108BD9-81ED-4DB2-BD59-A6C34878D82A}">
                    <a16:rowId xmlns:a16="http://schemas.microsoft.com/office/drawing/2014/main" val="1176365982"/>
                  </a:ext>
                </a:extLst>
              </a:tr>
              <a:tr h="23319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8.344,76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0,00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4.383,14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10.333,48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8.813,76</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a:t>
                      </a:r>
                    </a:p>
                  </a:txBody>
                  <a:tcPr marL="0" marR="0" marT="0" marB="0" anchor="ctr">
                    <a:lnL>
                      <a:noFill/>
                    </a:lnL>
                    <a:lnR>
                      <a:noFill/>
                    </a:lnR>
                    <a:lnT>
                      <a:noFill/>
                    </a:lnT>
                    <a:lnB>
                      <a:noFill/>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31.875,14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43</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396074566"/>
                  </a:ext>
                </a:extLst>
              </a:tr>
              <a:tr h="233192">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8.981,26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30.186,97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22</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9.505,13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414,64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49.088,00</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47</a:t>
                      </a:r>
                    </a:p>
                  </a:txBody>
                  <a:tcPr marL="0" marR="0" marT="0" marB="0" anchor="ctr">
                    <a:lnL>
                      <a:noFill/>
                    </a:lnL>
                    <a:lnR>
                      <a:noFill/>
                    </a:lnR>
                    <a:lnT>
                      <a:noFill/>
                    </a:lnT>
                    <a:lnB>
                      <a:noFill/>
                    </a:lnB>
                    <a:noFill/>
                  </a:tcPr>
                </a:tc>
                <a:extLst>
                  <a:ext uri="{0D108BD9-81ED-4DB2-BD59-A6C34878D82A}">
                    <a16:rowId xmlns:a16="http://schemas.microsoft.com/office/drawing/2014/main" val="2773135273"/>
                  </a:ext>
                </a:extLst>
              </a:tr>
              <a:tr h="244852">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26.862,93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30.186,97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22,00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25.904,18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57,00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26.712,30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23.423,23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133.089,60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161,00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989844085"/>
                  </a:ext>
                </a:extLst>
              </a:tr>
            </a:tbl>
          </a:graphicData>
        </a:graphic>
      </p:graphicFrame>
    </p:spTree>
    <p:extLst>
      <p:ext uri="{BB962C8B-B14F-4D97-AF65-F5344CB8AC3E}">
        <p14:creationId xmlns:p14="http://schemas.microsoft.com/office/powerpoint/2010/main" val="3527211914"/>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4679443"/>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presunto Incumplimiento de la Actividad de barrido y Limpieza.- Agosto 2023 -PP N°13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11/10/2023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11/10/2023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septiembre 2023 – PP N°14</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15/12/2023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15</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Octubre 2023 - PP N°15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29/01/2024</a:t>
                      </a:r>
                    </a:p>
                  </a:txBody>
                  <a:tcPr marL="0" marR="0" marT="0" marB="0" anchor="ctr"/>
                </a:tc>
                <a:extLst>
                  <a:ext uri="{0D108BD9-81ED-4DB2-BD59-A6C34878D82A}">
                    <a16:rowId xmlns:a16="http://schemas.microsoft.com/office/drawing/2014/main" val="419072448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16</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noviembre de 2023 - PP N°16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1/02/2024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kern="1200" dirty="0">
                        <a:solidFill>
                          <a:srgbClr val="002060"/>
                        </a:solidFill>
                        <a:effectLst/>
                        <a:latin typeface="+mn-lt"/>
                        <a:ea typeface="+mn-ea"/>
                        <a:cs typeface="+mn-cs"/>
                      </a:endParaRPr>
                    </a:p>
                  </a:txBody>
                  <a:tcPr marL="0" marR="0" marT="0" marB="0" anchor="ctr"/>
                </a:tc>
                <a:extLst>
                  <a:ext uri="{0D108BD9-81ED-4DB2-BD59-A6C34878D82A}">
                    <a16:rowId xmlns:a16="http://schemas.microsoft.com/office/drawing/2014/main" val="317292879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78770828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53454" y="1683254"/>
          <a:ext cx="10964292" cy="3755021"/>
        </p:xfrm>
        <a:graphic>
          <a:graphicData uri="http://schemas.openxmlformats.org/drawingml/2006/table">
            <a:tbl>
              <a:tblPr firstRow="1" bandRow="1">
                <a:tableStyleId>{93296810-A885-4BE3-A3E7-6D5BEEA58F35}</a:tableStyleId>
              </a:tblPr>
              <a:tblGrid>
                <a:gridCol w="1087729">
                  <a:extLst>
                    <a:ext uri="{9D8B030D-6E8A-4147-A177-3AD203B41FA5}">
                      <a16:colId xmlns:a16="http://schemas.microsoft.com/office/drawing/2014/main" val="2457421865"/>
                    </a:ext>
                  </a:extLst>
                </a:gridCol>
                <a:gridCol w="3241034">
                  <a:extLst>
                    <a:ext uri="{9D8B030D-6E8A-4147-A177-3AD203B41FA5}">
                      <a16:colId xmlns:a16="http://schemas.microsoft.com/office/drawing/2014/main" val="3367632477"/>
                    </a:ext>
                  </a:extLst>
                </a:gridCol>
                <a:gridCol w="2763901">
                  <a:extLst>
                    <a:ext uri="{9D8B030D-6E8A-4147-A177-3AD203B41FA5}">
                      <a16:colId xmlns:a16="http://schemas.microsoft.com/office/drawing/2014/main" val="2362186750"/>
                    </a:ext>
                  </a:extLst>
                </a:gridCol>
                <a:gridCol w="3871628">
                  <a:extLst>
                    <a:ext uri="{9D8B030D-6E8A-4147-A177-3AD203B41FA5}">
                      <a16:colId xmlns:a16="http://schemas.microsoft.com/office/drawing/2014/main" val="478512528"/>
                    </a:ext>
                  </a:extLst>
                </a:gridCol>
              </a:tblGrid>
              <a:tr h="981755">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diciembre de 2023 - PP N°17</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7/03/2024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7/03/2024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enero de 2024 - PP N°18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19/03/2024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19/03/2024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462348529"/>
                  </a:ext>
                </a:extLst>
              </a:tr>
              <a:tr h="924422">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de Presunto Incumplimiento de la Actividad de barrido y Limpieza. Manual - febrero 2024 - PP N°19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22/04/2024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94659881"/>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19</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3888741236"/>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71500" y="1884533"/>
          <a:ext cx="11099801" cy="3721101"/>
        </p:xfrm>
        <a:graphic>
          <a:graphicData uri="http://schemas.openxmlformats.org/drawingml/2006/table">
            <a:tbl>
              <a:tblPr firstRow="1" bandRow="1">
                <a:tableStyleId>{93296810-A885-4BE3-A3E7-6D5BEEA58F35}</a:tableStyleId>
              </a:tblPr>
              <a:tblGrid>
                <a:gridCol w="2730500">
                  <a:extLst>
                    <a:ext uri="{9D8B030D-6E8A-4147-A177-3AD203B41FA5}">
                      <a16:colId xmlns:a16="http://schemas.microsoft.com/office/drawing/2014/main" val="2457421865"/>
                    </a:ext>
                  </a:extLst>
                </a:gridCol>
                <a:gridCol w="5767581">
                  <a:extLst>
                    <a:ext uri="{9D8B030D-6E8A-4147-A177-3AD203B41FA5}">
                      <a16:colId xmlns:a16="http://schemas.microsoft.com/office/drawing/2014/main" val="3367632477"/>
                    </a:ext>
                  </a:extLst>
                </a:gridCol>
                <a:gridCol w="2601720">
                  <a:extLst>
                    <a:ext uri="{9D8B030D-6E8A-4147-A177-3AD203B41FA5}">
                      <a16:colId xmlns:a16="http://schemas.microsoft.com/office/drawing/2014/main" val="2362186750"/>
                    </a:ext>
                  </a:extLst>
                </a:gridCol>
              </a:tblGrid>
              <a:tr h="644659">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txBody>
                  <a:tcPr/>
                </a:tc>
                <a:extLst>
                  <a:ext uri="{0D108BD9-81ED-4DB2-BD59-A6C34878D82A}">
                    <a16:rowId xmlns:a16="http://schemas.microsoft.com/office/drawing/2014/main" val="3038505992"/>
                  </a:ext>
                </a:extLst>
              </a:tr>
              <a:tr h="1435673">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Niveles de Servicios (ANS) de Tecnología en el mes de Septiembre de 2022</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30/11/2022</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640769">
                <a:tc>
                  <a:txBody>
                    <a:bodyPr/>
                    <a:lstStyle/>
                    <a:p>
                      <a:pPr marL="0" algn="just" defTabSz="914400" rtl="0" eaLnBrk="1" fontAlgn="ctr" latinLnBrk="0" hangingPunct="1"/>
                      <a:r>
                        <a:rPr lang="es-MX" sz="1600" b="0" i="0" u="none" strike="noStrike" kern="1200">
                          <a:solidFill>
                            <a:srgbClr val="002060"/>
                          </a:solidFill>
                          <a:effectLst/>
                          <a:latin typeface="Calibri" panose="020F0502020204030204" pitchFamily="34" charset="0"/>
                          <a:ea typeface="+mn-ea"/>
                          <a:cs typeface="+mn-cs"/>
                        </a:rPr>
                        <a:t>Informe sobre incumplimiento de Acuerdos de Niveles de Servicios (ANS) de tecnología en el mes de enero de 2023 </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0" marR="0" marT="0" marB="0" anchor="ctr"/>
                </a:tc>
                <a:tc>
                  <a:txBody>
                    <a:bodyPr/>
                    <a:lstStyle/>
                    <a:p>
                      <a:pPr marL="0" algn="just"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La Interventoría recomendó iniciar con proceso el </a:t>
                      </a:r>
                      <a:r>
                        <a:rPr lang="es-MX" sz="1600" b="1" i="0" u="none" strike="noStrike" kern="1200" dirty="0">
                          <a:solidFill>
                            <a:srgbClr val="002060"/>
                          </a:solidFill>
                          <a:effectLst/>
                          <a:latin typeface="Calibri" panose="020F0502020204030204" pitchFamily="34" charset="0"/>
                          <a:ea typeface="+mn-ea"/>
                          <a:cs typeface="+mn-cs"/>
                        </a:rPr>
                        <a:t>17/08/2023</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248014833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89597" y="690062"/>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11" name="Imagen 10">
            <a:extLst>
              <a:ext uri="{FF2B5EF4-FFF2-40B4-BE49-F238E27FC236}">
                <a16:creationId xmlns:a16="http://schemas.microsoft.com/office/drawing/2014/main" id="{CF3949E7-E674-4AB0-ABCC-F5A654013D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9647" y="372877"/>
            <a:ext cx="1866536" cy="494097"/>
          </a:xfrm>
          <a:prstGeom prst="rect">
            <a:avLst/>
          </a:prstGeom>
        </p:spPr>
      </p:pic>
    </p:spTree>
    <p:extLst>
      <p:ext uri="{BB962C8B-B14F-4D97-AF65-F5344CB8AC3E}">
        <p14:creationId xmlns:p14="http://schemas.microsoft.com/office/powerpoint/2010/main" val="197605452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87306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del mes de enero de 2022</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31/03/2022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31-03-22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14570">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a:t>
                      </a:r>
                    </a:p>
                  </a:txBody>
                  <a:tcPr marL="0" marR="0" marT="0" marB="0" anchor="ctr"/>
                </a:tc>
                <a:tc>
                  <a:txBody>
                    <a:bodyPr/>
                    <a:lstStyle/>
                    <a:p>
                      <a:pPr algn="ctr" fontAlgn="b"/>
                      <a:r>
                        <a:rPr lang="es-MX" sz="1600" b="0" i="0" u="none" strike="noStrike" kern="1200" dirty="0">
                          <a:solidFill>
                            <a:srgbClr val="002060"/>
                          </a:solidFill>
                          <a:effectLst/>
                          <a:latin typeface="Calibri" panose="020F0502020204030204" pitchFamily="34" charset="0"/>
                          <a:ea typeface="+mn-ea"/>
                          <a:cs typeface="+mn-cs"/>
                        </a:rPr>
                        <a:t>Audiencias de Rendición de cuentas - vigencia 2021 </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01/06/2022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309369371"/>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3</a:t>
                      </a: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Fuga de Lixiviados - Marzo 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600" b="0" i="0" u="none" strike="noStrike" kern="1200" dirty="0">
                          <a:solidFill>
                            <a:srgbClr val="002060"/>
                          </a:solidFill>
                          <a:effectLst/>
                          <a:latin typeface="Calibri" panose="020F0502020204030204" pitchFamily="34" charset="0"/>
                          <a:ea typeface="+mn-ea"/>
                          <a:cs typeface="+mn-cs"/>
                        </a:rPr>
                        <a:t>01/06/2022</a:t>
                      </a:r>
                    </a:p>
                    <a:p>
                      <a:pPr marL="0" algn="ctr" defTabSz="914400" rtl="0" eaLnBrk="1" fontAlgn="ctr" latinLnBrk="0" hangingPunct="1"/>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01-06-22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3811827"/>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4</a:t>
                      </a:r>
                    </a:p>
                  </a:txBody>
                  <a:tcPr marL="0" marR="0" marT="0" marB="0" anchor="ctr"/>
                </a:tc>
                <a:tc>
                  <a:txBody>
                    <a:bodyPr/>
                    <a:lstStyle/>
                    <a:p>
                      <a:pPr marL="0" algn="ctr" defTabSz="914400" rtl="0" eaLnBrk="1" fontAlgn="ctr" latinLnBrk="0" hangingPunct="1"/>
                      <a:r>
                        <a:rPr lang="pt-BR" sz="1600" b="0" i="0" u="none" strike="noStrike" kern="1200" dirty="0">
                          <a:solidFill>
                            <a:srgbClr val="002060"/>
                          </a:solidFill>
                          <a:effectLst/>
                          <a:latin typeface="Calibri" panose="020F0502020204030204" pitchFamily="34" charset="0"/>
                          <a:ea typeface="+mn-ea"/>
                          <a:cs typeface="+mn-cs"/>
                        </a:rPr>
                        <a:t>Fuga de Lixiviados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3/08/2022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03-08-22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355091854"/>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5</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Mayo </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17/08/2022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17-08-22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74030415"/>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6</a:t>
                      </a:r>
                    </a:p>
                  </a:txBody>
                  <a:tcPr marL="0" marR="0" marT="0"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Octubre 2022  - PP N°6</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15/11/2022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a:t>
                      </a:r>
                      <a:r>
                        <a:rPr lang="es-MX" sz="1600" b="1" i="0" u="none" strike="noStrike" kern="1200" dirty="0">
                          <a:solidFill>
                            <a:srgbClr val="002060"/>
                          </a:solidFill>
                          <a:effectLst/>
                          <a:latin typeface="+mn-lt"/>
                          <a:ea typeface="+mn-ea"/>
                          <a:cs typeface="+mn-cs"/>
                        </a:rPr>
                        <a:t>15-11-2022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915407156"/>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7535752"/>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4"/>
          <a:ext cx="10801351" cy="4310037"/>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89142">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7</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 Noviembre 2022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29/12/2022</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29.12.2022</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8</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Mecánica – Incumplimiento de frecuencias Dic2022 - PP N° 8</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13/03/2023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187094194"/>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9</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Manual . Enero 2023 - PP N°9</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27/03/2023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27/03/2023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973531298"/>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10</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2023 - PP N° 10</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13/04/2023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13/04/2023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51593737"/>
                  </a:ext>
                </a:extLst>
              </a:tr>
              <a:tr h="744179">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11</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marzo de 2023. - PP N° 11</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18/05/2023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18/05/2023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887605409"/>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50968987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485775" y="1683255"/>
          <a:ext cx="10801351" cy="4961115"/>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12</a:t>
                      </a:r>
                    </a:p>
                  </a:txBody>
                  <a:tcPr marL="0" marR="0" marT="0" marB="0" anchor="ctr"/>
                </a:tc>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Abril de 2023 - PP N° 12</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10/07/2023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1" i="0" u="none" strike="noStrike" kern="1200" dirty="0">
                          <a:solidFill>
                            <a:srgbClr val="002060"/>
                          </a:solidFill>
                          <a:effectLst/>
                          <a:latin typeface="Calibri" panose="020F0502020204030204" pitchFamily="34" charset="0"/>
                          <a:ea typeface="+mn-ea"/>
                          <a:cs typeface="+mn-cs"/>
                        </a:rPr>
                        <a:t>10/07/2023</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13</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13 – Actividad de Barrido y Limpieza – Incumplimiento de frecuencia – junio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14</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PP N° 14 – Actividad de Barrido y Limpieza – Incumplimiento de frecuencia – julio de 2023.</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25/08/2023</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25/08/2023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53815158"/>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15</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Fuga de Lixiviados – septiembre 2023 - PP N°15</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6/12/2023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6/12/2023</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707868151"/>
                  </a:ext>
                </a:extLst>
              </a:tr>
              <a:tr h="705345">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16</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septiembre de 2023 - PP N°16</a:t>
                      </a:r>
                    </a:p>
                  </a:txBody>
                  <a:tcPr marL="9525" marR="9525" marT="9525" marB="0" anchor="ctr"/>
                </a:tc>
                <a:tc>
                  <a:txBody>
                    <a:bodyPr/>
                    <a:lstStyle/>
                    <a:p>
                      <a:pPr marL="0" algn="ctr"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11/12/2023</a:t>
                      </a:r>
                      <a:endParaRPr lang="es-CO" sz="1600" b="0" i="0" u="none" strike="noStrike" kern="1200" dirty="0">
                        <a:solidFill>
                          <a:srgbClr val="002060"/>
                        </a:solidFill>
                        <a:effectLst/>
                        <a:latin typeface="Calibri" panose="020F0502020204030204" pitchFamily="34" charset="0"/>
                        <a:ea typeface="+mn-ea"/>
                        <a:cs typeface="+mn-cs"/>
                      </a:endParaRP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11/12/2023</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601022638"/>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17</a:t>
                      </a:r>
                    </a:p>
                  </a:txBody>
                  <a:tcPr marL="0" marR="0" marT="0" marB="0" anchor="ctr"/>
                </a:tc>
                <a:tc>
                  <a:txBody>
                    <a:bodyPr/>
                    <a:lstStyle/>
                    <a:p>
                      <a:pPr algn="l" fontAlgn="ctr"/>
                      <a:r>
                        <a:rPr lang="pt-BR" sz="1600" b="0" i="0" u="none" strike="noStrike" kern="1200" dirty="0">
                          <a:solidFill>
                            <a:srgbClr val="002060"/>
                          </a:solidFill>
                          <a:effectLst/>
                          <a:latin typeface="Calibri" panose="020F0502020204030204" pitchFamily="34" charset="0"/>
                          <a:ea typeface="+mn-ea"/>
                          <a:cs typeface="+mn-cs"/>
                        </a:rPr>
                        <a:t> Fuga de Lixiviados – noviembre 2023 - PP N°17</a:t>
                      </a: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29/01/2024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29/01/2024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71150404"/>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34549082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380B88-2FD4-21A1-22BF-E24F1DD203B3}"/>
            </a:ext>
          </a:extLst>
        </p:cNvPr>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6ED67236-734C-C7D4-9412-C7D726D6BFF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2D8957FA-53D9-A17C-CA82-2E27801F85AE}"/>
              </a:ext>
            </a:extLst>
          </p:cNvPr>
          <p:cNvGraphicFramePr>
            <a:graphicFrameLocks noGrp="1"/>
          </p:cNvGraphicFramePr>
          <p:nvPr/>
        </p:nvGraphicFramePr>
        <p:xfrm>
          <a:off x="485775" y="1683255"/>
          <a:ext cx="10801351" cy="3543300"/>
        </p:xfrm>
        <a:graphic>
          <a:graphicData uri="http://schemas.openxmlformats.org/drawingml/2006/table">
            <a:tbl>
              <a:tblPr firstRow="1" bandRow="1">
                <a:tableStyleId>{93296810-A885-4BE3-A3E7-6D5BEEA58F35}</a:tableStyleId>
              </a:tblPr>
              <a:tblGrid>
                <a:gridCol w="1071564">
                  <a:extLst>
                    <a:ext uri="{9D8B030D-6E8A-4147-A177-3AD203B41FA5}">
                      <a16:colId xmlns:a16="http://schemas.microsoft.com/office/drawing/2014/main" val="2457421865"/>
                    </a:ext>
                  </a:extLst>
                </a:gridCol>
                <a:gridCol w="3192868">
                  <a:extLst>
                    <a:ext uri="{9D8B030D-6E8A-4147-A177-3AD203B41FA5}">
                      <a16:colId xmlns:a16="http://schemas.microsoft.com/office/drawing/2014/main" val="3367632477"/>
                    </a:ext>
                  </a:extLst>
                </a:gridCol>
                <a:gridCol w="2722827">
                  <a:extLst>
                    <a:ext uri="{9D8B030D-6E8A-4147-A177-3AD203B41FA5}">
                      <a16:colId xmlns:a16="http://schemas.microsoft.com/office/drawing/2014/main" val="2362186750"/>
                    </a:ext>
                  </a:extLst>
                </a:gridCol>
                <a:gridCol w="3814092">
                  <a:extLst>
                    <a:ext uri="{9D8B030D-6E8A-4147-A177-3AD203B41FA5}">
                      <a16:colId xmlns:a16="http://schemas.microsoft.com/office/drawing/2014/main" val="478512528"/>
                    </a:ext>
                  </a:extLst>
                </a:gridCol>
              </a:tblGrid>
              <a:tr h="565701">
                <a:tc>
                  <a:txBody>
                    <a:bodyPr/>
                    <a:lstStyle/>
                    <a:p>
                      <a:pPr algn="ctr"/>
                      <a:r>
                        <a:rPr lang="es-CO" sz="1600" dirty="0">
                          <a:solidFill>
                            <a:schemeClr val="bg1"/>
                          </a:solidFill>
                          <a:latin typeface="+mn-lt"/>
                        </a:rPr>
                        <a:t>N°</a:t>
                      </a:r>
                    </a:p>
                  </a:txBody>
                  <a:tcPr/>
                </a:tc>
                <a:tc>
                  <a:txBody>
                    <a:bodyPr/>
                    <a:lstStyle/>
                    <a:p>
                      <a:pPr algn="ctr"/>
                      <a:r>
                        <a:rPr lang="es-CO" sz="1600" dirty="0">
                          <a:solidFill>
                            <a:schemeClr val="bg1"/>
                          </a:solidFill>
                          <a:latin typeface="+mn-lt"/>
                        </a:rPr>
                        <a:t>TEMA</a:t>
                      </a:r>
                    </a:p>
                  </a:txBody>
                  <a:tcPr/>
                </a:tc>
                <a:tc>
                  <a:txBody>
                    <a:bodyPr/>
                    <a:lstStyle/>
                    <a:p>
                      <a:pPr algn="ctr"/>
                      <a:r>
                        <a:rPr lang="es-CO" sz="1600" dirty="0">
                          <a:solidFill>
                            <a:schemeClr val="bg1"/>
                          </a:solidFill>
                        </a:rPr>
                        <a:t>FECHA INFORME DE INCUMPLIMIENTO</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18</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octubre de 2023 - PP N°18</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1/02/2024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1/02/2024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78266086"/>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19</a:t>
                      </a:r>
                    </a:p>
                  </a:txBody>
                  <a:tcPr marL="0" marR="0" marT="0" marB="0" anchor="ctr"/>
                </a:tc>
                <a:tc>
                  <a:txBody>
                    <a:bodyPr/>
                    <a:lstStyle/>
                    <a:p>
                      <a:pPr algn="just" fontAlgn="ctr"/>
                      <a:r>
                        <a:rPr lang="es-MX" sz="1600" b="0" i="0" u="none" strike="noStrike" kern="1200" dirty="0">
                          <a:solidFill>
                            <a:srgbClr val="002060"/>
                          </a:solidFill>
                          <a:effectLst/>
                          <a:latin typeface="Calibri" panose="020F0502020204030204" pitchFamily="34" charset="0"/>
                          <a:ea typeface="+mn-ea"/>
                          <a:cs typeface="+mn-cs"/>
                        </a:rPr>
                        <a:t>Actividad de Barrido y Limpieza- Incumplimiento de frecuencias - diciembre de 2023 - PP N°19</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26/02/2024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26/02/2024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1501418382"/>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20</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Informe sobre posible incumplimiento por Fuga de Lixiviados – febrero 2024 - PPN°20</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22/04/2024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22/04/2024</a:t>
                      </a:r>
                      <a:endParaRPr lang="es-MX" sz="1600" b="1" i="0" u="none" strike="noStrike" dirty="0">
                        <a:solidFill>
                          <a:srgbClr val="002060"/>
                        </a:solidFill>
                        <a:effectLst/>
                        <a:latin typeface="Calibri" panose="020F0502020204030204" pitchFamily="34" charset="0"/>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051138969"/>
                  </a:ext>
                </a:extLst>
              </a:tr>
              <a:tr h="705345">
                <a:tc>
                  <a:txBody>
                    <a:bodyPr/>
                    <a:lstStyle/>
                    <a:p>
                      <a:pPr algn="ctr" fontAlgn="ctr"/>
                      <a:r>
                        <a:rPr lang="es-CO" sz="1600" b="0" i="0" u="none" strike="noStrike" kern="1200" dirty="0">
                          <a:solidFill>
                            <a:srgbClr val="002060"/>
                          </a:solidFill>
                          <a:effectLst/>
                          <a:latin typeface="Calibri" panose="020F0502020204030204" pitchFamily="34" charset="0"/>
                          <a:ea typeface="+mn-ea"/>
                          <a:cs typeface="+mn-cs"/>
                        </a:rPr>
                        <a:t>21</a:t>
                      </a:r>
                    </a:p>
                  </a:txBody>
                  <a:tcPr marL="0" marR="0" marT="0" marB="0" anchor="ctr"/>
                </a:tc>
                <a:tc>
                  <a:txBody>
                    <a:bodyPr/>
                    <a:lstStyle/>
                    <a:p>
                      <a:pPr algn="l" fontAlgn="ctr"/>
                      <a:r>
                        <a:rPr lang="es-MX" sz="1600" b="0" i="0" u="none" strike="noStrike" kern="1200" dirty="0">
                          <a:solidFill>
                            <a:srgbClr val="002060"/>
                          </a:solidFill>
                          <a:effectLst/>
                          <a:latin typeface="Calibri" panose="020F0502020204030204" pitchFamily="34" charset="0"/>
                          <a:ea typeface="+mn-ea"/>
                          <a:cs typeface="+mn-cs"/>
                        </a:rPr>
                        <a:t>Actividad de Barrido y Limpieza – Incumplimiento de frecuencia – febrero de 2024.- PP N°21</a:t>
                      </a:r>
                    </a:p>
                  </a:txBody>
                  <a:tcPr marL="9525" marR="9525" marT="9525" marB="0" anchor="ctr"/>
                </a:tc>
                <a:tc>
                  <a:txBody>
                    <a:bodyPr/>
                    <a:lstStyle/>
                    <a:p>
                      <a:pPr marL="0" algn="ctr" defTabSz="914400" rtl="0" eaLnBrk="1" fontAlgn="ctr" latinLnBrk="0" hangingPunct="1"/>
                      <a:r>
                        <a:rPr lang="es-CO" sz="1600" b="0" i="0" u="none" strike="noStrike" kern="1200" dirty="0">
                          <a:solidFill>
                            <a:srgbClr val="002060"/>
                          </a:solidFill>
                          <a:effectLst/>
                          <a:latin typeface="Calibri" panose="020F0502020204030204" pitchFamily="34" charset="0"/>
                          <a:ea typeface="+mn-ea"/>
                          <a:cs typeface="+mn-cs"/>
                        </a:rPr>
                        <a:t>24/05/2024</a:t>
                      </a:r>
                    </a:p>
                  </a:txBody>
                  <a:tcPr marL="0" marR="0" marT="0"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CO" sz="1600" b="0" i="0" u="none" strike="noStrike" kern="1200" dirty="0">
                          <a:solidFill>
                            <a:srgbClr val="002060"/>
                          </a:solidFill>
                          <a:effectLst/>
                          <a:latin typeface="Calibri" panose="020F0502020204030204" pitchFamily="34" charset="0"/>
                          <a:ea typeface="+mn-ea"/>
                          <a:cs typeface="+mn-cs"/>
                        </a:rPr>
                        <a:t>24/05/2024</a:t>
                      </a: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252622490"/>
                  </a:ext>
                </a:extLst>
              </a:tr>
            </a:tbl>
          </a:graphicData>
        </a:graphic>
      </p:graphicFrame>
      <p:sp>
        <p:nvSpPr>
          <p:cNvPr id="5" name="CuadroTexto 4">
            <a:extLst>
              <a:ext uri="{FF2B5EF4-FFF2-40B4-BE49-F238E27FC236}">
                <a16:creationId xmlns:a16="http://schemas.microsoft.com/office/drawing/2014/main" id="{59BB2A2A-43CE-BB87-3082-83B15A1402BB}"/>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21</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3EE42BF-9F3F-3736-5941-ABF6AD5B3B73}"/>
              </a:ext>
            </a:extLst>
          </p:cNvPr>
          <p:cNvSpPr txBox="1"/>
          <p:nvPr/>
        </p:nvSpPr>
        <p:spPr>
          <a:xfrm>
            <a:off x="1635809" y="60139"/>
            <a:ext cx="9881937" cy="1077218"/>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Recomendaciones de Penal Pecuniaria</a:t>
            </a:r>
          </a:p>
          <a:p>
            <a:r>
              <a:rPr lang="es-CO" sz="1600" cap="small" dirty="0">
                <a:solidFill>
                  <a:srgbClr val="002060"/>
                </a:solidFill>
                <a:latin typeface="Candara" panose="020E0502030303020204" pitchFamily="34" charset="0"/>
              </a:rPr>
              <a:t>         </a:t>
            </a:r>
            <a:r>
              <a:rPr lang="es-CO" sz="2800" kern="0" cap="small" dirty="0">
                <a:solidFill>
                  <a:schemeClr val="accent1">
                    <a:lumMod val="50000"/>
                  </a:schemeClr>
                </a:solidFill>
                <a:latin typeface="Candara" panose="020E0502030303020204" pitchFamily="34" charset="0"/>
              </a:rPr>
              <a:t>en  Proceso</a:t>
            </a:r>
          </a:p>
        </p:txBody>
      </p:sp>
      <p:pic>
        <p:nvPicPr>
          <p:cNvPr id="7" name="Imagen 6">
            <a:extLst>
              <a:ext uri="{FF2B5EF4-FFF2-40B4-BE49-F238E27FC236}">
                <a16:creationId xmlns:a16="http://schemas.microsoft.com/office/drawing/2014/main" id="{DC9B17A0-33EB-1C44-970D-92BC2A79DF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38962505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Conector recto 7">
            <a:extLst>
              <a:ext uri="{FF2B5EF4-FFF2-40B4-BE49-F238E27FC236}">
                <a16:creationId xmlns:a16="http://schemas.microsoft.com/office/drawing/2014/main" id="{C18956D9-B5DB-405A-8712-62F22740A91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Tabla 8">
            <a:extLst>
              <a:ext uri="{FF2B5EF4-FFF2-40B4-BE49-F238E27FC236}">
                <a16:creationId xmlns:a16="http://schemas.microsoft.com/office/drawing/2014/main" id="{A6792F2F-AEBE-4277-A8B8-43617D3DBB15}"/>
              </a:ext>
            </a:extLst>
          </p:cNvPr>
          <p:cNvGraphicFramePr>
            <a:graphicFrameLocks noGrp="1"/>
          </p:cNvGraphicFramePr>
          <p:nvPr/>
        </p:nvGraphicFramePr>
        <p:xfrm>
          <a:off x="533400" y="1838038"/>
          <a:ext cx="10769601" cy="4568710"/>
        </p:xfrm>
        <a:graphic>
          <a:graphicData uri="http://schemas.openxmlformats.org/drawingml/2006/table">
            <a:tbl>
              <a:tblPr firstRow="1" bandRow="1">
                <a:tableStyleId>{93296810-A885-4BE3-A3E7-6D5BEEA58F35}</a:tableStyleId>
              </a:tblPr>
              <a:tblGrid>
                <a:gridCol w="2879691">
                  <a:extLst>
                    <a:ext uri="{9D8B030D-6E8A-4147-A177-3AD203B41FA5}">
                      <a16:colId xmlns:a16="http://schemas.microsoft.com/office/drawing/2014/main" val="3367632477"/>
                    </a:ext>
                  </a:extLst>
                </a:gridCol>
                <a:gridCol w="3668210">
                  <a:extLst>
                    <a:ext uri="{9D8B030D-6E8A-4147-A177-3AD203B41FA5}">
                      <a16:colId xmlns:a16="http://schemas.microsoft.com/office/drawing/2014/main" val="2362186750"/>
                    </a:ext>
                  </a:extLst>
                </a:gridCol>
                <a:gridCol w="4221700">
                  <a:extLst>
                    <a:ext uri="{9D8B030D-6E8A-4147-A177-3AD203B41FA5}">
                      <a16:colId xmlns:a16="http://schemas.microsoft.com/office/drawing/2014/main" val="478512528"/>
                    </a:ext>
                  </a:extLst>
                </a:gridCol>
              </a:tblGrid>
              <a:tr h="657745">
                <a:tc>
                  <a:txBody>
                    <a:bodyPr/>
                    <a:lstStyle/>
                    <a:p>
                      <a:pPr algn="ctr"/>
                      <a:r>
                        <a:rPr lang="es-CO" sz="1600" dirty="0">
                          <a:solidFill>
                            <a:schemeClr val="bg1"/>
                          </a:solidFill>
                          <a:latin typeface="+mn-lt"/>
                        </a:rPr>
                        <a:t>TEMA</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MX" sz="1600" dirty="0">
                          <a:solidFill>
                            <a:schemeClr val="bg1"/>
                          </a:solidFill>
                        </a:rPr>
                        <a:t>CONCEPTO</a:t>
                      </a:r>
                      <a:endParaRPr lang="es-CO" sz="1600" dirty="0">
                        <a:solidFill>
                          <a:schemeClr val="bg1"/>
                        </a:solidFill>
                      </a:endParaRPr>
                    </a:p>
                    <a:p>
                      <a:pPr algn="ctr"/>
                      <a:endParaRPr lang="es-CO" sz="1600" dirty="0">
                        <a:solidFill>
                          <a:schemeClr val="bg1"/>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600" dirty="0">
                          <a:solidFill>
                            <a:schemeClr val="bg1"/>
                          </a:solidFill>
                          <a:latin typeface="+mn-lt"/>
                        </a:rPr>
                        <a:t>ESTADO</a:t>
                      </a:r>
                    </a:p>
                    <a:p>
                      <a:pPr algn="ctr"/>
                      <a:endParaRPr lang="es-CO" sz="1600" dirty="0">
                        <a:solidFill>
                          <a:schemeClr val="bg1"/>
                        </a:solidFill>
                        <a:latin typeface="+mn-lt"/>
                      </a:endParaRPr>
                    </a:p>
                  </a:txBody>
                  <a:tcPr/>
                </a:tc>
                <a:extLst>
                  <a:ext uri="{0D108BD9-81ED-4DB2-BD59-A6C34878D82A}">
                    <a16:rowId xmlns:a16="http://schemas.microsoft.com/office/drawing/2014/main" val="3038505992"/>
                  </a:ext>
                </a:extLst>
              </a:tr>
              <a:tr h="1115665">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mayo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txBody>
                  <a:tcPr marL="0" marR="0" marT="0" marB="0" anchor="ctr"/>
                </a:tc>
                <a:extLst>
                  <a:ext uri="{0D108BD9-81ED-4DB2-BD59-A6C34878D82A}">
                    <a16:rowId xmlns:a16="http://schemas.microsoft.com/office/drawing/2014/main" val="478266086"/>
                  </a:ext>
                </a:extLst>
              </a:tr>
              <a:tr h="1338798">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junio de 2023 </a:t>
                      </a:r>
                    </a:p>
                  </a:txBody>
                  <a:tcPr marL="9525" marR="9525" marT="9525" marB="0" anchor="ctr"/>
                </a:tc>
                <a:tc>
                  <a:txBody>
                    <a:bodyPr/>
                    <a:lstStyle/>
                    <a:p>
                      <a:pPr algn="ctr" fontAlgn="ct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Mediante el comunicado UAESP N° 20232000271931 radicado el 15/11/2023 la Unidad conceptuó respecto del tratamiento que a nivel sanción se le debe dar a los ANS.                        </a:t>
                      </a:r>
                      <a:r>
                        <a:rPr lang="es-MX" sz="1600" b="1" i="0" u="none" strike="noStrike" kern="1200" dirty="0">
                          <a:solidFill>
                            <a:srgbClr val="002060"/>
                          </a:solidFill>
                          <a:effectLst/>
                          <a:latin typeface="Calibri" panose="020F0502020204030204" pitchFamily="34" charset="0"/>
                          <a:ea typeface="+mn-ea"/>
                          <a:cs typeface="+mn-cs"/>
                        </a:rPr>
                        <a:t>En análisis de respuesta </a:t>
                      </a:r>
                      <a:endParaRPr lang="es-CO" sz="1600" b="1" i="0" u="none" strike="noStrike" kern="1200" dirty="0">
                        <a:solidFill>
                          <a:srgbClr val="002060"/>
                        </a:solidFill>
                        <a:effectLst/>
                        <a:latin typeface="Calibri" panose="020F0502020204030204" pitchFamily="34" charset="0"/>
                        <a:ea typeface="+mn-ea"/>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4100455972"/>
                  </a:ext>
                </a:extLst>
              </a:tr>
              <a:tr h="1210409">
                <a:tc>
                  <a:txBody>
                    <a:bodyPr/>
                    <a:lstStyle/>
                    <a:p>
                      <a:pPr marL="0" algn="l" defTabSz="914400" rtl="0" eaLnBrk="1" fontAlgn="ctr" latinLnBrk="0" hangingPunct="1"/>
                      <a:r>
                        <a:rPr lang="es-MX" sz="1600" b="0" i="0" u="none" strike="noStrike" kern="1200" dirty="0">
                          <a:solidFill>
                            <a:srgbClr val="002060"/>
                          </a:solidFill>
                          <a:effectLst/>
                          <a:latin typeface="Calibri" panose="020F0502020204030204" pitchFamily="34" charset="0"/>
                          <a:ea typeface="+mn-ea"/>
                          <a:cs typeface="+mn-cs"/>
                        </a:rPr>
                        <a:t>Informe sobre incumplimiento de Acuerdos de Niveles de Servicios (ANS) de tecnología en el mes de diciembre de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Calibri" panose="020F0502020204030204" pitchFamily="34" charset="0"/>
                          <a:ea typeface="+mn-ea"/>
                          <a:cs typeface="+mn-cs"/>
                        </a:rPr>
                        <a:t>Acuerdos de Nivel de Servicio – ANS, relacionados con la</a:t>
                      </a:r>
                      <a:br>
                        <a:rPr lang="es-MX" sz="1600" b="0" i="0" u="none" strike="noStrike" kern="1200" dirty="0">
                          <a:solidFill>
                            <a:srgbClr val="002060"/>
                          </a:solidFill>
                          <a:effectLst/>
                          <a:latin typeface="Calibri" panose="020F0502020204030204" pitchFamily="34" charset="0"/>
                          <a:ea typeface="+mn-ea"/>
                          <a:cs typeface="+mn-cs"/>
                        </a:rPr>
                      </a:br>
                      <a:r>
                        <a:rPr lang="es-MX" sz="1600" b="0" i="0" u="none" strike="noStrike" kern="1200" dirty="0">
                          <a:solidFill>
                            <a:srgbClr val="002060"/>
                          </a:solidFill>
                          <a:effectLst/>
                          <a:latin typeface="Calibri" panose="020F0502020204030204" pitchFamily="34" charset="0"/>
                          <a:ea typeface="+mn-ea"/>
                          <a:cs typeface="+mn-cs"/>
                        </a:rPr>
                        <a:t>entrega de información por parte de los operadores</a:t>
                      </a:r>
                    </a:p>
                    <a:p>
                      <a:pPr algn="ctr" fontAlgn="ctr"/>
                      <a:endParaRPr lang="es-MX" sz="1600" b="0" i="0" u="none" strike="noStrike" kern="1200" dirty="0">
                        <a:solidFill>
                          <a:srgbClr val="002060"/>
                        </a:solidFill>
                        <a:effectLst/>
                        <a:latin typeface="Calibri" panose="020F0502020204030204" pitchFamily="34" charset="0"/>
                        <a:ea typeface="+mn-ea"/>
                        <a:cs typeface="+mn-cs"/>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600" b="0" i="0" u="none" strike="noStrike" kern="1200" dirty="0">
                          <a:solidFill>
                            <a:srgbClr val="002060"/>
                          </a:solidFill>
                          <a:effectLst/>
                          <a:latin typeface="+mn-lt"/>
                          <a:ea typeface="+mn-ea"/>
                          <a:cs typeface="+mn-cs"/>
                        </a:rPr>
                        <a:t>La Interventoría recomendó iniciar con proceso el </a:t>
                      </a:r>
                      <a:r>
                        <a:rPr lang="es-MX" sz="1600" b="1" i="0" u="none" strike="noStrike" kern="1200" dirty="0">
                          <a:solidFill>
                            <a:srgbClr val="002060"/>
                          </a:solidFill>
                          <a:effectLst/>
                          <a:latin typeface="+mn-lt"/>
                          <a:ea typeface="+mn-ea"/>
                          <a:cs typeface="+mn-cs"/>
                        </a:rPr>
                        <a:t>14/05/2024</a:t>
                      </a:r>
                      <a:endParaRPr lang="es-MX" sz="1600" b="1" i="0" u="none" strike="noStrike" dirty="0">
                        <a:solidFill>
                          <a:srgbClr val="002060"/>
                        </a:solidFill>
                        <a:effectLst/>
                        <a:latin typeface="Calibri" panose="020F0502020204030204" pitchFamily="34" charset="0"/>
                      </a:endParaRPr>
                    </a:p>
                  </a:txBody>
                  <a:tcPr marL="0" marR="0" marT="0" marB="0" anchor="ctr"/>
                </a:tc>
                <a:extLst>
                  <a:ext uri="{0D108BD9-81ED-4DB2-BD59-A6C34878D82A}">
                    <a16:rowId xmlns:a16="http://schemas.microsoft.com/office/drawing/2014/main" val="3660304580"/>
                  </a:ext>
                </a:extLst>
              </a:tr>
            </a:tbl>
          </a:graphicData>
        </a:graphic>
      </p:graphicFrame>
      <p:sp>
        <p:nvSpPr>
          <p:cNvPr id="5" name="CuadroTexto 4">
            <a:extLst>
              <a:ext uri="{FF2B5EF4-FFF2-40B4-BE49-F238E27FC236}">
                <a16:creationId xmlns:a16="http://schemas.microsoft.com/office/drawing/2014/main" id="{18D036FB-95E2-4239-A44E-939450AB20AD}"/>
              </a:ext>
            </a:extLst>
          </p:cNvPr>
          <p:cNvSpPr txBox="1"/>
          <p:nvPr/>
        </p:nvSpPr>
        <p:spPr>
          <a:xfrm>
            <a:off x="1474112" y="1252366"/>
            <a:ext cx="2160494" cy="461665"/>
          </a:xfrm>
          <a:prstGeom prst="rect">
            <a:avLst/>
          </a:prstGeom>
          <a:noFill/>
        </p:spPr>
        <p:txBody>
          <a:bodyPr wrap="square" rtlCol="0">
            <a:spAutoFit/>
          </a:bodyPr>
          <a:lstStyle/>
          <a:p>
            <a:r>
              <a:rPr lang="es-CO" sz="2400" b="1" kern="0" cap="small" dirty="0">
                <a:solidFill>
                  <a:schemeClr val="accent1">
                    <a:lumMod val="50000"/>
                  </a:schemeClr>
                </a:solidFill>
                <a:latin typeface="Candara" panose="020E0502030303020204" pitchFamily="34" charset="0"/>
              </a:rPr>
              <a:t>Total : 3</a:t>
            </a:r>
            <a:endParaRPr lang="es-CO" sz="3200" b="1" kern="0" cap="small" dirty="0">
              <a:solidFill>
                <a:schemeClr val="accent1">
                  <a:lumMod val="50000"/>
                </a:schemeClr>
              </a:solidFill>
              <a:latin typeface="Candara" panose="020E0502030303020204" pitchFamily="34" charset="0"/>
            </a:endParaRPr>
          </a:p>
        </p:txBody>
      </p:sp>
      <p:sp>
        <p:nvSpPr>
          <p:cNvPr id="10" name="CuadroTexto 9">
            <a:extLst>
              <a:ext uri="{FF2B5EF4-FFF2-40B4-BE49-F238E27FC236}">
                <a16:creationId xmlns:a16="http://schemas.microsoft.com/office/drawing/2014/main" id="{01C502B6-173E-481B-B030-DA7EF37F2575}"/>
              </a:ext>
            </a:extLst>
          </p:cNvPr>
          <p:cNvSpPr txBox="1"/>
          <p:nvPr/>
        </p:nvSpPr>
        <p:spPr>
          <a:xfrm>
            <a:off x="1635809" y="477224"/>
            <a:ext cx="9881937" cy="954107"/>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2800" kern="0" dirty="0">
                <a:solidFill>
                  <a:schemeClr val="accent1">
                    <a:lumMod val="50000"/>
                  </a:schemeClr>
                </a:solidFill>
              </a:rPr>
              <a:t>Recomendaciones de Incumplimiento en proceso - ANS </a:t>
            </a:r>
          </a:p>
          <a:p>
            <a:pPr lvl="1"/>
            <a:endParaRPr lang="es-CO" sz="2800" kern="0" cap="small" dirty="0">
              <a:solidFill>
                <a:schemeClr val="accent1">
                  <a:lumMod val="50000"/>
                </a:schemeClr>
              </a:solidFill>
              <a:latin typeface="Candara" panose="020E0502030303020204" pitchFamily="34" charset="0"/>
            </a:endParaRPr>
          </a:p>
        </p:txBody>
      </p:sp>
      <p:pic>
        <p:nvPicPr>
          <p:cNvPr id="7" name="Imagen 6">
            <a:extLst>
              <a:ext uri="{FF2B5EF4-FFF2-40B4-BE49-F238E27FC236}">
                <a16:creationId xmlns:a16="http://schemas.microsoft.com/office/drawing/2014/main" id="{1D7F8336-83A7-4149-B593-EFA6D5AA034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9647" y="294550"/>
            <a:ext cx="1824152" cy="654306"/>
          </a:xfrm>
          <a:prstGeom prst="rect">
            <a:avLst/>
          </a:prstGeom>
        </p:spPr>
      </p:pic>
    </p:spTree>
    <p:extLst>
      <p:ext uri="{BB962C8B-B14F-4D97-AF65-F5344CB8AC3E}">
        <p14:creationId xmlns:p14="http://schemas.microsoft.com/office/powerpoint/2010/main" val="4153374202"/>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25BE53E8-7D48-4EA8-8CE5-909E00E3099E}"/>
              </a:ext>
            </a:extLst>
          </p:cNvPr>
          <p:cNvSpPr txBox="1"/>
          <p:nvPr/>
        </p:nvSpPr>
        <p:spPr>
          <a:xfrm>
            <a:off x="387134" y="250966"/>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solicitudes de descuento</a:t>
            </a:r>
          </a:p>
          <a:p>
            <a:r>
              <a:rPr lang="es-CO" sz="1600" b="1" cap="small" dirty="0">
                <a:solidFill>
                  <a:srgbClr val="002060"/>
                </a:solidFill>
                <a:latin typeface="Candara" panose="020E0502030303020204" pitchFamily="34" charset="0"/>
              </a:rPr>
              <a:t>         </a:t>
            </a:r>
            <a:r>
              <a:rPr lang="es-CO" sz="1600" cap="small" dirty="0">
                <a:solidFill>
                  <a:srgbClr val="002060"/>
                </a:solidFill>
                <a:latin typeface="Candara" panose="020E0502030303020204" pitchFamily="34" charset="0"/>
              </a:rPr>
              <a:t>Balance general Solicitudes de descuento –</a:t>
            </a:r>
            <a:r>
              <a:rPr lang="es-CO" sz="1400" cap="small" dirty="0">
                <a:solidFill>
                  <a:srgbClr val="002060"/>
                </a:solidFill>
                <a:latin typeface="Candara" panose="020E0502030303020204" pitchFamily="34" charset="0"/>
              </a:rPr>
              <a:t> abril de 2024</a:t>
            </a:r>
            <a:endParaRPr lang="es-CO" sz="1600" dirty="0"/>
          </a:p>
        </p:txBody>
      </p:sp>
      <p:cxnSp>
        <p:nvCxnSpPr>
          <p:cNvPr id="7" name="Conector recto 6">
            <a:extLst>
              <a:ext uri="{FF2B5EF4-FFF2-40B4-BE49-F238E27FC236}">
                <a16:creationId xmlns:a16="http://schemas.microsoft.com/office/drawing/2014/main" id="{690533CD-1411-4B8A-9CC5-C2FB713730B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2" name="CuadroTexto 1">
            <a:extLst>
              <a:ext uri="{FF2B5EF4-FFF2-40B4-BE49-F238E27FC236}">
                <a16:creationId xmlns:a16="http://schemas.microsoft.com/office/drawing/2014/main" id="{CD6B8855-91C1-4261-8AE2-2255A1A33E80}"/>
              </a:ext>
            </a:extLst>
          </p:cNvPr>
          <p:cNvSpPr txBox="1"/>
          <p:nvPr/>
        </p:nvSpPr>
        <p:spPr>
          <a:xfrm>
            <a:off x="8411068" y="477181"/>
            <a:ext cx="3550023" cy="646331"/>
          </a:xfrm>
          <a:prstGeom prst="rect">
            <a:avLst/>
          </a:prstGeom>
          <a:noFill/>
        </p:spPr>
        <p:txBody>
          <a:bodyPr wrap="square" rtlCol="0">
            <a:spAutoFit/>
          </a:bodyPr>
          <a:lstStyle/>
          <a:p>
            <a:r>
              <a:rPr lang="es-CO" sz="3600" b="1" kern="0" cap="small" dirty="0">
                <a:solidFill>
                  <a:schemeClr val="accent1">
                    <a:lumMod val="50000"/>
                  </a:schemeClr>
                </a:solidFill>
                <a:latin typeface="Candara" panose="020E0502030303020204" pitchFamily="34" charset="0"/>
              </a:rPr>
              <a:t>Total : 13.680</a:t>
            </a:r>
          </a:p>
        </p:txBody>
      </p:sp>
      <p:grpSp>
        <p:nvGrpSpPr>
          <p:cNvPr id="13" name="Grupo 12">
            <a:extLst>
              <a:ext uri="{FF2B5EF4-FFF2-40B4-BE49-F238E27FC236}">
                <a16:creationId xmlns:a16="http://schemas.microsoft.com/office/drawing/2014/main" id="{E04CCD12-25DE-4AB9-9548-620F7095658B}"/>
              </a:ext>
            </a:extLst>
          </p:cNvPr>
          <p:cNvGrpSpPr/>
          <p:nvPr/>
        </p:nvGrpSpPr>
        <p:grpSpPr>
          <a:xfrm>
            <a:off x="282970" y="1589532"/>
            <a:ext cx="1556889" cy="4861356"/>
            <a:chOff x="3114068" y="1111122"/>
            <a:chExt cx="1935480" cy="5697300"/>
          </a:xfrm>
        </p:grpSpPr>
        <p:pic>
          <p:nvPicPr>
            <p:cNvPr id="14" name="Imagen 13">
              <a:extLst>
                <a:ext uri="{FF2B5EF4-FFF2-40B4-BE49-F238E27FC236}">
                  <a16:creationId xmlns:a16="http://schemas.microsoft.com/office/drawing/2014/main" id="{AC4D3E03-B556-4B83-A600-361F162292C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192457" y="1111122"/>
              <a:ext cx="1708382" cy="1362087"/>
            </a:xfrm>
            <a:prstGeom prst="rect">
              <a:avLst/>
            </a:prstGeom>
          </p:spPr>
        </p:pic>
        <p:pic>
          <p:nvPicPr>
            <p:cNvPr id="16" name="Imagen 15">
              <a:extLst>
                <a:ext uri="{FF2B5EF4-FFF2-40B4-BE49-F238E27FC236}">
                  <a16:creationId xmlns:a16="http://schemas.microsoft.com/office/drawing/2014/main" id="{551F5D1C-B049-4276-B3EA-802A31AE4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164093" y="6188219"/>
              <a:ext cx="1807066" cy="620203"/>
            </a:xfrm>
            <a:prstGeom prst="rect">
              <a:avLst/>
            </a:prstGeom>
          </p:spPr>
        </p:pic>
        <p:pic>
          <p:nvPicPr>
            <p:cNvPr id="17" name="Imagen 16">
              <a:extLst>
                <a:ext uri="{FF2B5EF4-FFF2-40B4-BE49-F238E27FC236}">
                  <a16:creationId xmlns:a16="http://schemas.microsoft.com/office/drawing/2014/main" id="{C484FF94-26AA-4DA2-9342-B1F86F20511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92457" y="5274443"/>
              <a:ext cx="1807067" cy="388869"/>
            </a:xfrm>
            <a:prstGeom prst="rect">
              <a:avLst/>
            </a:prstGeom>
          </p:spPr>
        </p:pic>
        <p:pic>
          <p:nvPicPr>
            <p:cNvPr id="18" name="Imagen 17">
              <a:extLst>
                <a:ext uri="{FF2B5EF4-FFF2-40B4-BE49-F238E27FC236}">
                  <a16:creationId xmlns:a16="http://schemas.microsoft.com/office/drawing/2014/main" id="{20AB82E2-4A21-4766-8569-71248E78365B}"/>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l="12658" t="17307" r="12911" b="19214"/>
            <a:stretch/>
          </p:blipFill>
          <p:spPr>
            <a:xfrm>
              <a:off x="3114068" y="2561276"/>
              <a:ext cx="1935480" cy="1112521"/>
            </a:xfrm>
            <a:prstGeom prst="rect">
              <a:avLst/>
            </a:prstGeom>
          </p:spPr>
        </p:pic>
      </p:grpSp>
      <p:grpSp>
        <p:nvGrpSpPr>
          <p:cNvPr id="4" name="Grupo 3">
            <a:extLst>
              <a:ext uri="{FF2B5EF4-FFF2-40B4-BE49-F238E27FC236}">
                <a16:creationId xmlns:a16="http://schemas.microsoft.com/office/drawing/2014/main" id="{0000DF10-4A35-3700-1404-EFC909A05362}"/>
              </a:ext>
            </a:extLst>
          </p:cNvPr>
          <p:cNvGrpSpPr/>
          <p:nvPr/>
        </p:nvGrpSpPr>
        <p:grpSpPr>
          <a:xfrm>
            <a:off x="410466" y="3806429"/>
            <a:ext cx="1234082" cy="1086225"/>
            <a:chOff x="10562619" y="1423954"/>
            <a:chExt cx="1280250" cy="1299632"/>
          </a:xfrm>
        </p:grpSpPr>
        <p:pic>
          <p:nvPicPr>
            <p:cNvPr id="6" name="Picture 2">
              <a:extLst>
                <a:ext uri="{FF2B5EF4-FFF2-40B4-BE49-F238E27FC236}">
                  <a16:creationId xmlns:a16="http://schemas.microsoft.com/office/drawing/2014/main" id="{06751A8E-FBBF-D403-7B1D-207CF3B45172}"/>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a:extLst>
                <a:ext uri="{FF2B5EF4-FFF2-40B4-BE49-F238E27FC236}">
                  <a16:creationId xmlns:a16="http://schemas.microsoft.com/office/drawing/2014/main" id="{CF5538BA-518F-B947-FF09-1E3FFA8092F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B683221A-F850-2C71-876B-9FAD8C8A28A2}"/>
              </a:ext>
            </a:extLst>
          </p:cNvPr>
          <p:cNvGraphicFramePr>
            <a:graphicFrameLocks/>
          </p:cNvGraphicFramePr>
          <p:nvPr/>
        </p:nvGraphicFramePr>
        <p:xfrm>
          <a:off x="1799620" y="1875127"/>
          <a:ext cx="10285356" cy="4575760"/>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46945096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spTree>
    <p:extLst>
      <p:ext uri="{BB962C8B-B14F-4D97-AF65-F5344CB8AC3E}">
        <p14:creationId xmlns:p14="http://schemas.microsoft.com/office/powerpoint/2010/main" val="328893947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75450" y="1323483"/>
            <a:ext cx="822732" cy="646332"/>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458411" y="1339816"/>
            <a:ext cx="1233949" cy="698867"/>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403" y="1490023"/>
            <a:ext cx="1689392" cy="358210"/>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6095" y="1383505"/>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9830145" y="1454697"/>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2018 a 2023</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87915" y="6351194"/>
            <a:ext cx="6038024" cy="369332"/>
          </a:xfrm>
          <a:prstGeom prst="rect">
            <a:avLst/>
          </a:prstGeom>
          <a:noFill/>
        </p:spPr>
        <p:txBody>
          <a:bodyPr wrap="square" rtlCol="0">
            <a:spAutoFit/>
          </a:bodyPr>
          <a:lstStyle/>
          <a:p>
            <a:r>
              <a:rPr lang="es-CO" sz="900">
                <a:solidFill>
                  <a:schemeClr val="accent1">
                    <a:lumMod val="50000"/>
                  </a:schemeClr>
                </a:solidFill>
              </a:rPr>
              <a:t>Fuente: Informe del Concesionario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pic>
        <p:nvPicPr>
          <p:cNvPr id="25" name="Picture 2">
            <a:extLst>
              <a:ext uri="{FF2B5EF4-FFF2-40B4-BE49-F238E27FC236}">
                <a16:creationId xmlns:a16="http://schemas.microsoft.com/office/drawing/2014/main" id="{EADDC4D4-2E92-46A9-AD63-80BC7F40E387}"/>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93351" y="1541022"/>
            <a:ext cx="1018496" cy="577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C9A25ED1-D334-4EA4-8093-3039B6F7C3A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46663" y="1108041"/>
            <a:ext cx="965184" cy="5509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6" name="Tabla 5">
            <a:extLst>
              <a:ext uri="{FF2B5EF4-FFF2-40B4-BE49-F238E27FC236}">
                <a16:creationId xmlns:a16="http://schemas.microsoft.com/office/drawing/2014/main" id="{0F23C04A-F3D7-020B-4A69-783900E981D1}"/>
              </a:ext>
            </a:extLst>
          </p:cNvPr>
          <p:cNvGraphicFramePr>
            <a:graphicFrameLocks noGrp="1"/>
          </p:cNvGraphicFramePr>
          <p:nvPr>
            <p:extLst>
              <p:ext uri="{D42A27DB-BD31-4B8C-83A1-F6EECF244321}">
                <p14:modId xmlns:p14="http://schemas.microsoft.com/office/powerpoint/2010/main" val="1958997476"/>
              </p:ext>
            </p:extLst>
          </p:nvPr>
        </p:nvGraphicFramePr>
        <p:xfrm>
          <a:off x="239151" y="2303357"/>
          <a:ext cx="11805959" cy="3438880"/>
        </p:xfrm>
        <a:graphic>
          <a:graphicData uri="http://schemas.openxmlformats.org/drawingml/2006/table">
            <a:tbl>
              <a:tblPr/>
              <a:tblGrid>
                <a:gridCol w="960986">
                  <a:extLst>
                    <a:ext uri="{9D8B030D-6E8A-4147-A177-3AD203B41FA5}">
                      <a16:colId xmlns:a16="http://schemas.microsoft.com/office/drawing/2014/main" val="1203474883"/>
                    </a:ext>
                  </a:extLst>
                </a:gridCol>
                <a:gridCol w="905389">
                  <a:extLst>
                    <a:ext uri="{9D8B030D-6E8A-4147-A177-3AD203B41FA5}">
                      <a16:colId xmlns:a16="http://schemas.microsoft.com/office/drawing/2014/main" val="4103823220"/>
                    </a:ext>
                  </a:extLst>
                </a:gridCol>
                <a:gridCol w="129520">
                  <a:extLst>
                    <a:ext uri="{9D8B030D-6E8A-4147-A177-3AD203B41FA5}">
                      <a16:colId xmlns:a16="http://schemas.microsoft.com/office/drawing/2014/main" val="900071950"/>
                    </a:ext>
                  </a:extLst>
                </a:gridCol>
                <a:gridCol w="960986">
                  <a:extLst>
                    <a:ext uri="{9D8B030D-6E8A-4147-A177-3AD203B41FA5}">
                      <a16:colId xmlns:a16="http://schemas.microsoft.com/office/drawing/2014/main" val="4018409389"/>
                    </a:ext>
                  </a:extLst>
                </a:gridCol>
                <a:gridCol w="930800">
                  <a:extLst>
                    <a:ext uri="{9D8B030D-6E8A-4147-A177-3AD203B41FA5}">
                      <a16:colId xmlns:a16="http://schemas.microsoft.com/office/drawing/2014/main" val="3951132932"/>
                    </a:ext>
                  </a:extLst>
                </a:gridCol>
                <a:gridCol w="131829">
                  <a:extLst>
                    <a:ext uri="{9D8B030D-6E8A-4147-A177-3AD203B41FA5}">
                      <a16:colId xmlns:a16="http://schemas.microsoft.com/office/drawing/2014/main" val="683604522"/>
                    </a:ext>
                  </a:extLst>
                </a:gridCol>
                <a:gridCol w="960986">
                  <a:extLst>
                    <a:ext uri="{9D8B030D-6E8A-4147-A177-3AD203B41FA5}">
                      <a16:colId xmlns:a16="http://schemas.microsoft.com/office/drawing/2014/main" val="3225766391"/>
                    </a:ext>
                  </a:extLst>
                </a:gridCol>
                <a:gridCol w="916458">
                  <a:extLst>
                    <a:ext uri="{9D8B030D-6E8A-4147-A177-3AD203B41FA5}">
                      <a16:colId xmlns:a16="http://schemas.microsoft.com/office/drawing/2014/main" val="2733685766"/>
                    </a:ext>
                  </a:extLst>
                </a:gridCol>
                <a:gridCol w="146171">
                  <a:extLst>
                    <a:ext uri="{9D8B030D-6E8A-4147-A177-3AD203B41FA5}">
                      <a16:colId xmlns:a16="http://schemas.microsoft.com/office/drawing/2014/main" val="3460700134"/>
                    </a:ext>
                  </a:extLst>
                </a:gridCol>
                <a:gridCol w="960986">
                  <a:extLst>
                    <a:ext uri="{9D8B030D-6E8A-4147-A177-3AD203B41FA5}">
                      <a16:colId xmlns:a16="http://schemas.microsoft.com/office/drawing/2014/main" val="1452785527"/>
                    </a:ext>
                  </a:extLst>
                </a:gridCol>
                <a:gridCol w="878054">
                  <a:extLst>
                    <a:ext uri="{9D8B030D-6E8A-4147-A177-3AD203B41FA5}">
                      <a16:colId xmlns:a16="http://schemas.microsoft.com/office/drawing/2014/main" val="2646190085"/>
                    </a:ext>
                  </a:extLst>
                </a:gridCol>
                <a:gridCol w="135293">
                  <a:extLst>
                    <a:ext uri="{9D8B030D-6E8A-4147-A177-3AD203B41FA5}">
                      <a16:colId xmlns:a16="http://schemas.microsoft.com/office/drawing/2014/main" val="1910723299"/>
                    </a:ext>
                  </a:extLst>
                </a:gridCol>
                <a:gridCol w="960986">
                  <a:extLst>
                    <a:ext uri="{9D8B030D-6E8A-4147-A177-3AD203B41FA5}">
                      <a16:colId xmlns:a16="http://schemas.microsoft.com/office/drawing/2014/main" val="1020435416"/>
                    </a:ext>
                  </a:extLst>
                </a:gridCol>
                <a:gridCol w="888931">
                  <a:extLst>
                    <a:ext uri="{9D8B030D-6E8A-4147-A177-3AD203B41FA5}">
                      <a16:colId xmlns:a16="http://schemas.microsoft.com/office/drawing/2014/main" val="1716593285"/>
                    </a:ext>
                  </a:extLst>
                </a:gridCol>
                <a:gridCol w="127495">
                  <a:extLst>
                    <a:ext uri="{9D8B030D-6E8A-4147-A177-3AD203B41FA5}">
                      <a16:colId xmlns:a16="http://schemas.microsoft.com/office/drawing/2014/main" val="3254080866"/>
                    </a:ext>
                  </a:extLst>
                </a:gridCol>
                <a:gridCol w="960986">
                  <a:extLst>
                    <a:ext uri="{9D8B030D-6E8A-4147-A177-3AD203B41FA5}">
                      <a16:colId xmlns:a16="http://schemas.microsoft.com/office/drawing/2014/main" val="2885144064"/>
                    </a:ext>
                  </a:extLst>
                </a:gridCol>
                <a:gridCol w="850103">
                  <a:extLst>
                    <a:ext uri="{9D8B030D-6E8A-4147-A177-3AD203B41FA5}">
                      <a16:colId xmlns:a16="http://schemas.microsoft.com/office/drawing/2014/main" val="520989080"/>
                    </a:ext>
                  </a:extLst>
                </a:gridCol>
              </a:tblGrid>
              <a:tr h="644790">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18870666"/>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17.826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15.626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8.725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60.742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949050091"/>
                  </a:ext>
                </a:extLst>
              </a:tr>
              <a:tr h="214930">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32.943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28.890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12.216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22.278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96.327</a:t>
                      </a:r>
                    </a:p>
                  </a:txBody>
                  <a:tcPr marL="0" marR="0" marT="0" marB="0" anchor="ctr">
                    <a:lnL>
                      <a:noFill/>
                    </a:lnL>
                    <a:lnR>
                      <a:noFill/>
                    </a:lnR>
                    <a:lnT>
                      <a:noFill/>
                    </a:lnT>
                    <a:lnB>
                      <a:noFill/>
                    </a:lnB>
                    <a:noFill/>
                  </a:tcPr>
                </a:tc>
                <a:extLst>
                  <a:ext uri="{0D108BD9-81ED-4DB2-BD59-A6C34878D82A}">
                    <a16:rowId xmlns:a16="http://schemas.microsoft.com/office/drawing/2014/main" val="2932300874"/>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38.738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27.636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26.304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105.714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74455288"/>
                  </a:ext>
                </a:extLst>
              </a:tr>
              <a:tr h="214930">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33.592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143.080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72.483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68.368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65.355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382.878</a:t>
                      </a:r>
                    </a:p>
                  </a:txBody>
                  <a:tcPr marL="0" marR="0" marT="0" marB="0" anchor="ctr">
                    <a:lnL>
                      <a:noFill/>
                    </a:lnL>
                    <a:lnR>
                      <a:noFill/>
                    </a:lnR>
                    <a:lnT>
                      <a:noFill/>
                    </a:lnT>
                    <a:lnB>
                      <a:noFill/>
                    </a:lnB>
                    <a:noFill/>
                  </a:tcPr>
                </a:tc>
                <a:extLst>
                  <a:ext uri="{0D108BD9-81ED-4DB2-BD59-A6C34878D82A}">
                    <a16:rowId xmlns:a16="http://schemas.microsoft.com/office/drawing/2014/main" val="1494164820"/>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111.232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179.483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112.467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80.994</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98.156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582.332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238241033"/>
                  </a:ext>
                </a:extLst>
              </a:tr>
              <a:tr h="214930">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113.961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160.057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113.525</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82.930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96.917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567.390</a:t>
                      </a:r>
                    </a:p>
                  </a:txBody>
                  <a:tcPr marL="0" marR="0" marT="0" marB="0" anchor="ctr">
                    <a:lnL>
                      <a:noFill/>
                    </a:lnL>
                    <a:lnR>
                      <a:noFill/>
                    </a:lnR>
                    <a:lnT>
                      <a:noFill/>
                    </a:lnT>
                    <a:lnB>
                      <a:noFill/>
                    </a:lnB>
                    <a:noFill/>
                  </a:tcPr>
                </a:tc>
                <a:extLst>
                  <a:ext uri="{0D108BD9-81ED-4DB2-BD59-A6C34878D82A}">
                    <a16:rowId xmlns:a16="http://schemas.microsoft.com/office/drawing/2014/main" val="3099103811"/>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113.855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149.236</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107.381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84.618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96.629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551.719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537692999"/>
                  </a:ext>
                </a:extLst>
              </a:tr>
              <a:tr h="214930">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113.850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149.533</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98.598</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84.586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95.779</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542.346</a:t>
                      </a:r>
                    </a:p>
                  </a:txBody>
                  <a:tcPr marL="0" marR="0" marT="0" marB="0" anchor="ctr">
                    <a:lnL>
                      <a:noFill/>
                    </a:lnL>
                    <a:lnR>
                      <a:noFill/>
                    </a:lnR>
                    <a:lnT>
                      <a:noFill/>
                    </a:lnT>
                    <a:lnB>
                      <a:noFill/>
                    </a:lnB>
                    <a:noFill/>
                  </a:tcPr>
                </a:tc>
                <a:extLst>
                  <a:ext uri="{0D108BD9-81ED-4DB2-BD59-A6C34878D82A}">
                    <a16:rowId xmlns:a16="http://schemas.microsoft.com/office/drawing/2014/main" val="942036429"/>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113.820</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144.575</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92.582</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84.511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81.579</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517.067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005403253"/>
                  </a:ext>
                </a:extLst>
              </a:tr>
              <a:tr h="214930">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108.950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138.486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86.956</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86.702</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75.004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496.098</a:t>
                      </a:r>
                    </a:p>
                  </a:txBody>
                  <a:tcPr marL="0" marR="0" marT="0" marB="0" anchor="ctr">
                    <a:lnL>
                      <a:noFill/>
                    </a:lnL>
                    <a:lnR>
                      <a:noFill/>
                    </a:lnR>
                    <a:lnT>
                      <a:noFill/>
                    </a:lnT>
                    <a:lnB>
                      <a:noFill/>
                    </a:lnB>
                    <a:noFill/>
                  </a:tcPr>
                </a:tc>
                <a:extLst>
                  <a:ext uri="{0D108BD9-81ED-4DB2-BD59-A6C34878D82A}">
                    <a16:rowId xmlns:a16="http://schemas.microsoft.com/office/drawing/2014/main" val="562860362"/>
                  </a:ext>
                </a:extLst>
              </a:tr>
              <a:tr h="214930">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103.927</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130.153</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80.991</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83.678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67.278</a:t>
                      </a:r>
                    </a:p>
                  </a:txBody>
                  <a:tcPr marL="0" marR="0" marT="0" marB="0" anchor="ctr">
                    <a:lnL>
                      <a:noFill/>
                    </a:lnL>
                    <a:lnR>
                      <a:noFill/>
                    </a:lnR>
                    <a:lnT>
                      <a:noFill/>
                    </a:lnT>
                    <a:lnB>
                      <a:noFill/>
                    </a:lnB>
                    <a:solidFill>
                      <a:srgbClr val="EBF1E9"/>
                    </a:solid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466.027</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94704470"/>
                  </a:ext>
                </a:extLst>
              </a:tr>
              <a:tr h="214930">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103.764</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129.641</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77.127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83.400</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61.147</a:t>
                      </a:r>
                    </a:p>
                  </a:txBody>
                  <a:tcPr marL="0" marR="0" marT="0" marB="0" anchor="ctr">
                    <a:lnL>
                      <a:noFill/>
                    </a:lnL>
                    <a:lnR>
                      <a:noFill/>
                    </a:lnR>
                    <a:lnT>
                      <a:noFill/>
                    </a:lnT>
                    <a:lnB>
                      <a:noFill/>
                    </a:lnB>
                    <a:noFill/>
                  </a:tcPr>
                </a:tc>
                <a:tc>
                  <a:txBody>
                    <a:bodyPr/>
                    <a:lstStyle/>
                    <a:p>
                      <a:pPr algn="l" fontAlgn="b"/>
                      <a:endParaRPr lang="es-CO" sz="12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455.079</a:t>
                      </a:r>
                    </a:p>
                  </a:txBody>
                  <a:tcPr marL="0" marR="0" marT="0" marB="0" anchor="ctr">
                    <a:lnL>
                      <a:noFill/>
                    </a:lnL>
                    <a:lnR>
                      <a:noFill/>
                    </a:lnR>
                    <a:lnT>
                      <a:noFill/>
                    </a:lnT>
                    <a:lnB>
                      <a:noFill/>
                    </a:lnB>
                    <a:noFill/>
                  </a:tcPr>
                </a:tc>
                <a:extLst>
                  <a:ext uri="{0D108BD9-81ED-4DB2-BD59-A6C34878D82A}">
                    <a16:rowId xmlns:a16="http://schemas.microsoft.com/office/drawing/2014/main" val="3218405124"/>
                  </a:ext>
                </a:extLst>
              </a:tr>
              <a:tr h="214930">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916.951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1.413.751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914.262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773.764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a:solidFill>
                            <a:srgbClr val="203864"/>
                          </a:solidFill>
                          <a:effectLst/>
                          <a:highlight>
                            <a:srgbClr val="EBF1E9"/>
                          </a:highlight>
                          <a:latin typeface="Calibri" panose="020F0502020204030204" pitchFamily="34" charset="0"/>
                        </a:rPr>
                        <a:t>804.991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2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2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200" b="1" i="0" u="none" strike="noStrike" dirty="0">
                          <a:solidFill>
                            <a:srgbClr val="203864"/>
                          </a:solidFill>
                          <a:effectLst/>
                          <a:highlight>
                            <a:srgbClr val="EBF1E9"/>
                          </a:highlight>
                          <a:latin typeface="Calibri" panose="020F0502020204030204" pitchFamily="34" charset="0"/>
                        </a:rPr>
                        <a:t>4.823.719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283630275"/>
                  </a:ext>
                </a:extLst>
              </a:tr>
            </a:tbl>
          </a:graphicData>
        </a:graphic>
      </p:graphicFrame>
    </p:spTree>
    <p:extLst>
      <p:ext uri="{BB962C8B-B14F-4D97-AF65-F5344CB8AC3E}">
        <p14:creationId xmlns:p14="http://schemas.microsoft.com/office/powerpoint/2010/main" val="88329275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48650A-FC1D-3A4F-DDBD-0BBBF5128596}"/>
            </a:ext>
          </a:extLst>
        </p:cNvPr>
        <p:cNvGrpSpPr/>
        <p:nvPr/>
      </p:nvGrpSpPr>
      <p:grpSpPr>
        <a:xfrm>
          <a:off x="0" y="0"/>
          <a:ext cx="0" cy="0"/>
          <a:chOff x="0" y="0"/>
          <a:chExt cx="0" cy="0"/>
        </a:xfrm>
      </p:grpSpPr>
      <p:sp>
        <p:nvSpPr>
          <p:cNvPr id="15" name="Título 3">
            <a:extLst>
              <a:ext uri="{FF2B5EF4-FFF2-40B4-BE49-F238E27FC236}">
                <a16:creationId xmlns:a16="http://schemas.microsoft.com/office/drawing/2014/main" id="{84596C49-CAD5-4C7C-D5D8-AE7846313C1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026570CA-6E62-91BB-3360-6AAD5C84160E}"/>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5324C511-5879-F10D-5E12-A492C25A5D5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497840" y="535877"/>
            <a:ext cx="1666029" cy="1308820"/>
          </a:xfrm>
          <a:prstGeom prst="rect">
            <a:avLst/>
          </a:prstGeom>
        </p:spPr>
      </p:pic>
    </p:spTree>
    <p:extLst>
      <p:ext uri="{BB962C8B-B14F-4D97-AF65-F5344CB8AC3E}">
        <p14:creationId xmlns:p14="http://schemas.microsoft.com/office/powerpoint/2010/main" val="397032378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adroTexto 2">
            <a:extLst>
              <a:ext uri="{FF2B5EF4-FFF2-40B4-BE49-F238E27FC236}">
                <a16:creationId xmlns:a16="http://schemas.microsoft.com/office/drawing/2014/main" id="{D59159FD-6E84-4C90-A8CD-ED465666E64B}"/>
              </a:ext>
            </a:extLst>
          </p:cNvPr>
          <p:cNvSpPr txBox="1"/>
          <p:nvPr/>
        </p:nvSpPr>
        <p:spPr>
          <a:xfrm>
            <a:off x="726550" y="135376"/>
            <a:ext cx="8417449" cy="615553"/>
          </a:xfrm>
          <a:prstGeom prst="rect">
            <a:avLst/>
          </a:prstGeom>
          <a:noFill/>
        </p:spPr>
        <p:txBody>
          <a:bodyPr wrap="square" rtlCol="0">
            <a:spAutoFit/>
          </a:bodyPr>
          <a:lstStyle/>
          <a:p>
            <a:pPr>
              <a:defRPr/>
            </a:pPr>
            <a:r>
              <a:rPr lang="es-CO" sz="3400" b="1" cap="small" dirty="0">
                <a:solidFill>
                  <a:schemeClr val="accent1">
                    <a:lumMod val="50000"/>
                  </a:schemeClr>
                </a:solidFill>
                <a:latin typeface="Candara" panose="020E0502030303020204" pitchFamily="34" charset="0"/>
              </a:rPr>
              <a:t>ESTADO DE CERTIFICACIONES DE CALIDAD</a:t>
            </a:r>
            <a:endParaRPr lang="es-ES" sz="3400" dirty="0">
              <a:solidFill>
                <a:schemeClr val="accent1">
                  <a:lumMod val="50000"/>
                </a:schemeClr>
              </a:solidFill>
              <a:latin typeface="Candara" panose="020E0502030303020204" pitchFamily="34" charset="0"/>
            </a:endParaRPr>
          </a:p>
        </p:txBody>
      </p:sp>
      <p:cxnSp>
        <p:nvCxnSpPr>
          <p:cNvPr id="6" name="Conector recto 5">
            <a:extLst>
              <a:ext uri="{FF2B5EF4-FFF2-40B4-BE49-F238E27FC236}">
                <a16:creationId xmlns:a16="http://schemas.microsoft.com/office/drawing/2014/main" id="{0655B186-9D5A-41A7-A9E1-CD34EF4A2784}"/>
              </a:ext>
            </a:extLst>
          </p:cNvPr>
          <p:cNvCxnSpPr>
            <a:cxnSpLocks/>
          </p:cNvCxnSpPr>
          <p:nvPr/>
        </p:nvCxnSpPr>
        <p:spPr>
          <a:xfrm>
            <a:off x="236536" y="1054252"/>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5 Tabla">
            <a:extLst>
              <a:ext uri="{FF2B5EF4-FFF2-40B4-BE49-F238E27FC236}">
                <a16:creationId xmlns:a16="http://schemas.microsoft.com/office/drawing/2014/main" id="{951DAE2A-AE63-4004-9025-35D17B1539E7}"/>
              </a:ext>
            </a:extLst>
          </p:cNvPr>
          <p:cNvGraphicFramePr>
            <a:graphicFrameLocks noGrp="1"/>
          </p:cNvGraphicFramePr>
          <p:nvPr/>
        </p:nvGraphicFramePr>
        <p:xfrm>
          <a:off x="2722214" y="1435628"/>
          <a:ext cx="6747567" cy="3054643"/>
        </p:xfrm>
        <a:graphic>
          <a:graphicData uri="http://schemas.openxmlformats.org/drawingml/2006/table">
            <a:tbl>
              <a:tblPr firstRow="1" bandRow="1">
                <a:tableStyleId>{68D230F3-CF80-4859-8CE7-A43EE81993B5}</a:tableStyleId>
              </a:tblPr>
              <a:tblGrid>
                <a:gridCol w="1692404">
                  <a:extLst>
                    <a:ext uri="{9D8B030D-6E8A-4147-A177-3AD203B41FA5}">
                      <a16:colId xmlns:a16="http://schemas.microsoft.com/office/drawing/2014/main" val="20000"/>
                    </a:ext>
                  </a:extLst>
                </a:gridCol>
                <a:gridCol w="2160201">
                  <a:extLst>
                    <a:ext uri="{9D8B030D-6E8A-4147-A177-3AD203B41FA5}">
                      <a16:colId xmlns:a16="http://schemas.microsoft.com/office/drawing/2014/main" val="20001"/>
                    </a:ext>
                  </a:extLst>
                </a:gridCol>
                <a:gridCol w="2894962">
                  <a:extLst>
                    <a:ext uri="{9D8B030D-6E8A-4147-A177-3AD203B41FA5}">
                      <a16:colId xmlns:a16="http://schemas.microsoft.com/office/drawing/2014/main" val="3606916673"/>
                    </a:ext>
                  </a:extLst>
                </a:gridCol>
              </a:tblGrid>
              <a:tr h="636598">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ESTADO DEL CRONOGRAMA</a:t>
                      </a:r>
                    </a:p>
                  </a:txBody>
                  <a:tcPr/>
                </a:tc>
                <a:tc>
                  <a:txBody>
                    <a:bodyPr/>
                    <a:lstStyle/>
                    <a:p>
                      <a:pPr algn="ct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569828">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19 de octubre de 2025</a:t>
                      </a:r>
                      <a:endParaRPr lang="es-CO" sz="1600" dirty="0">
                        <a:solidFill>
                          <a:srgbClr val="002060"/>
                        </a:solidFill>
                        <a:latin typeface="+mn-lt"/>
                      </a:endParaRPr>
                    </a:p>
                  </a:txBody>
                  <a:tcPr anchor="ctr"/>
                </a:tc>
                <a:extLst>
                  <a:ext uri="{0D108BD9-81ED-4DB2-BD59-A6C34878D82A}">
                    <a16:rowId xmlns:a16="http://schemas.microsoft.com/office/drawing/2014/main" val="10001"/>
                  </a:ext>
                </a:extLst>
              </a:tr>
              <a:tr h="502717">
                <a:tc>
                  <a:txBody>
                    <a:bodyPr/>
                    <a:lstStyle/>
                    <a:p>
                      <a:r>
                        <a:rPr lang="es-CO" sz="1600" dirty="0">
                          <a:solidFill>
                            <a:srgbClr val="002060"/>
                          </a:solidFill>
                          <a:latin typeface="+mn-lt"/>
                        </a:rPr>
                        <a:t>ISO 14001:2015</a:t>
                      </a: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19 de octubre de 2025</a:t>
                      </a:r>
                      <a:endParaRPr lang="es-CO" sz="1600" dirty="0">
                        <a:solidFill>
                          <a:srgbClr val="002060"/>
                        </a:solidFill>
                        <a:latin typeface="+mn-lt"/>
                      </a:endParaRPr>
                    </a:p>
                  </a:txBody>
                  <a:tcPr anchor="ctr"/>
                </a:tc>
                <a:extLst>
                  <a:ext uri="{0D108BD9-81ED-4DB2-BD59-A6C34878D82A}">
                    <a16:rowId xmlns:a16="http://schemas.microsoft.com/office/drawing/2014/main" val="10002"/>
                  </a:ext>
                </a:extLst>
              </a:tr>
              <a:tr h="502717">
                <a:tc>
                  <a:txBody>
                    <a:bodyPr/>
                    <a:lstStyle/>
                    <a:p>
                      <a:r>
                        <a:rPr lang="es-CO" sz="1600" dirty="0">
                          <a:solidFill>
                            <a:srgbClr val="002060"/>
                          </a:solidFill>
                          <a:latin typeface="+mn-lt"/>
                        </a:rPr>
                        <a:t>ISO 45001:2018</a:t>
                      </a: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19 de octubre de 2025</a:t>
                      </a:r>
                      <a:endParaRPr lang="es-CO" sz="1600" dirty="0">
                        <a:solidFill>
                          <a:srgbClr val="002060"/>
                        </a:solidFill>
                        <a:latin typeface="+mn-lt"/>
                      </a:endParaRPr>
                    </a:p>
                  </a:txBody>
                  <a:tcPr anchor="ctr"/>
                </a:tc>
                <a:extLst>
                  <a:ext uri="{0D108BD9-81ED-4DB2-BD59-A6C34878D82A}">
                    <a16:rowId xmlns:a16="http://schemas.microsoft.com/office/drawing/2014/main" val="2287814759"/>
                  </a:ext>
                </a:extLst>
              </a:tr>
              <a:tr h="680685">
                <a:tc>
                  <a:txBody>
                    <a:bodyPr/>
                    <a:lstStyle/>
                    <a:p>
                      <a:r>
                        <a:rPr lang="es-CO" sz="1600" dirty="0">
                          <a:solidFill>
                            <a:srgbClr val="002060"/>
                          </a:solidFill>
                          <a:latin typeface="+mn-lt"/>
                        </a:rPr>
                        <a:t>ISO 27001:2013</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28 de enero de 2026</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nchor="ct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026DBD81-6C90-441E-91EA-A4CF8CE88D08}"/>
              </a:ext>
            </a:extLst>
          </p:cNvPr>
          <p:cNvGraphicFramePr>
            <a:graphicFrameLocks noGrp="1"/>
          </p:cNvGraphicFramePr>
          <p:nvPr/>
        </p:nvGraphicFramePr>
        <p:xfrm>
          <a:off x="3596246" y="4871646"/>
          <a:ext cx="4999504" cy="822960"/>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tblGrid>
              <a:tr h="176718">
                <a:tc>
                  <a:txBody>
                    <a:bodyPr/>
                    <a:lstStyle/>
                    <a:p>
                      <a:pPr algn="ctr"/>
                      <a:r>
                        <a:rPr lang="es-CO" sz="1000" dirty="0">
                          <a:solidFill>
                            <a:srgbClr val="002060"/>
                          </a:solidFill>
                          <a:latin typeface="+mn-lt"/>
                        </a:rPr>
                        <a:t>DOCUMENTO</a:t>
                      </a:r>
                    </a:p>
                  </a:txBody>
                  <a:tcPr/>
                </a:tc>
                <a:tc>
                  <a:txBody>
                    <a:bodyPr/>
                    <a:lstStyle/>
                    <a:p>
                      <a:pPr algn="ctr"/>
                      <a:r>
                        <a:rPr lang="es-CO" sz="10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22301:2012)</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10" name="Imagen 9">
            <a:extLst>
              <a:ext uri="{FF2B5EF4-FFF2-40B4-BE49-F238E27FC236}">
                <a16:creationId xmlns:a16="http://schemas.microsoft.com/office/drawing/2014/main" id="{3205F1BB-558D-4572-B7B0-F6EAC69C219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789919" y="74778"/>
            <a:ext cx="1104589" cy="867757"/>
          </a:xfrm>
          <a:prstGeom prst="rect">
            <a:avLst/>
          </a:prstGeom>
        </p:spPr>
      </p:pic>
      <p:sp>
        <p:nvSpPr>
          <p:cNvPr id="2" name="CuadroTexto 1">
            <a:extLst>
              <a:ext uri="{FF2B5EF4-FFF2-40B4-BE49-F238E27FC236}">
                <a16:creationId xmlns:a16="http://schemas.microsoft.com/office/drawing/2014/main" id="{E944AF6F-132F-5838-D3AB-7222C1ED3EE7}"/>
              </a:ext>
            </a:extLst>
          </p:cNvPr>
          <p:cNvSpPr txBox="1"/>
          <p:nvPr/>
        </p:nvSpPr>
        <p:spPr>
          <a:xfrm>
            <a:off x="3592091" y="5803748"/>
            <a:ext cx="5244353" cy="276999"/>
          </a:xfrm>
          <a:prstGeom prst="rect">
            <a:avLst/>
          </a:prstGeom>
          <a:noFill/>
        </p:spPr>
        <p:txBody>
          <a:bodyPr wrap="square" rtlCol="0">
            <a:spAutoFit/>
          </a:bodyPr>
          <a:lstStyle/>
          <a:p>
            <a:r>
              <a:rPr lang="es-CO" sz="1200" dirty="0">
                <a:solidFill>
                  <a:schemeClr val="accent1">
                    <a:lumMod val="50000"/>
                  </a:schemeClr>
                </a:solidFill>
              </a:rPr>
              <a:t>.</a:t>
            </a:r>
          </a:p>
        </p:txBody>
      </p:sp>
    </p:spTree>
    <p:extLst>
      <p:ext uri="{BB962C8B-B14F-4D97-AF65-F5344CB8AC3E}">
        <p14:creationId xmlns:p14="http://schemas.microsoft.com/office/powerpoint/2010/main" val="135308323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EA569392-FF01-4A0B-8529-044BF3CFD731}"/>
              </a:ext>
            </a:extLst>
          </p:cNvPr>
          <p:cNvPicPr>
            <a:picLocks noChangeAspect="1"/>
          </p:cNvPicPr>
          <p:nvPr/>
        </p:nvPicPr>
        <p:blipFill>
          <a:blip r:embed="rId3"/>
          <a:stretch>
            <a:fillRect/>
          </a:stretch>
        </p:blipFill>
        <p:spPr>
          <a:xfrm>
            <a:off x="8355510" y="252689"/>
            <a:ext cx="3233905" cy="1835460"/>
          </a:xfrm>
          <a:prstGeom prst="rect">
            <a:avLst/>
          </a:prstGeom>
        </p:spPr>
      </p:pic>
    </p:spTree>
    <p:extLst>
      <p:ext uri="{BB962C8B-B14F-4D97-AF65-F5344CB8AC3E}">
        <p14:creationId xmlns:p14="http://schemas.microsoft.com/office/powerpoint/2010/main" val="210463016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392848" y="325773"/>
            <a:ext cx="10482668" cy="61555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a:r>
              <a:rPr lang="es-ES" sz="3400" dirty="0">
                <a:solidFill>
                  <a:schemeClr val="accent1">
                    <a:lumMod val="50000"/>
                  </a:schemeClr>
                </a:solidFill>
              </a:rPr>
              <a:t>ESTADO DE LAS CERTIFICACIONES DE CALIDAD</a:t>
            </a:r>
          </a:p>
        </p:txBody>
      </p:sp>
      <p:graphicFrame>
        <p:nvGraphicFramePr>
          <p:cNvPr id="5" name="5 Tabla">
            <a:extLst>
              <a:ext uri="{FF2B5EF4-FFF2-40B4-BE49-F238E27FC236}">
                <a16:creationId xmlns:a16="http://schemas.microsoft.com/office/drawing/2014/main" id="{C2C31BCC-4C1C-460B-B319-59A6E3B367F0}"/>
              </a:ext>
            </a:extLst>
          </p:cNvPr>
          <p:cNvGraphicFramePr>
            <a:graphicFrameLocks noGrp="1"/>
          </p:cNvGraphicFramePr>
          <p:nvPr/>
        </p:nvGraphicFramePr>
        <p:xfrm>
          <a:off x="1709282" y="1731696"/>
          <a:ext cx="8127999" cy="2062480"/>
        </p:xfrm>
        <a:graphic>
          <a:graphicData uri="http://schemas.openxmlformats.org/drawingml/2006/table">
            <a:tbl>
              <a:tblPr firstRow="1" bandRow="1">
                <a:tableStyleId>{68D230F3-CF80-4859-8CE7-A43EE81993B5}</a:tableStyleId>
              </a:tblPr>
              <a:tblGrid>
                <a:gridCol w="2709333">
                  <a:extLst>
                    <a:ext uri="{9D8B030D-6E8A-4147-A177-3AD203B41FA5}">
                      <a16:colId xmlns:a16="http://schemas.microsoft.com/office/drawing/2014/main" val="20000"/>
                    </a:ext>
                  </a:extLst>
                </a:gridCol>
                <a:gridCol w="2709333">
                  <a:extLst>
                    <a:ext uri="{9D8B030D-6E8A-4147-A177-3AD203B41FA5}">
                      <a16:colId xmlns:a16="http://schemas.microsoft.com/office/drawing/2014/main" val="20001"/>
                    </a:ext>
                  </a:extLst>
                </a:gridCol>
                <a:gridCol w="2709333">
                  <a:extLst>
                    <a:ext uri="{9D8B030D-6E8A-4147-A177-3AD203B41FA5}">
                      <a16:colId xmlns:a16="http://schemas.microsoft.com/office/drawing/2014/main" val="3606916673"/>
                    </a:ext>
                  </a:extLst>
                </a:gridCol>
              </a:tblGrid>
              <a:tr h="370840">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ESTADO DE LA CERTIFICACIÓN</a:t>
                      </a:r>
                    </a:p>
                  </a:txBody>
                  <a:tcPr/>
                </a:tc>
                <a:tc>
                  <a:txBody>
                    <a:bodyPr/>
                    <a:lstStyle/>
                    <a:p>
                      <a:pPr algn="ct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370840">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algn="ctr"/>
                      <a:r>
                        <a:rPr lang="es-CO" sz="1600" dirty="0">
                          <a:solidFill>
                            <a:srgbClr val="002060"/>
                          </a:solidFill>
                          <a:latin typeface="+mn-lt"/>
                        </a:rPr>
                        <a:t>Certificado por Bureau Veritas</a:t>
                      </a:r>
                    </a:p>
                  </a:txBody>
                  <a:tcPr/>
                </a:tc>
                <a:tc>
                  <a:txBody>
                    <a:bodyPr/>
                    <a:lstStyle/>
                    <a:p>
                      <a:pPr algn="ctr"/>
                      <a:r>
                        <a:rPr lang="es-ES" sz="1600" dirty="0">
                          <a:solidFill>
                            <a:srgbClr val="002060"/>
                          </a:solidFill>
                          <a:latin typeface="+mn-lt"/>
                        </a:rPr>
                        <a:t>12 de junio de 2026</a:t>
                      </a:r>
                      <a:endParaRPr lang="es-CO" sz="1600" dirty="0">
                        <a:solidFill>
                          <a:srgbClr val="002060"/>
                        </a:solidFill>
                        <a:latin typeface="+mn-lt"/>
                      </a:endParaRPr>
                    </a:p>
                  </a:txBody>
                  <a:tcPr/>
                </a:tc>
                <a:extLst>
                  <a:ext uri="{0D108BD9-81ED-4DB2-BD59-A6C34878D82A}">
                    <a16:rowId xmlns:a16="http://schemas.microsoft.com/office/drawing/2014/main" val="10001"/>
                  </a:ext>
                </a:extLst>
              </a:tr>
              <a:tr h="370840">
                <a:tc>
                  <a:txBody>
                    <a:bodyPr/>
                    <a:lstStyle/>
                    <a:p>
                      <a:r>
                        <a:rPr lang="es-CO" sz="1600" dirty="0">
                          <a:solidFill>
                            <a:srgbClr val="002060"/>
                          </a:solidFill>
                          <a:latin typeface="+mn-lt"/>
                        </a:rPr>
                        <a:t>ISO 14001:2015</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19 de septiembre de 2024</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2"/>
                  </a:ext>
                </a:extLst>
              </a:tr>
              <a:tr h="370840">
                <a:tc>
                  <a:txBody>
                    <a:bodyPr/>
                    <a:lstStyle/>
                    <a:p>
                      <a:r>
                        <a:rPr lang="es-CO" sz="1600" dirty="0">
                          <a:solidFill>
                            <a:srgbClr val="002060"/>
                          </a:solidFill>
                          <a:latin typeface="+mn-lt"/>
                        </a:rPr>
                        <a:t>ISO 45001:2018</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19 de septiembre de 2024</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3"/>
                  </a:ext>
                </a:extLst>
              </a:tr>
              <a:tr h="370840">
                <a:tc>
                  <a:txBody>
                    <a:bodyPr/>
                    <a:lstStyle/>
                    <a:p>
                      <a:r>
                        <a:rPr lang="es-CO" sz="1600" dirty="0">
                          <a:solidFill>
                            <a:srgbClr val="002060"/>
                          </a:solidFill>
                          <a:latin typeface="+mn-lt"/>
                        </a:rPr>
                        <a:t>ISO 27001:2013</a:t>
                      </a:r>
                    </a:p>
                  </a:txBody>
                  <a:tcPr/>
                </a:tc>
                <a:tc>
                  <a:txBody>
                    <a:bodyPr/>
                    <a:lstStyle/>
                    <a:p>
                      <a:pPr algn="ctr"/>
                      <a:r>
                        <a:rPr lang="es-CO" sz="1600" dirty="0">
                          <a:solidFill>
                            <a:srgbClr val="002060"/>
                          </a:solidFill>
                          <a:latin typeface="+mn-lt"/>
                        </a:rPr>
                        <a:t>Certificado por 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28 de enero de 2026</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7AD60AF1-4CA6-4DE3-B4D5-A1525C39D1D6}"/>
              </a:ext>
            </a:extLst>
          </p:cNvPr>
          <p:cNvGraphicFramePr>
            <a:graphicFrameLocks noGrp="1"/>
          </p:cNvGraphicFramePr>
          <p:nvPr/>
        </p:nvGraphicFramePr>
        <p:xfrm>
          <a:off x="3024286" y="4432531"/>
          <a:ext cx="5708896" cy="914400"/>
        </p:xfrm>
        <a:graphic>
          <a:graphicData uri="http://schemas.openxmlformats.org/drawingml/2006/table">
            <a:tbl>
              <a:tblPr firstRow="1" bandRow="1">
                <a:tableStyleId>{68D230F3-CF80-4859-8CE7-A43EE81993B5}</a:tableStyleId>
              </a:tblPr>
              <a:tblGrid>
                <a:gridCol w="2854448">
                  <a:extLst>
                    <a:ext uri="{9D8B030D-6E8A-4147-A177-3AD203B41FA5}">
                      <a16:colId xmlns:a16="http://schemas.microsoft.com/office/drawing/2014/main" val="20000"/>
                    </a:ext>
                  </a:extLst>
                </a:gridCol>
                <a:gridCol w="2854448">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8" name="Imagen 7">
            <a:extLst>
              <a:ext uri="{FF2B5EF4-FFF2-40B4-BE49-F238E27FC236}">
                <a16:creationId xmlns:a16="http://schemas.microsoft.com/office/drawing/2014/main" id="{006A38D5-509C-4389-BE3F-04C4259B28D7}"/>
              </a:ext>
            </a:extLst>
          </p:cNvPr>
          <p:cNvPicPr>
            <a:picLocks noChangeAspect="1"/>
          </p:cNvPicPr>
          <p:nvPr/>
        </p:nvPicPr>
        <p:blipFill>
          <a:blip r:embed="rId3"/>
          <a:stretch>
            <a:fillRect/>
          </a:stretch>
        </p:blipFill>
        <p:spPr>
          <a:xfrm>
            <a:off x="10438999" y="173929"/>
            <a:ext cx="1619613" cy="919240"/>
          </a:xfrm>
          <a:prstGeom prst="rect">
            <a:avLst/>
          </a:prstGeom>
        </p:spPr>
      </p:pic>
    </p:spTree>
    <p:extLst>
      <p:ext uri="{BB962C8B-B14F-4D97-AF65-F5344CB8AC3E}">
        <p14:creationId xmlns:p14="http://schemas.microsoft.com/office/powerpoint/2010/main" val="130767852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grpSp>
        <p:nvGrpSpPr>
          <p:cNvPr id="2" name="Grupo 1">
            <a:extLst>
              <a:ext uri="{FF2B5EF4-FFF2-40B4-BE49-F238E27FC236}">
                <a16:creationId xmlns:a16="http://schemas.microsoft.com/office/drawing/2014/main" id="{177A4830-A7B0-0E1A-9FAA-C772BD452E96}"/>
              </a:ext>
            </a:extLst>
          </p:cNvPr>
          <p:cNvGrpSpPr/>
          <p:nvPr/>
        </p:nvGrpSpPr>
        <p:grpSpPr>
          <a:xfrm>
            <a:off x="10523744" y="90125"/>
            <a:ext cx="1280250" cy="1299632"/>
            <a:chOff x="10562619" y="1423954"/>
            <a:chExt cx="1280250" cy="1299632"/>
          </a:xfrm>
        </p:grpSpPr>
        <p:pic>
          <p:nvPicPr>
            <p:cNvPr id="3" name="Picture 2">
              <a:extLst>
                <a:ext uri="{FF2B5EF4-FFF2-40B4-BE49-F238E27FC236}">
                  <a16:creationId xmlns:a16="http://schemas.microsoft.com/office/drawing/2014/main" id="{B74C4B73-E3D0-0906-DA90-7BB6C2D1F86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a:extLst>
                <a:ext uri="{FF2B5EF4-FFF2-40B4-BE49-F238E27FC236}">
                  <a16:creationId xmlns:a16="http://schemas.microsoft.com/office/drawing/2014/main" id="{29317271-5AFD-3E73-E798-95E03080BEF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382792968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adroTexto 2">
            <a:extLst>
              <a:ext uri="{FF2B5EF4-FFF2-40B4-BE49-F238E27FC236}">
                <a16:creationId xmlns:a16="http://schemas.microsoft.com/office/drawing/2014/main" id="{D59159FD-6E84-4C90-A8CD-ED465666E64B}"/>
              </a:ext>
            </a:extLst>
          </p:cNvPr>
          <p:cNvSpPr txBox="1"/>
          <p:nvPr/>
        </p:nvSpPr>
        <p:spPr>
          <a:xfrm>
            <a:off x="726550" y="135376"/>
            <a:ext cx="8417449" cy="615553"/>
          </a:xfrm>
          <a:prstGeom prst="rect">
            <a:avLst/>
          </a:prstGeom>
          <a:noFill/>
        </p:spPr>
        <p:txBody>
          <a:bodyPr wrap="square" rtlCol="0">
            <a:spAutoFit/>
          </a:bodyPr>
          <a:lstStyle/>
          <a:p>
            <a:pPr>
              <a:defRPr/>
            </a:pPr>
            <a:r>
              <a:rPr lang="es-CO" sz="3400" b="1" cap="small" dirty="0">
                <a:solidFill>
                  <a:schemeClr val="accent1">
                    <a:lumMod val="50000"/>
                  </a:schemeClr>
                </a:solidFill>
                <a:latin typeface="Candara" panose="020E0502030303020204" pitchFamily="34" charset="0"/>
              </a:rPr>
              <a:t>ESTADO DE CERTIFICACIONES DE CALIDAD</a:t>
            </a:r>
            <a:endParaRPr lang="es-ES" sz="3400" dirty="0">
              <a:solidFill>
                <a:schemeClr val="accent1">
                  <a:lumMod val="50000"/>
                </a:schemeClr>
              </a:solidFill>
              <a:latin typeface="Candara" panose="020E0502030303020204" pitchFamily="34" charset="0"/>
            </a:endParaRPr>
          </a:p>
        </p:txBody>
      </p:sp>
      <p:cxnSp>
        <p:nvCxnSpPr>
          <p:cNvPr id="6" name="Conector recto 5">
            <a:extLst>
              <a:ext uri="{FF2B5EF4-FFF2-40B4-BE49-F238E27FC236}">
                <a16:creationId xmlns:a16="http://schemas.microsoft.com/office/drawing/2014/main" id="{0655B186-9D5A-41A7-A9E1-CD34EF4A2784}"/>
              </a:ext>
            </a:extLst>
          </p:cNvPr>
          <p:cNvCxnSpPr>
            <a:cxnSpLocks/>
          </p:cNvCxnSpPr>
          <p:nvPr/>
        </p:nvCxnSpPr>
        <p:spPr>
          <a:xfrm>
            <a:off x="118267" y="8432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7" name="5 Tabla">
            <a:extLst>
              <a:ext uri="{FF2B5EF4-FFF2-40B4-BE49-F238E27FC236}">
                <a16:creationId xmlns:a16="http://schemas.microsoft.com/office/drawing/2014/main" id="{F352FD08-F6A7-491D-8FDF-08F4A61F38A8}"/>
              </a:ext>
            </a:extLst>
          </p:cNvPr>
          <p:cNvGraphicFramePr>
            <a:graphicFrameLocks noGrp="1"/>
          </p:cNvGraphicFramePr>
          <p:nvPr/>
        </p:nvGraphicFramePr>
        <p:xfrm>
          <a:off x="2346371" y="1528815"/>
          <a:ext cx="7499256" cy="1983407"/>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gridCol w="2499752">
                  <a:extLst>
                    <a:ext uri="{9D8B030D-6E8A-4147-A177-3AD203B41FA5}">
                      <a16:colId xmlns:a16="http://schemas.microsoft.com/office/drawing/2014/main" val="2054922926"/>
                    </a:ext>
                  </a:extLst>
                </a:gridCol>
              </a:tblGrid>
              <a:tr h="362667">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ENTE CERTIFICADOR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366642">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algn="ctr"/>
                      <a:r>
                        <a:rPr lang="es-CO" sz="1600" dirty="0">
                          <a:solidFill>
                            <a:srgbClr val="002060"/>
                          </a:solidFill>
                          <a:latin typeface="+mn-lt"/>
                        </a:rPr>
                        <a:t>Bureau Veritas</a:t>
                      </a:r>
                    </a:p>
                  </a:txBody>
                  <a:tcPr/>
                </a:tc>
                <a:tc>
                  <a:txBody>
                    <a:bodyPr/>
                    <a:lstStyle/>
                    <a:p>
                      <a:pPr algn="ctr"/>
                      <a:r>
                        <a:rPr lang="es-ES" sz="1600" dirty="0">
                          <a:solidFill>
                            <a:srgbClr val="002060"/>
                          </a:solidFill>
                          <a:latin typeface="+mn-lt"/>
                        </a:rPr>
                        <a:t>23 de enero de 2027</a:t>
                      </a:r>
                      <a:endParaRPr lang="es-CO" sz="1600" dirty="0">
                        <a:solidFill>
                          <a:srgbClr val="002060"/>
                        </a:solidFill>
                        <a:latin typeface="+mn-lt"/>
                      </a:endParaRPr>
                    </a:p>
                  </a:txBody>
                  <a:tcPr/>
                </a:tc>
                <a:extLst>
                  <a:ext uri="{0D108BD9-81ED-4DB2-BD59-A6C34878D82A}">
                    <a16:rowId xmlns:a16="http://schemas.microsoft.com/office/drawing/2014/main" val="10001"/>
                  </a:ext>
                </a:extLst>
              </a:tr>
              <a:tr h="344556">
                <a:tc>
                  <a:txBody>
                    <a:bodyPr/>
                    <a:lstStyle/>
                    <a:p>
                      <a:r>
                        <a:rPr lang="es-CO" sz="1600" dirty="0">
                          <a:solidFill>
                            <a:srgbClr val="002060"/>
                          </a:solidFill>
                          <a:latin typeface="+mn-lt"/>
                        </a:rPr>
                        <a:t>ISO 14001:2015</a:t>
                      </a:r>
                    </a:p>
                  </a:txBody>
                  <a:tcPr/>
                </a:tc>
                <a:tc>
                  <a:txBody>
                    <a:bodyPr/>
                    <a:lstStyle/>
                    <a:p>
                      <a:pPr algn="ctr"/>
                      <a:r>
                        <a:rPr lang="es-CO" sz="1600" dirty="0">
                          <a:solidFill>
                            <a:srgbClr val="002060"/>
                          </a:solidFill>
                          <a:latin typeface="+mn-lt"/>
                        </a:rPr>
                        <a:t>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23 de enero de 2027</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2"/>
                  </a:ext>
                </a:extLst>
              </a:tr>
              <a:tr h="357809">
                <a:tc>
                  <a:txBody>
                    <a:bodyPr/>
                    <a:lstStyle/>
                    <a:p>
                      <a:r>
                        <a:rPr lang="es-CO" sz="1600" dirty="0">
                          <a:solidFill>
                            <a:srgbClr val="002060"/>
                          </a:solidFill>
                          <a:latin typeface="+mn-lt"/>
                        </a:rPr>
                        <a:t>ISO 45001:2018</a:t>
                      </a:r>
                    </a:p>
                  </a:txBody>
                  <a:tcPr/>
                </a:tc>
                <a:tc>
                  <a:txBody>
                    <a:bodyPr/>
                    <a:lstStyle/>
                    <a:p>
                      <a:pPr algn="ctr"/>
                      <a:r>
                        <a:rPr lang="es-CO" sz="1600" dirty="0">
                          <a:solidFill>
                            <a:srgbClr val="002060"/>
                          </a:solidFill>
                          <a:latin typeface="+mn-lt"/>
                        </a:rPr>
                        <a:t>Bureau Veritas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23 de enero de 2027</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3"/>
                  </a:ext>
                </a:extLst>
              </a:tr>
              <a:tr h="291548">
                <a:tc>
                  <a:txBody>
                    <a:bodyPr/>
                    <a:lstStyle/>
                    <a:p>
                      <a:r>
                        <a:rPr lang="es-CO" sz="1600" dirty="0">
                          <a:solidFill>
                            <a:srgbClr val="002060"/>
                          </a:solidFill>
                          <a:latin typeface="+mn-lt"/>
                        </a:rPr>
                        <a:t>ISO 27001:2013</a:t>
                      </a:r>
                    </a:p>
                  </a:txBody>
                  <a:tcPr/>
                </a:tc>
                <a:tc>
                  <a:txBody>
                    <a:bodyPr/>
                    <a:lstStyle/>
                    <a:p>
                      <a:pPr algn="ctr"/>
                      <a:r>
                        <a:rPr lang="es-CO" sz="1600" dirty="0">
                          <a:solidFill>
                            <a:srgbClr val="002060"/>
                          </a:solidFill>
                          <a:latin typeface="+mn-lt"/>
                        </a:rPr>
                        <a:t>ICONTEC</a:t>
                      </a:r>
                    </a:p>
                  </a:txBody>
                  <a:tcPr/>
                </a:tc>
                <a:tc>
                  <a:txBody>
                    <a:bodyPr/>
                    <a:lstStyle/>
                    <a:p>
                      <a:pPr algn="ctr"/>
                      <a:r>
                        <a:rPr lang="es-ES" sz="1600" dirty="0">
                          <a:solidFill>
                            <a:srgbClr val="002060"/>
                          </a:solidFill>
                          <a:latin typeface="+mn-lt"/>
                        </a:rPr>
                        <a:t>30 de enero 2026</a:t>
                      </a:r>
                      <a:endParaRPr lang="es-CO" sz="1600" dirty="0">
                        <a:solidFill>
                          <a:srgbClr val="002060"/>
                        </a:solidFill>
                        <a:latin typeface="+mn-lt"/>
                      </a:endParaRPr>
                    </a:p>
                  </a:txBody>
                  <a:tcPr/>
                </a:tc>
                <a:extLst>
                  <a:ext uri="{0D108BD9-81ED-4DB2-BD59-A6C34878D82A}">
                    <a16:rowId xmlns:a16="http://schemas.microsoft.com/office/drawing/2014/main" val="10004"/>
                  </a:ext>
                </a:extLst>
              </a:tr>
            </a:tbl>
          </a:graphicData>
        </a:graphic>
      </p:graphicFrame>
      <p:graphicFrame>
        <p:nvGraphicFramePr>
          <p:cNvPr id="9" name="5 Tabla">
            <a:extLst>
              <a:ext uri="{FF2B5EF4-FFF2-40B4-BE49-F238E27FC236}">
                <a16:creationId xmlns:a16="http://schemas.microsoft.com/office/drawing/2014/main" id="{7D583BA9-FEBF-4BB0-8D7D-04AFF125E4E3}"/>
              </a:ext>
            </a:extLst>
          </p:cNvPr>
          <p:cNvGraphicFramePr>
            <a:graphicFrameLocks noGrp="1"/>
          </p:cNvGraphicFramePr>
          <p:nvPr/>
        </p:nvGraphicFramePr>
        <p:xfrm>
          <a:off x="3786686" y="4197799"/>
          <a:ext cx="4999504" cy="914400"/>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grpSp>
        <p:nvGrpSpPr>
          <p:cNvPr id="2" name="Grupo 1">
            <a:extLst>
              <a:ext uri="{FF2B5EF4-FFF2-40B4-BE49-F238E27FC236}">
                <a16:creationId xmlns:a16="http://schemas.microsoft.com/office/drawing/2014/main" id="{177A4830-A7B0-0E1A-9FAA-C772BD452E96}"/>
              </a:ext>
            </a:extLst>
          </p:cNvPr>
          <p:cNvGrpSpPr/>
          <p:nvPr/>
        </p:nvGrpSpPr>
        <p:grpSpPr>
          <a:xfrm>
            <a:off x="10651154" y="101113"/>
            <a:ext cx="814296" cy="649816"/>
            <a:chOff x="10562619" y="1423954"/>
            <a:chExt cx="1280250" cy="1299632"/>
          </a:xfrm>
        </p:grpSpPr>
        <p:pic>
          <p:nvPicPr>
            <p:cNvPr id="3" name="Picture 2">
              <a:extLst>
                <a:ext uri="{FF2B5EF4-FFF2-40B4-BE49-F238E27FC236}">
                  <a16:creationId xmlns:a16="http://schemas.microsoft.com/office/drawing/2014/main" id="{B74C4B73-E3D0-0906-DA90-7BB6C2D1F86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2">
              <a:extLst>
                <a:ext uri="{FF2B5EF4-FFF2-40B4-BE49-F238E27FC236}">
                  <a16:creationId xmlns:a16="http://schemas.microsoft.com/office/drawing/2014/main" id="{29317271-5AFD-3E73-E798-95E03080BEF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757545386"/>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E2564D77-5F5F-48EC-95AA-6232601F2FCF}"/>
              </a:ext>
            </a:extLst>
          </p:cNvPr>
          <p:cNvPicPr>
            <a:picLocks noChangeAspect="1"/>
          </p:cNvPicPr>
          <p:nvPr/>
        </p:nvPicPr>
        <p:blipFill>
          <a:blip r:embed="rId3"/>
          <a:stretch>
            <a:fillRect/>
          </a:stretch>
        </p:blipFill>
        <p:spPr>
          <a:xfrm>
            <a:off x="7604772" y="802020"/>
            <a:ext cx="3459774" cy="875200"/>
          </a:xfrm>
          <a:prstGeom prst="rect">
            <a:avLst/>
          </a:prstGeom>
        </p:spPr>
      </p:pic>
    </p:spTree>
    <p:extLst>
      <p:ext uri="{BB962C8B-B14F-4D97-AF65-F5344CB8AC3E}">
        <p14:creationId xmlns:p14="http://schemas.microsoft.com/office/powerpoint/2010/main" val="4212964580"/>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665130" y="322576"/>
            <a:ext cx="10482668" cy="61555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lgn="ctr"/>
            <a:r>
              <a:rPr lang="es-ES" sz="3400" dirty="0">
                <a:solidFill>
                  <a:schemeClr val="accent1">
                    <a:lumMod val="50000"/>
                  </a:schemeClr>
                </a:solidFill>
              </a:rPr>
              <a:t>ESTADO DE LAS CERTIFICACIONES DE CALIDAD</a:t>
            </a:r>
          </a:p>
        </p:txBody>
      </p:sp>
      <p:graphicFrame>
        <p:nvGraphicFramePr>
          <p:cNvPr id="4" name="5 Tabla">
            <a:extLst>
              <a:ext uri="{FF2B5EF4-FFF2-40B4-BE49-F238E27FC236}">
                <a16:creationId xmlns:a16="http://schemas.microsoft.com/office/drawing/2014/main" id="{E7440E03-F96A-4739-9FDD-940EB55D360F}"/>
              </a:ext>
            </a:extLst>
          </p:cNvPr>
          <p:cNvGraphicFramePr>
            <a:graphicFrameLocks noGrp="1"/>
          </p:cNvGraphicFramePr>
          <p:nvPr/>
        </p:nvGraphicFramePr>
        <p:xfrm>
          <a:off x="2835963" y="1874380"/>
          <a:ext cx="6718854" cy="2530120"/>
        </p:xfrm>
        <a:graphic>
          <a:graphicData uri="http://schemas.openxmlformats.org/drawingml/2006/table">
            <a:tbl>
              <a:tblPr firstRow="1" bandRow="1">
                <a:tableStyleId>{68D230F3-CF80-4859-8CE7-A43EE81993B5}</a:tableStyleId>
              </a:tblPr>
              <a:tblGrid>
                <a:gridCol w="2239618">
                  <a:extLst>
                    <a:ext uri="{9D8B030D-6E8A-4147-A177-3AD203B41FA5}">
                      <a16:colId xmlns:a16="http://schemas.microsoft.com/office/drawing/2014/main" val="20000"/>
                    </a:ext>
                  </a:extLst>
                </a:gridCol>
                <a:gridCol w="2239618">
                  <a:extLst>
                    <a:ext uri="{9D8B030D-6E8A-4147-A177-3AD203B41FA5}">
                      <a16:colId xmlns:a16="http://schemas.microsoft.com/office/drawing/2014/main" val="20001"/>
                    </a:ext>
                  </a:extLst>
                </a:gridCol>
                <a:gridCol w="2239618">
                  <a:extLst>
                    <a:ext uri="{9D8B030D-6E8A-4147-A177-3AD203B41FA5}">
                      <a16:colId xmlns:a16="http://schemas.microsoft.com/office/drawing/2014/main" val="2107552143"/>
                    </a:ext>
                  </a:extLst>
                </a:gridCol>
              </a:tblGrid>
              <a:tr h="723118">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ENTE CERTIFICADOR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418949">
                <a:tc>
                  <a:txBody>
                    <a:bodyPr/>
                    <a:lstStyle/>
                    <a:p>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ICONTEC</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30 de diciembre de 2025</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1"/>
                  </a:ext>
                </a:extLst>
              </a:tr>
              <a:tr h="450313">
                <a:tc>
                  <a:txBody>
                    <a:bodyPr/>
                    <a:lstStyle/>
                    <a:p>
                      <a:r>
                        <a:rPr lang="es-CO" sz="1600" dirty="0">
                          <a:solidFill>
                            <a:srgbClr val="002060"/>
                          </a:solidFill>
                          <a:latin typeface="+mn-lt"/>
                        </a:rPr>
                        <a:t>ISO 14001:2015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a:ln>
                            <a:noFill/>
                          </a:ln>
                          <a:solidFill>
                            <a:srgbClr val="002060"/>
                          </a:solidFill>
                          <a:effectLst/>
                          <a:uLnTx/>
                          <a:uFillTx/>
                          <a:latin typeface="+mn-lt"/>
                          <a:ea typeface="+mn-ea"/>
                          <a:cs typeface="+mn-cs"/>
                        </a:rPr>
                        <a:t>ICONTEC</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30 de diciembre de 2025</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2"/>
                  </a:ext>
                </a:extLst>
              </a:tr>
              <a:tr h="418949">
                <a:tc>
                  <a:txBody>
                    <a:bodyPr/>
                    <a:lstStyle/>
                    <a:p>
                      <a:r>
                        <a:rPr lang="es-CO" sz="1600" dirty="0">
                          <a:solidFill>
                            <a:srgbClr val="002060"/>
                          </a:solidFill>
                          <a:latin typeface="+mn-lt"/>
                        </a:rPr>
                        <a:t>OHSAS 45001:2018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a:ln>
                            <a:noFill/>
                          </a:ln>
                          <a:solidFill>
                            <a:srgbClr val="002060"/>
                          </a:solidFill>
                          <a:effectLst/>
                          <a:uLnTx/>
                          <a:uFillTx/>
                          <a:latin typeface="+mn-lt"/>
                          <a:ea typeface="+mn-ea"/>
                          <a:cs typeface="+mn-cs"/>
                        </a:rPr>
                        <a:t>ICONTEC</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30 de diciembre de 2025</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3"/>
                  </a:ext>
                </a:extLst>
              </a:tr>
              <a:tr h="418949">
                <a:tc>
                  <a:txBody>
                    <a:bodyPr/>
                    <a:lstStyle/>
                    <a:p>
                      <a:r>
                        <a:rPr lang="es-CO" sz="1600" dirty="0">
                          <a:solidFill>
                            <a:srgbClr val="002060"/>
                          </a:solidFill>
                          <a:latin typeface="+mn-lt"/>
                        </a:rPr>
                        <a:t>ISO 27001:2013*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ICONTEC</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noProof="0" dirty="0">
                          <a:ln>
                            <a:noFill/>
                          </a:ln>
                          <a:solidFill>
                            <a:srgbClr val="002060"/>
                          </a:solidFill>
                          <a:effectLst/>
                          <a:uLnTx/>
                          <a:uFillTx/>
                          <a:latin typeface="+mn-lt"/>
                          <a:ea typeface="+mn-ea"/>
                          <a:cs typeface="+mn-cs"/>
                        </a:rPr>
                        <a:t>16 de enero de 2026</a:t>
                      </a:r>
                      <a:endParaRPr kumimoji="0" lang="es-CO" sz="1600" b="0" i="0" u="none" strike="noStrike" kern="1200" cap="none" spc="0" normalizeH="0" baseline="0" noProof="0" dirty="0">
                        <a:ln>
                          <a:noFill/>
                        </a:ln>
                        <a:solidFill>
                          <a:srgbClr val="002060"/>
                        </a:solidFill>
                        <a:effectLst/>
                        <a:uLnTx/>
                        <a:uFillTx/>
                        <a:latin typeface="+mn-lt"/>
                        <a:ea typeface="+mn-ea"/>
                        <a:cs typeface="+mn-cs"/>
                      </a:endParaRPr>
                    </a:p>
                  </a:txBody>
                  <a:tcP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7BCCD4CE-DAD5-43DB-B97A-74DC65DB970D}"/>
              </a:ext>
            </a:extLst>
          </p:cNvPr>
          <p:cNvGraphicFramePr>
            <a:graphicFrameLocks noGrp="1"/>
          </p:cNvGraphicFramePr>
          <p:nvPr/>
        </p:nvGraphicFramePr>
        <p:xfrm>
          <a:off x="3187521" y="5148434"/>
          <a:ext cx="6015738" cy="914400"/>
        </p:xfrm>
        <a:graphic>
          <a:graphicData uri="http://schemas.openxmlformats.org/drawingml/2006/table">
            <a:tbl>
              <a:tblPr firstRow="1" bandRow="1">
                <a:tableStyleId>{68D230F3-CF80-4859-8CE7-A43EE81993B5}</a:tableStyleId>
              </a:tblPr>
              <a:tblGrid>
                <a:gridCol w="3007869">
                  <a:extLst>
                    <a:ext uri="{9D8B030D-6E8A-4147-A177-3AD203B41FA5}">
                      <a16:colId xmlns:a16="http://schemas.microsoft.com/office/drawing/2014/main" val="20000"/>
                    </a:ext>
                  </a:extLst>
                </a:gridCol>
                <a:gridCol w="3007869">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nchor="ct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6" name="Imagen 5">
            <a:extLst>
              <a:ext uri="{FF2B5EF4-FFF2-40B4-BE49-F238E27FC236}">
                <a16:creationId xmlns:a16="http://schemas.microsoft.com/office/drawing/2014/main" id="{2E66C54A-7303-4384-A9A3-BCF0450F8286}"/>
              </a:ext>
            </a:extLst>
          </p:cNvPr>
          <p:cNvPicPr>
            <a:picLocks noChangeAspect="1"/>
          </p:cNvPicPr>
          <p:nvPr/>
        </p:nvPicPr>
        <p:blipFill>
          <a:blip r:embed="rId3"/>
          <a:stretch>
            <a:fillRect/>
          </a:stretch>
        </p:blipFill>
        <p:spPr>
          <a:xfrm>
            <a:off x="9630808" y="233763"/>
            <a:ext cx="2447779" cy="619201"/>
          </a:xfrm>
          <a:prstGeom prst="rect">
            <a:avLst/>
          </a:prstGeom>
        </p:spPr>
      </p:pic>
    </p:spTree>
    <p:extLst>
      <p:ext uri="{BB962C8B-B14F-4D97-AF65-F5344CB8AC3E}">
        <p14:creationId xmlns:p14="http://schemas.microsoft.com/office/powerpoint/2010/main" val="2844381353"/>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5997924" y="4769851"/>
            <a:ext cx="5959156" cy="698392"/>
          </a:xfrm>
          <a:prstGeom prst="rect">
            <a:avLst/>
          </a:prstGeom>
        </p:spPr>
        <p:txBody>
          <a:bodyPr>
            <a:normAutofit fontScale="97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de calidad</a:t>
            </a:r>
          </a:p>
        </p:txBody>
      </p:sp>
      <p:pic>
        <p:nvPicPr>
          <p:cNvPr id="7" name="Imagen 6">
            <a:extLst>
              <a:ext uri="{FF2B5EF4-FFF2-40B4-BE49-F238E27FC236}">
                <a16:creationId xmlns:a16="http://schemas.microsoft.com/office/drawing/2014/main" id="{B5828D21-D4AC-4D6D-8D86-7297214AB7C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040361" y="2708097"/>
            <a:ext cx="4123508" cy="2061754"/>
          </a:xfrm>
          <a:prstGeom prst="rect">
            <a:avLst/>
          </a:prstGeom>
        </p:spPr>
      </p:pic>
      <p:pic>
        <p:nvPicPr>
          <p:cNvPr id="4" name="Imagen 3">
            <a:extLst>
              <a:ext uri="{FF2B5EF4-FFF2-40B4-BE49-F238E27FC236}">
                <a16:creationId xmlns:a16="http://schemas.microsoft.com/office/drawing/2014/main" id="{BBAF37C6-2774-4252-91F0-CFA80BF8385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2115" y="732532"/>
            <a:ext cx="1943466" cy="657225"/>
          </a:xfrm>
          <a:prstGeom prst="rect">
            <a:avLst/>
          </a:prstGeom>
        </p:spPr>
      </p:pic>
    </p:spTree>
    <p:extLst>
      <p:ext uri="{BB962C8B-B14F-4D97-AF65-F5344CB8AC3E}">
        <p14:creationId xmlns:p14="http://schemas.microsoft.com/office/powerpoint/2010/main" val="119951038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adroTexto 2">
            <a:extLst>
              <a:ext uri="{FF2B5EF4-FFF2-40B4-BE49-F238E27FC236}">
                <a16:creationId xmlns:a16="http://schemas.microsoft.com/office/drawing/2014/main" id="{D59159FD-6E84-4C90-A8CD-ED465666E64B}"/>
              </a:ext>
            </a:extLst>
          </p:cNvPr>
          <p:cNvSpPr txBox="1"/>
          <p:nvPr/>
        </p:nvSpPr>
        <p:spPr>
          <a:xfrm>
            <a:off x="726550" y="135376"/>
            <a:ext cx="8417449" cy="646331"/>
          </a:xfrm>
          <a:prstGeom prst="rect">
            <a:avLst/>
          </a:prstGeom>
          <a:noFill/>
        </p:spPr>
        <p:txBody>
          <a:bodyPr wrap="square" rtlCol="0">
            <a:spAutoFit/>
          </a:bodyPr>
          <a:lstStyle/>
          <a:p>
            <a:pPr>
              <a:defRPr/>
            </a:pPr>
            <a:r>
              <a:rPr lang="es-CO" sz="3600" b="1" cap="small" dirty="0">
                <a:solidFill>
                  <a:schemeClr val="accent1">
                    <a:lumMod val="50000"/>
                  </a:schemeClr>
                </a:solidFill>
                <a:latin typeface="Candara" panose="020E0502030303020204" pitchFamily="34" charset="0"/>
              </a:rPr>
              <a:t>Estado de certificaciones de calidad</a:t>
            </a:r>
            <a:endParaRPr lang="es-ES" sz="3600" dirty="0">
              <a:solidFill>
                <a:schemeClr val="accent1">
                  <a:lumMod val="50000"/>
                </a:schemeClr>
              </a:solidFill>
              <a:latin typeface="Candara" panose="020E0502030303020204" pitchFamily="34" charset="0"/>
            </a:endParaRPr>
          </a:p>
        </p:txBody>
      </p:sp>
      <p:cxnSp>
        <p:nvCxnSpPr>
          <p:cNvPr id="6" name="Conector recto 5">
            <a:extLst>
              <a:ext uri="{FF2B5EF4-FFF2-40B4-BE49-F238E27FC236}">
                <a16:creationId xmlns:a16="http://schemas.microsoft.com/office/drawing/2014/main" id="{0655B186-9D5A-41A7-A9E1-CD34EF4A2784}"/>
              </a:ext>
            </a:extLst>
          </p:cNvPr>
          <p:cNvCxnSpPr>
            <a:cxnSpLocks/>
          </p:cNvCxnSpPr>
          <p:nvPr/>
        </p:nvCxnSpPr>
        <p:spPr>
          <a:xfrm>
            <a:off x="118268" y="1047952"/>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9" name="5 Tabla">
            <a:extLst>
              <a:ext uri="{FF2B5EF4-FFF2-40B4-BE49-F238E27FC236}">
                <a16:creationId xmlns:a16="http://schemas.microsoft.com/office/drawing/2014/main" id="{CA27CAC3-430D-4593-ADC4-E6A37FD2C390}"/>
              </a:ext>
            </a:extLst>
          </p:cNvPr>
          <p:cNvGraphicFramePr>
            <a:graphicFrameLocks noGrp="1"/>
          </p:cNvGraphicFramePr>
          <p:nvPr/>
        </p:nvGraphicFramePr>
        <p:xfrm>
          <a:off x="2544866" y="1794179"/>
          <a:ext cx="6599133" cy="2274244"/>
        </p:xfrm>
        <a:graphic>
          <a:graphicData uri="http://schemas.openxmlformats.org/drawingml/2006/table">
            <a:tbl>
              <a:tblPr firstRow="1" bandRow="1">
                <a:tableStyleId>{68D230F3-CF80-4859-8CE7-A43EE81993B5}</a:tableStyleId>
              </a:tblPr>
              <a:tblGrid>
                <a:gridCol w="2199711">
                  <a:extLst>
                    <a:ext uri="{9D8B030D-6E8A-4147-A177-3AD203B41FA5}">
                      <a16:colId xmlns:a16="http://schemas.microsoft.com/office/drawing/2014/main" val="20000"/>
                    </a:ext>
                  </a:extLst>
                </a:gridCol>
                <a:gridCol w="2199711">
                  <a:extLst>
                    <a:ext uri="{9D8B030D-6E8A-4147-A177-3AD203B41FA5}">
                      <a16:colId xmlns:a16="http://schemas.microsoft.com/office/drawing/2014/main" val="20001"/>
                    </a:ext>
                  </a:extLst>
                </a:gridCol>
                <a:gridCol w="2199711">
                  <a:extLst>
                    <a:ext uri="{9D8B030D-6E8A-4147-A177-3AD203B41FA5}">
                      <a16:colId xmlns:a16="http://schemas.microsoft.com/office/drawing/2014/main" val="1903506776"/>
                    </a:ext>
                  </a:extLst>
                </a:gridCol>
              </a:tblGrid>
              <a:tr h="712102">
                <a:tc>
                  <a:txBody>
                    <a:bodyPr/>
                    <a:lstStyle/>
                    <a:p>
                      <a:pPr algn="ctr"/>
                      <a:r>
                        <a:rPr lang="es-CO" sz="1600" dirty="0">
                          <a:solidFill>
                            <a:srgbClr val="002060"/>
                          </a:solidFill>
                          <a:latin typeface="+mn-lt"/>
                        </a:rPr>
                        <a:t>NORMA</a:t>
                      </a:r>
                    </a:p>
                  </a:txBody>
                  <a:tcPr/>
                </a:tc>
                <a:tc>
                  <a:txBody>
                    <a:bodyPr/>
                    <a:lstStyle/>
                    <a:p>
                      <a:pPr algn="ctr"/>
                      <a:r>
                        <a:rPr lang="es-CO" sz="1600" dirty="0">
                          <a:solidFill>
                            <a:srgbClr val="002060"/>
                          </a:solidFill>
                          <a:latin typeface="+mn-lt"/>
                        </a:rPr>
                        <a:t>ENTE CERTIFICADOR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ES" sz="1600" dirty="0">
                          <a:solidFill>
                            <a:srgbClr val="002060"/>
                          </a:solidFill>
                          <a:latin typeface="+mn-lt"/>
                        </a:rPr>
                        <a:t>FECHA DE VENCIMIENTO DE LA CERTIFICACIÓN</a:t>
                      </a:r>
                      <a:endParaRPr lang="es-CO" sz="1600" dirty="0">
                        <a:solidFill>
                          <a:srgbClr val="002060"/>
                        </a:solidFill>
                        <a:latin typeface="+mn-lt"/>
                      </a:endParaRPr>
                    </a:p>
                  </a:txBody>
                  <a:tcPr/>
                </a:tc>
                <a:extLst>
                  <a:ext uri="{0D108BD9-81ED-4DB2-BD59-A6C34878D82A}">
                    <a16:rowId xmlns:a16="http://schemas.microsoft.com/office/drawing/2014/main" val="10000"/>
                  </a:ext>
                </a:extLst>
              </a:tr>
              <a:tr h="413870">
                <a:tc>
                  <a:txBody>
                    <a:bodyPr/>
                    <a:lstStyle/>
                    <a:p>
                      <a:pPr algn="l"/>
                      <a:r>
                        <a:rPr lang="es-CO" sz="1600" dirty="0">
                          <a:solidFill>
                            <a:srgbClr val="002060"/>
                          </a:solidFill>
                          <a:latin typeface="+mn-lt"/>
                        </a:rPr>
                        <a:t>ISO</a:t>
                      </a:r>
                      <a:r>
                        <a:rPr lang="es-CO" sz="1600" baseline="0" dirty="0">
                          <a:solidFill>
                            <a:srgbClr val="002060"/>
                          </a:solidFill>
                          <a:latin typeface="+mn-lt"/>
                        </a:rPr>
                        <a:t> 9001:2015</a:t>
                      </a:r>
                      <a:endParaRPr lang="es-CO" sz="1600" dirty="0">
                        <a:solidFill>
                          <a:srgbClr val="002060"/>
                        </a:solidFill>
                        <a:latin typeface="+mn-lt"/>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AENOR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1 de diciembre de 2024</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1"/>
                  </a:ext>
                </a:extLst>
              </a:tr>
              <a:tr h="357578">
                <a:tc>
                  <a:txBody>
                    <a:bodyPr/>
                    <a:lstStyle/>
                    <a:p>
                      <a:pPr algn="l"/>
                      <a:r>
                        <a:rPr lang="es-CO" sz="1600" dirty="0">
                          <a:solidFill>
                            <a:srgbClr val="002060"/>
                          </a:solidFill>
                          <a:latin typeface="+mn-lt"/>
                        </a:rPr>
                        <a:t>ISO 14001:2015</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AENOR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4 de diciembre de 2024</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2"/>
                  </a:ext>
                </a:extLst>
              </a:tr>
              <a:tr h="344556">
                <a:tc>
                  <a:txBody>
                    <a:bodyPr/>
                    <a:lstStyle/>
                    <a:p>
                      <a:pPr algn="l"/>
                      <a:r>
                        <a:rPr lang="es-CO" sz="1600" dirty="0">
                          <a:solidFill>
                            <a:srgbClr val="002060"/>
                          </a:solidFill>
                          <a:latin typeface="+mn-lt"/>
                        </a:rPr>
                        <a:t>ISO 45001:2018*</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SGS</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18 de enero de 2025</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3"/>
                  </a:ext>
                </a:extLst>
              </a:tr>
              <a:tr h="304800">
                <a:tc>
                  <a:txBody>
                    <a:bodyPr/>
                    <a:lstStyle/>
                    <a:p>
                      <a:pPr algn="l"/>
                      <a:r>
                        <a:rPr lang="es-CO" sz="1600" dirty="0">
                          <a:solidFill>
                            <a:srgbClr val="002060"/>
                          </a:solidFill>
                          <a:latin typeface="+mn-lt"/>
                        </a:rPr>
                        <a:t>ISO 27001:2013</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none" spc="0" normalizeH="0" baseline="0" noProof="0" dirty="0">
                          <a:ln>
                            <a:noFill/>
                          </a:ln>
                          <a:solidFill>
                            <a:srgbClr val="002060"/>
                          </a:solidFill>
                          <a:effectLst/>
                          <a:uLnTx/>
                          <a:uFillTx/>
                          <a:latin typeface="+mn-lt"/>
                          <a:ea typeface="+mn-ea"/>
                          <a:cs typeface="+mn-cs"/>
                        </a:rPr>
                        <a:t>AENOR</a:t>
                      </a: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600" b="0" i="0" u="none" strike="noStrike" kern="1200" cap="none" spc="0" normalizeH="0" baseline="0" dirty="0">
                          <a:ln>
                            <a:noFill/>
                          </a:ln>
                          <a:solidFill>
                            <a:srgbClr val="002060"/>
                          </a:solidFill>
                          <a:effectLst/>
                          <a:uLnTx/>
                          <a:uFillTx/>
                          <a:latin typeface="+mn-lt"/>
                          <a:ea typeface="+mn-ea"/>
                          <a:cs typeface="+mn-cs"/>
                        </a:rPr>
                        <a:t>31 de octubre de 2025</a:t>
                      </a:r>
                      <a:endParaRPr kumimoji="0" lang="es-CO" sz="1600" b="0" i="0" u="none" strike="noStrike" kern="1200" cap="none" spc="0" normalizeH="0" baseline="0" dirty="0">
                        <a:ln>
                          <a:noFill/>
                        </a:ln>
                        <a:solidFill>
                          <a:srgbClr val="002060"/>
                        </a:solidFill>
                        <a:effectLst/>
                        <a:uLnTx/>
                        <a:uFillTx/>
                        <a:latin typeface="+mn-lt"/>
                        <a:ea typeface="+mn-ea"/>
                        <a:cs typeface="+mn-cs"/>
                      </a:endParaRPr>
                    </a:p>
                  </a:txBody>
                  <a:tcPr marL="68580" marR="68580" marT="0" marB="0" anchor="ctr"/>
                </a:tc>
                <a:extLst>
                  <a:ext uri="{0D108BD9-81ED-4DB2-BD59-A6C34878D82A}">
                    <a16:rowId xmlns:a16="http://schemas.microsoft.com/office/drawing/2014/main" val="10004"/>
                  </a:ext>
                </a:extLst>
              </a:tr>
            </a:tbl>
          </a:graphicData>
        </a:graphic>
      </p:graphicFrame>
      <p:graphicFrame>
        <p:nvGraphicFramePr>
          <p:cNvPr id="7" name="5 Tabla">
            <a:extLst>
              <a:ext uri="{FF2B5EF4-FFF2-40B4-BE49-F238E27FC236}">
                <a16:creationId xmlns:a16="http://schemas.microsoft.com/office/drawing/2014/main" id="{E73742F3-4D0E-44A5-B50C-1AE178202EE1}"/>
              </a:ext>
            </a:extLst>
          </p:cNvPr>
          <p:cNvGraphicFramePr>
            <a:graphicFrameLocks noGrp="1"/>
          </p:cNvGraphicFramePr>
          <p:nvPr/>
        </p:nvGraphicFramePr>
        <p:xfrm>
          <a:off x="3222255" y="4895648"/>
          <a:ext cx="4999504" cy="914400"/>
        </p:xfrm>
        <a:graphic>
          <a:graphicData uri="http://schemas.openxmlformats.org/drawingml/2006/table">
            <a:tbl>
              <a:tblPr firstRow="1" bandRow="1">
                <a:tableStyleId>{68D230F3-CF80-4859-8CE7-A43EE81993B5}</a:tableStyleId>
              </a:tblPr>
              <a:tblGrid>
                <a:gridCol w="2499752">
                  <a:extLst>
                    <a:ext uri="{9D8B030D-6E8A-4147-A177-3AD203B41FA5}">
                      <a16:colId xmlns:a16="http://schemas.microsoft.com/office/drawing/2014/main" val="20000"/>
                    </a:ext>
                  </a:extLst>
                </a:gridCol>
                <a:gridCol w="2499752">
                  <a:extLst>
                    <a:ext uri="{9D8B030D-6E8A-4147-A177-3AD203B41FA5}">
                      <a16:colId xmlns:a16="http://schemas.microsoft.com/office/drawing/2014/main" val="20001"/>
                    </a:ext>
                  </a:extLst>
                </a:gridCol>
              </a:tblGrid>
              <a:tr h="176718">
                <a:tc>
                  <a:txBody>
                    <a:bodyPr/>
                    <a:lstStyle/>
                    <a:p>
                      <a:pPr algn="ctr"/>
                      <a:r>
                        <a:rPr lang="es-CO" sz="1600" dirty="0">
                          <a:solidFill>
                            <a:srgbClr val="002060"/>
                          </a:solidFill>
                          <a:latin typeface="+mn-lt"/>
                        </a:rPr>
                        <a:t>DOCUMENTO</a:t>
                      </a:r>
                    </a:p>
                  </a:txBody>
                  <a:tcPr/>
                </a:tc>
                <a:tc>
                  <a:txBody>
                    <a:bodyPr/>
                    <a:lstStyle/>
                    <a:p>
                      <a:pPr algn="ctr"/>
                      <a:r>
                        <a:rPr lang="es-CO" sz="1600" dirty="0">
                          <a:solidFill>
                            <a:srgbClr val="002060"/>
                          </a:solidFill>
                          <a:latin typeface="+mn-lt"/>
                        </a:rPr>
                        <a:t>ESTADO</a:t>
                      </a:r>
                    </a:p>
                  </a:txBody>
                  <a:tcPr/>
                </a:tc>
                <a:extLst>
                  <a:ext uri="{0D108BD9-81ED-4DB2-BD59-A6C34878D82A}">
                    <a16:rowId xmlns:a16="http://schemas.microsoft.com/office/drawing/2014/main" val="10000"/>
                  </a:ext>
                </a:extLst>
              </a:tr>
              <a:tr h="565979">
                <a:tc>
                  <a:txBody>
                    <a:bodyPr/>
                    <a:lstStyle/>
                    <a:p>
                      <a:r>
                        <a:rPr lang="es-CO" sz="1600" dirty="0">
                          <a:solidFill>
                            <a:srgbClr val="002060"/>
                          </a:solidFill>
                          <a:latin typeface="+mn-lt"/>
                        </a:rPr>
                        <a:t>Plan de Continuidad del negocio (ISO 22301:2019)</a:t>
                      </a:r>
                    </a:p>
                  </a:txBody>
                  <a:tcPr/>
                </a:tc>
                <a:tc>
                  <a:txBody>
                    <a:bodyPr/>
                    <a:lstStyle/>
                    <a:p>
                      <a:pPr algn="ctr"/>
                      <a:r>
                        <a:rPr lang="es-CO" sz="1600" dirty="0">
                          <a:solidFill>
                            <a:srgbClr val="002060"/>
                          </a:solidFill>
                          <a:latin typeface="+mn-lt"/>
                        </a:rPr>
                        <a:t>CONFORME</a:t>
                      </a:r>
                    </a:p>
                  </a:txBody>
                  <a:tcPr anchor="ctr"/>
                </a:tc>
                <a:extLst>
                  <a:ext uri="{0D108BD9-81ED-4DB2-BD59-A6C34878D82A}">
                    <a16:rowId xmlns:a16="http://schemas.microsoft.com/office/drawing/2014/main" val="10005"/>
                  </a:ext>
                </a:extLst>
              </a:tr>
            </a:tbl>
          </a:graphicData>
        </a:graphic>
      </p:graphicFrame>
      <p:pic>
        <p:nvPicPr>
          <p:cNvPr id="10" name="Imagen 9">
            <a:extLst>
              <a:ext uri="{FF2B5EF4-FFF2-40B4-BE49-F238E27FC236}">
                <a16:creationId xmlns:a16="http://schemas.microsoft.com/office/drawing/2014/main" id="{2DBCFD30-28EB-49EC-9309-76DA3C8786F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944360" y="115469"/>
            <a:ext cx="1943466" cy="657225"/>
          </a:xfrm>
          <a:prstGeom prst="rect">
            <a:avLst/>
          </a:prstGeom>
        </p:spPr>
      </p:pic>
      <p:sp>
        <p:nvSpPr>
          <p:cNvPr id="3" name="CuadroTexto 2">
            <a:extLst>
              <a:ext uri="{FF2B5EF4-FFF2-40B4-BE49-F238E27FC236}">
                <a16:creationId xmlns:a16="http://schemas.microsoft.com/office/drawing/2014/main" id="{DCE6E354-72C9-75C1-45F9-FD177288C572}"/>
              </a:ext>
            </a:extLst>
          </p:cNvPr>
          <p:cNvSpPr txBox="1"/>
          <p:nvPr/>
        </p:nvSpPr>
        <p:spPr>
          <a:xfrm>
            <a:off x="2712046" y="4320637"/>
            <a:ext cx="5244353" cy="276999"/>
          </a:xfrm>
          <a:prstGeom prst="rect">
            <a:avLst/>
          </a:prstGeom>
          <a:noFill/>
        </p:spPr>
        <p:txBody>
          <a:bodyPr wrap="square" rtlCol="0">
            <a:spAutoFit/>
          </a:bodyPr>
          <a:lstStyle/>
          <a:p>
            <a:r>
              <a:rPr lang="es-CO" sz="1200" dirty="0">
                <a:solidFill>
                  <a:schemeClr val="accent1">
                    <a:lumMod val="50000"/>
                  </a:schemeClr>
                </a:solidFill>
              </a:rPr>
              <a:t>*El documento se encuentra en revisión por parte de la Interventoría.</a:t>
            </a:r>
          </a:p>
        </p:txBody>
      </p:sp>
    </p:spTree>
    <p:extLst>
      <p:ext uri="{BB962C8B-B14F-4D97-AF65-F5344CB8AC3E}">
        <p14:creationId xmlns:p14="http://schemas.microsoft.com/office/powerpoint/2010/main" val="26358222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5986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80418" y="16778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74980" y="2170134"/>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79166" y="2008596"/>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1582" y="2101603"/>
            <a:ext cx="1714810" cy="646331"/>
          </a:xfrm>
          <a:prstGeom prst="rect">
            <a:avLst/>
          </a:prstGeom>
          <a:noFill/>
        </p:spPr>
        <p:txBody>
          <a:bodyPr wrap="square" rtlCol="0">
            <a:spAutoFit/>
          </a:bodyPr>
          <a:lstStyle/>
          <a:p>
            <a:pPr algn="ctr"/>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35988"/>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Mantenimiento De Cestas  </a:t>
            </a:r>
            <a:r>
              <a:rPr lang="es-CO" sz="1600" b="0">
                <a:solidFill>
                  <a:srgbClr val="4472C4">
                    <a:lumMod val="50000"/>
                  </a:srgbClr>
                </a:solidFill>
                <a:cs typeface="Calibri" panose="020F0502020204030204" pitchFamily="34" charset="0"/>
              </a:rPr>
              <a:t>2024</a:t>
            </a:r>
            <a:endParaRPr lang="es-CO" sz="1600" b="0" kern="0">
              <a:solidFill>
                <a:schemeClr val="accent1">
                  <a:lumMod val="50000"/>
                </a:schemeClr>
              </a:solidFill>
            </a:endParaRPr>
          </a:p>
        </p:txBody>
      </p:sp>
      <p:sp>
        <p:nvSpPr>
          <p:cNvPr id="24" name="CuadroTexto 23">
            <a:extLst>
              <a:ext uri="{FF2B5EF4-FFF2-40B4-BE49-F238E27FC236}">
                <a16:creationId xmlns:a16="http://schemas.microsoft.com/office/drawing/2014/main" id="{658286C1-CBF0-4632-8D8F-345CEBB83FB9}"/>
              </a:ext>
            </a:extLst>
          </p:cNvPr>
          <p:cNvSpPr txBox="1"/>
          <p:nvPr/>
        </p:nvSpPr>
        <p:spPr>
          <a:xfrm>
            <a:off x="136956" y="6350169"/>
            <a:ext cx="6038024" cy="507831"/>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MX" sz="900" dirty="0">
                <a:solidFill>
                  <a:schemeClr val="accent1">
                    <a:lumMod val="50000"/>
                  </a:schemeClr>
                </a:solidFill>
              </a:rPr>
              <a:t>Periodo comprendido entre el 1 de enero y el 30 de abril de 2024.</a:t>
            </a:r>
            <a:endParaRPr lang="es-CO" sz="900" dirty="0">
              <a:solidFill>
                <a:schemeClr val="accent1">
                  <a:lumMod val="50000"/>
                </a:schemeClr>
              </a:solidFill>
            </a:endParaRPr>
          </a:p>
          <a:p>
            <a:endParaRPr lang="es-CO" sz="900" dirty="0">
              <a:solidFill>
                <a:schemeClr val="accent1">
                  <a:lumMod val="50000"/>
                </a:schemeClr>
              </a:solidFill>
            </a:endParaRPr>
          </a:p>
        </p:txBody>
      </p:sp>
      <p:pic>
        <p:nvPicPr>
          <p:cNvPr id="25" name="Picture 2">
            <a:extLst>
              <a:ext uri="{FF2B5EF4-FFF2-40B4-BE49-F238E27FC236}">
                <a16:creationId xmlns:a16="http://schemas.microsoft.com/office/drawing/2014/main" id="{2806AE79-9EFD-44D3-9AEC-3E5FD17ABA3E}"/>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8125" y="20243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F6D90349-C00D-4E43-8079-50CFA93C8650}"/>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18125" y="13439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DAF74B28-DD79-01AB-376A-043AFCB97EC4}"/>
              </a:ext>
            </a:extLst>
          </p:cNvPr>
          <p:cNvGraphicFramePr>
            <a:graphicFrameLocks noGrp="1"/>
          </p:cNvGraphicFramePr>
          <p:nvPr>
            <p:extLst>
              <p:ext uri="{D42A27DB-BD31-4B8C-83A1-F6EECF244321}">
                <p14:modId xmlns:p14="http://schemas.microsoft.com/office/powerpoint/2010/main" val="2011591520"/>
              </p:ext>
            </p:extLst>
          </p:nvPr>
        </p:nvGraphicFramePr>
        <p:xfrm>
          <a:off x="353388" y="2785804"/>
          <a:ext cx="11256018" cy="1979888"/>
        </p:xfrm>
        <a:graphic>
          <a:graphicData uri="http://schemas.openxmlformats.org/drawingml/2006/table">
            <a:tbl>
              <a:tblPr/>
              <a:tblGrid>
                <a:gridCol w="916222">
                  <a:extLst>
                    <a:ext uri="{9D8B030D-6E8A-4147-A177-3AD203B41FA5}">
                      <a16:colId xmlns:a16="http://schemas.microsoft.com/office/drawing/2014/main" val="2798907435"/>
                    </a:ext>
                  </a:extLst>
                </a:gridCol>
                <a:gridCol w="787790">
                  <a:extLst>
                    <a:ext uri="{9D8B030D-6E8A-4147-A177-3AD203B41FA5}">
                      <a16:colId xmlns:a16="http://schemas.microsoft.com/office/drawing/2014/main" val="3251316843"/>
                    </a:ext>
                  </a:extLst>
                </a:gridCol>
                <a:gridCol w="198910">
                  <a:extLst>
                    <a:ext uri="{9D8B030D-6E8A-4147-A177-3AD203B41FA5}">
                      <a16:colId xmlns:a16="http://schemas.microsoft.com/office/drawing/2014/main" val="1104094540"/>
                    </a:ext>
                  </a:extLst>
                </a:gridCol>
                <a:gridCol w="916222">
                  <a:extLst>
                    <a:ext uri="{9D8B030D-6E8A-4147-A177-3AD203B41FA5}">
                      <a16:colId xmlns:a16="http://schemas.microsoft.com/office/drawing/2014/main" val="2663341077"/>
                    </a:ext>
                  </a:extLst>
                </a:gridCol>
                <a:gridCol w="766454">
                  <a:extLst>
                    <a:ext uri="{9D8B030D-6E8A-4147-A177-3AD203B41FA5}">
                      <a16:colId xmlns:a16="http://schemas.microsoft.com/office/drawing/2014/main" val="3786820849"/>
                    </a:ext>
                  </a:extLst>
                </a:gridCol>
                <a:gridCol w="246675">
                  <a:extLst>
                    <a:ext uri="{9D8B030D-6E8A-4147-A177-3AD203B41FA5}">
                      <a16:colId xmlns:a16="http://schemas.microsoft.com/office/drawing/2014/main" val="2670700879"/>
                    </a:ext>
                  </a:extLst>
                </a:gridCol>
                <a:gridCol w="916222">
                  <a:extLst>
                    <a:ext uri="{9D8B030D-6E8A-4147-A177-3AD203B41FA5}">
                      <a16:colId xmlns:a16="http://schemas.microsoft.com/office/drawing/2014/main" val="4040007558"/>
                    </a:ext>
                  </a:extLst>
                </a:gridCol>
                <a:gridCol w="766454">
                  <a:extLst>
                    <a:ext uri="{9D8B030D-6E8A-4147-A177-3AD203B41FA5}">
                      <a16:colId xmlns:a16="http://schemas.microsoft.com/office/drawing/2014/main" val="2336451505"/>
                    </a:ext>
                  </a:extLst>
                </a:gridCol>
                <a:gridCol w="246675">
                  <a:extLst>
                    <a:ext uri="{9D8B030D-6E8A-4147-A177-3AD203B41FA5}">
                      <a16:colId xmlns:a16="http://schemas.microsoft.com/office/drawing/2014/main" val="634559874"/>
                    </a:ext>
                  </a:extLst>
                </a:gridCol>
                <a:gridCol w="916222">
                  <a:extLst>
                    <a:ext uri="{9D8B030D-6E8A-4147-A177-3AD203B41FA5}">
                      <a16:colId xmlns:a16="http://schemas.microsoft.com/office/drawing/2014/main" val="2348292027"/>
                    </a:ext>
                  </a:extLst>
                </a:gridCol>
                <a:gridCol w="763518">
                  <a:extLst>
                    <a:ext uri="{9D8B030D-6E8A-4147-A177-3AD203B41FA5}">
                      <a16:colId xmlns:a16="http://schemas.microsoft.com/office/drawing/2014/main" val="2141306634"/>
                    </a:ext>
                  </a:extLst>
                </a:gridCol>
                <a:gridCol w="202626">
                  <a:extLst>
                    <a:ext uri="{9D8B030D-6E8A-4147-A177-3AD203B41FA5}">
                      <a16:colId xmlns:a16="http://schemas.microsoft.com/office/drawing/2014/main" val="1945013497"/>
                    </a:ext>
                  </a:extLst>
                </a:gridCol>
                <a:gridCol w="916222">
                  <a:extLst>
                    <a:ext uri="{9D8B030D-6E8A-4147-A177-3AD203B41FA5}">
                      <a16:colId xmlns:a16="http://schemas.microsoft.com/office/drawing/2014/main" val="3420984551"/>
                    </a:ext>
                  </a:extLst>
                </a:gridCol>
                <a:gridCol w="766454">
                  <a:extLst>
                    <a:ext uri="{9D8B030D-6E8A-4147-A177-3AD203B41FA5}">
                      <a16:colId xmlns:a16="http://schemas.microsoft.com/office/drawing/2014/main" val="3876383734"/>
                    </a:ext>
                  </a:extLst>
                </a:gridCol>
                <a:gridCol w="202626">
                  <a:extLst>
                    <a:ext uri="{9D8B030D-6E8A-4147-A177-3AD203B41FA5}">
                      <a16:colId xmlns:a16="http://schemas.microsoft.com/office/drawing/2014/main" val="3651308722"/>
                    </a:ext>
                  </a:extLst>
                </a:gridCol>
                <a:gridCol w="916222">
                  <a:extLst>
                    <a:ext uri="{9D8B030D-6E8A-4147-A177-3AD203B41FA5}">
                      <a16:colId xmlns:a16="http://schemas.microsoft.com/office/drawing/2014/main" val="236537348"/>
                    </a:ext>
                  </a:extLst>
                </a:gridCol>
                <a:gridCol w="810504">
                  <a:extLst>
                    <a:ext uri="{9D8B030D-6E8A-4147-A177-3AD203B41FA5}">
                      <a16:colId xmlns:a16="http://schemas.microsoft.com/office/drawing/2014/main" val="2908257149"/>
                    </a:ext>
                  </a:extLst>
                </a:gridCol>
              </a:tblGrid>
              <a:tr h="566202">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MTTOS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581506597"/>
                  </a:ext>
                </a:extLst>
              </a:tr>
              <a:tr h="28092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17.267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21.600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12.728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13.839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10.029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75.463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702111255"/>
                  </a:ext>
                </a:extLst>
              </a:tr>
              <a:tr h="280920">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17.261</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21.600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12.617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10.033</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75.350</a:t>
                      </a:r>
                    </a:p>
                  </a:txBody>
                  <a:tcPr marL="0" marR="0" marT="0" marB="0" anchor="ctr">
                    <a:lnL>
                      <a:noFill/>
                    </a:lnL>
                    <a:lnR>
                      <a:noFill/>
                    </a:lnR>
                    <a:lnT>
                      <a:noFill/>
                    </a:lnT>
                    <a:lnB>
                      <a:noFill/>
                    </a:lnB>
                    <a:noFill/>
                  </a:tcPr>
                </a:tc>
                <a:extLst>
                  <a:ext uri="{0D108BD9-81ED-4DB2-BD59-A6C34878D82A}">
                    <a16:rowId xmlns:a16="http://schemas.microsoft.com/office/drawing/2014/main" val="1596601315"/>
                  </a:ext>
                </a:extLst>
              </a:tr>
              <a:tr h="28092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17.238</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21.600</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12.573</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13.837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10.027</a:t>
                      </a:r>
                    </a:p>
                  </a:txBody>
                  <a:tcPr marL="0" marR="0" marT="0" marB="0" anchor="ctr">
                    <a:lnL>
                      <a:noFill/>
                    </a:lnL>
                    <a:lnR>
                      <a:noFill/>
                    </a:lnR>
                    <a:lnT>
                      <a:noFill/>
                    </a:lnT>
                    <a:lnB>
                      <a:noFill/>
                    </a:lnB>
                    <a:solidFill>
                      <a:srgbClr val="EBF1E9"/>
                    </a:solidFill>
                  </a:tcPr>
                </a:tc>
                <a:tc>
                  <a:txBody>
                    <a:bodyPr/>
                    <a:lstStyle/>
                    <a:p>
                      <a:pPr algn="l" fontAlgn="b"/>
                      <a:endParaRPr lang="es-CO" sz="110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75.275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56628429"/>
                  </a:ext>
                </a:extLst>
              </a:tr>
              <a:tr h="280920">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17.190</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21.599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12.567</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13.836</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10.029</a:t>
                      </a:r>
                    </a:p>
                  </a:txBody>
                  <a:tcPr marL="0" marR="0" marT="0" marB="0" anchor="ctr">
                    <a:lnL>
                      <a:noFill/>
                    </a:lnL>
                    <a:lnR>
                      <a:noFill/>
                    </a:lnR>
                    <a:lnT>
                      <a:noFill/>
                    </a:lnT>
                    <a:lnB>
                      <a:noFill/>
                    </a:lnB>
                    <a:noFill/>
                  </a:tcPr>
                </a:tc>
                <a:tc>
                  <a:txBody>
                    <a:bodyPr/>
                    <a:lstStyle/>
                    <a:p>
                      <a:pPr algn="ctr"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75.221</a:t>
                      </a:r>
                    </a:p>
                  </a:txBody>
                  <a:tcPr marL="0" marR="0" marT="0" marB="0" anchor="ctr">
                    <a:lnL>
                      <a:noFill/>
                    </a:lnL>
                    <a:lnR>
                      <a:noFill/>
                    </a:lnR>
                    <a:lnT>
                      <a:noFill/>
                    </a:lnT>
                    <a:lnB>
                      <a:noFill/>
                    </a:lnB>
                    <a:noFill/>
                  </a:tcPr>
                </a:tc>
                <a:extLst>
                  <a:ext uri="{0D108BD9-81ED-4DB2-BD59-A6C34878D82A}">
                    <a16:rowId xmlns:a16="http://schemas.microsoft.com/office/drawing/2014/main" val="922852487"/>
                  </a:ext>
                </a:extLst>
              </a:tr>
              <a:tr h="290006">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68.956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86.399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50.485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55.351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40.118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1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301.309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104982636"/>
                  </a:ext>
                </a:extLst>
              </a:tr>
            </a:tbl>
          </a:graphicData>
        </a:graphic>
      </p:graphicFrame>
    </p:spTree>
    <p:extLst>
      <p:ext uri="{BB962C8B-B14F-4D97-AF65-F5344CB8AC3E}">
        <p14:creationId xmlns:p14="http://schemas.microsoft.com/office/powerpoint/2010/main" val="310754061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ángulo 2"/>
          <p:cNvSpPr/>
          <p:nvPr/>
        </p:nvSpPr>
        <p:spPr>
          <a:xfrm>
            <a:off x="0" y="0"/>
            <a:ext cx="12192000" cy="6858000"/>
          </a:xfrm>
          <a:prstGeom prst="rect">
            <a:avLst/>
          </a:prstGeom>
          <a:solidFill>
            <a:srgbClr val="333F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dirty="0"/>
          </a:p>
        </p:txBody>
      </p:sp>
      <p:pic>
        <p:nvPicPr>
          <p:cNvPr id="2" name="Imagen 1"/>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5118" y="655983"/>
            <a:ext cx="12194394" cy="5423975"/>
          </a:xfrm>
          <a:prstGeom prst="rect">
            <a:avLst/>
          </a:prstGeom>
        </p:spPr>
      </p:pic>
      <p:sp>
        <p:nvSpPr>
          <p:cNvPr id="4" name="CuadroTexto 3">
            <a:extLst>
              <a:ext uri="{FF2B5EF4-FFF2-40B4-BE49-F238E27FC236}">
                <a16:creationId xmlns:a16="http://schemas.microsoft.com/office/drawing/2014/main" id="{ED5748EF-8564-47E2-8384-9E23C3C06533}"/>
              </a:ext>
            </a:extLst>
          </p:cNvPr>
          <p:cNvSpPr txBox="1"/>
          <p:nvPr/>
        </p:nvSpPr>
        <p:spPr>
          <a:xfrm>
            <a:off x="4366648" y="6079958"/>
            <a:ext cx="2906349" cy="76944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4400" kern="0" dirty="0">
                <a:solidFill>
                  <a:schemeClr val="tx2">
                    <a:lumMod val="20000"/>
                    <a:lumOff val="80000"/>
                  </a:schemeClr>
                </a:solidFill>
              </a:rPr>
              <a:t>Gracias</a:t>
            </a:r>
          </a:p>
        </p:txBody>
      </p:sp>
    </p:spTree>
    <p:extLst>
      <p:ext uri="{BB962C8B-B14F-4D97-AF65-F5344CB8AC3E}">
        <p14:creationId xmlns:p14="http://schemas.microsoft.com/office/powerpoint/2010/main" val="307375254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12">
            <a:extLst>
              <a:ext uri="{FF2B5EF4-FFF2-40B4-BE49-F238E27FC236}">
                <a16:creationId xmlns:a16="http://schemas.microsoft.com/office/drawing/2014/main" id="{CCB6554F-B976-4B1F-AFB8-6D1A42A5DFD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676169" y="19248"/>
            <a:ext cx="1397562" cy="1097914"/>
          </a:xfrm>
          <a:prstGeom prst="rect">
            <a:avLst/>
          </a:prstGeom>
        </p:spPr>
      </p:pic>
      <p:sp>
        <p:nvSpPr>
          <p:cNvPr id="10" name="Rectángulo 9">
            <a:extLst>
              <a:ext uri="{FF2B5EF4-FFF2-40B4-BE49-F238E27FC236}">
                <a16:creationId xmlns:a16="http://schemas.microsoft.com/office/drawing/2014/main" id="{8CFC4A35-2AF1-45D5-BDF3-2816D254C4C0}"/>
              </a:ext>
            </a:extLst>
          </p:cNvPr>
          <p:cNvSpPr/>
          <p:nvPr/>
        </p:nvSpPr>
        <p:spPr>
          <a:xfrm>
            <a:off x="376518" y="671102"/>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dirty="0">
                <a:solidFill>
                  <a:srgbClr val="002060"/>
                </a:solidFill>
                <a:latin typeface="Candara"/>
              </a:rPr>
              <a:t>Abril</a:t>
            </a:r>
            <a:r>
              <a:rPr kumimoji="0" lang="es-CO" sz="1600" b="1" i="0" u="none" strike="noStrike" kern="1200" cap="small" spc="0" normalizeH="0" baseline="0" noProof="0" dirty="0">
                <a:ln>
                  <a:noFill/>
                </a:ln>
                <a:solidFill>
                  <a:srgbClr val="002060"/>
                </a:solidFill>
                <a:effectLst/>
                <a:uLnTx/>
                <a:uFillTx/>
                <a:latin typeface="Candara"/>
              </a:rPr>
              <a:t> de 2024</a:t>
            </a:r>
          </a:p>
        </p:txBody>
      </p:sp>
      <p:graphicFrame>
        <p:nvGraphicFramePr>
          <p:cNvPr id="14" name="Tabla 13">
            <a:extLst>
              <a:ext uri="{FF2B5EF4-FFF2-40B4-BE49-F238E27FC236}">
                <a16:creationId xmlns:a16="http://schemas.microsoft.com/office/drawing/2014/main" id="{E99A4C7B-C3D8-467D-BC81-074FD3465785}"/>
              </a:ext>
            </a:extLst>
          </p:cNvPr>
          <p:cNvGraphicFramePr>
            <a:graphicFrameLocks noGrp="1"/>
          </p:cNvGraphicFramePr>
          <p:nvPr/>
        </p:nvGraphicFramePr>
        <p:xfrm>
          <a:off x="525060" y="1368940"/>
          <a:ext cx="5038552" cy="2042160"/>
        </p:xfrm>
        <a:graphic>
          <a:graphicData uri="http://schemas.openxmlformats.org/drawingml/2006/table">
            <a:tbl>
              <a:tblPr firstRow="1" bandRow="1">
                <a:tableStyleId>{68D230F3-CF80-4859-8CE7-A43EE81993B5}</a:tableStyleId>
              </a:tblPr>
              <a:tblGrid>
                <a:gridCol w="1372187">
                  <a:extLst>
                    <a:ext uri="{9D8B030D-6E8A-4147-A177-3AD203B41FA5}">
                      <a16:colId xmlns:a16="http://schemas.microsoft.com/office/drawing/2014/main" val="1103263614"/>
                    </a:ext>
                  </a:extLst>
                </a:gridCol>
                <a:gridCol w="1147089">
                  <a:extLst>
                    <a:ext uri="{9D8B030D-6E8A-4147-A177-3AD203B41FA5}">
                      <a16:colId xmlns:a16="http://schemas.microsoft.com/office/drawing/2014/main" val="1214793957"/>
                    </a:ext>
                  </a:extLst>
                </a:gridCol>
                <a:gridCol w="1259638">
                  <a:extLst>
                    <a:ext uri="{9D8B030D-6E8A-4147-A177-3AD203B41FA5}">
                      <a16:colId xmlns:a16="http://schemas.microsoft.com/office/drawing/2014/main" val="2437531190"/>
                    </a:ext>
                  </a:extLst>
                </a:gridCol>
                <a:gridCol w="1259638">
                  <a:extLst>
                    <a:ext uri="{9D8B030D-6E8A-4147-A177-3AD203B41FA5}">
                      <a16:colId xmlns:a16="http://schemas.microsoft.com/office/drawing/2014/main" val="947740525"/>
                    </a:ext>
                  </a:extLst>
                </a:gridCol>
              </a:tblGrid>
              <a:tr h="272644">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63495">
                <a:tc>
                  <a:txBody>
                    <a:bodyPr/>
                    <a:lstStyle/>
                    <a:p>
                      <a:pPr algn="ctr"/>
                      <a:r>
                        <a:rPr lang="es-CO" sz="1400" b="1">
                          <a:solidFill>
                            <a:schemeClr val="accent1">
                              <a:lumMod val="50000"/>
                            </a:schemeClr>
                          </a:solidFill>
                        </a:rPr>
                        <a:t>TIPO CESTA</a:t>
                      </a:r>
                    </a:p>
                  </a:txBody>
                  <a:tcPr anchor="ctr"/>
                </a:tc>
                <a:tc>
                  <a:txBody>
                    <a:bodyPr/>
                    <a:lstStyle/>
                    <a:p>
                      <a:pPr algn="ctr"/>
                      <a:r>
                        <a:rPr lang="es-CO" sz="1400" b="1">
                          <a:solidFill>
                            <a:schemeClr val="accent1">
                              <a:lumMod val="50000"/>
                            </a:schemeClr>
                          </a:solidFill>
                        </a:rPr>
                        <a:t>PORCENTAJE</a:t>
                      </a:r>
                    </a:p>
                  </a:txBody>
                  <a:tcPr anchor="ctr"/>
                </a:tc>
                <a:tc>
                  <a:txBody>
                    <a:bodyPr/>
                    <a:lstStyle/>
                    <a:p>
                      <a:pPr algn="ctr"/>
                      <a:r>
                        <a:rPr lang="es-CO" sz="1400" b="1">
                          <a:solidFill>
                            <a:schemeClr val="accent1">
                              <a:lumMod val="50000"/>
                            </a:schemeClr>
                          </a:solidFill>
                        </a:rPr>
                        <a:t>CANTIDAD CESTAS</a:t>
                      </a:r>
                    </a:p>
                  </a:txBody>
                  <a:tcPr anchor="ctr"/>
                </a:tc>
                <a:tc>
                  <a:txBody>
                    <a:bodyPr/>
                    <a:lstStyle/>
                    <a:p>
                      <a:pPr algn="ctr"/>
                      <a:r>
                        <a:rPr lang="es-CO" sz="1400" b="1">
                          <a:solidFill>
                            <a:schemeClr val="accent1">
                              <a:lumMod val="50000"/>
                            </a:schemeClr>
                          </a:solidFill>
                        </a:rPr>
                        <a:t>CANTIDAD PUNTOS</a:t>
                      </a:r>
                    </a:p>
                  </a:txBody>
                  <a:tcPr anchor="ctr"/>
                </a:tc>
                <a:extLst>
                  <a:ext uri="{0D108BD9-81ED-4DB2-BD59-A6C34878D82A}">
                    <a16:rowId xmlns:a16="http://schemas.microsoft.com/office/drawing/2014/main" val="4166006880"/>
                  </a:ext>
                </a:extLst>
              </a:tr>
              <a:tr h="272644">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8.718</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4.359</a:t>
                      </a:r>
                    </a:p>
                  </a:txBody>
                  <a:tcPr marL="9525" marR="9525" marT="9525" marB="0" anchor="ctr"/>
                </a:tc>
                <a:extLst>
                  <a:ext uri="{0D108BD9-81ED-4DB2-BD59-A6C34878D82A}">
                    <a16:rowId xmlns:a16="http://schemas.microsoft.com/office/drawing/2014/main" val="2671597833"/>
                  </a:ext>
                </a:extLst>
              </a:tr>
              <a:tr h="272644">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1723866473"/>
                  </a:ext>
                </a:extLst>
              </a:tr>
              <a:tr h="272644">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2.906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1.453</a:t>
                      </a:r>
                    </a:p>
                  </a:txBody>
                  <a:tcPr marL="9525" marR="9525" marT="9525" marB="0" anchor="ctr"/>
                </a:tc>
                <a:extLst>
                  <a:ext uri="{0D108BD9-81ED-4DB2-BD59-A6C34878D82A}">
                    <a16:rowId xmlns:a16="http://schemas.microsoft.com/office/drawing/2014/main" val="3370870032"/>
                  </a:ext>
                </a:extLst>
              </a:tr>
              <a:tr h="272644">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Calibri" panose="020F0502020204030204" pitchFamily="34" charset="0"/>
                        </a:rPr>
                        <a:t>14.530</a:t>
                      </a:r>
                    </a:p>
                  </a:txBody>
                  <a:tcPr marL="9525" marR="9525" marT="9525" marB="0" anchor="ctr"/>
                </a:tc>
                <a:tc>
                  <a:txBody>
                    <a:bodyPr/>
                    <a:lstStyle/>
                    <a:p>
                      <a:pPr algn="ctr" rtl="0" fontAlgn="ctr"/>
                      <a:r>
                        <a:rPr lang="es-CO" sz="1400" b="1" i="0" u="none" strike="noStrike">
                          <a:solidFill>
                            <a:srgbClr val="203864"/>
                          </a:solidFill>
                          <a:effectLst/>
                          <a:latin typeface="Calibri" panose="020F0502020204030204" pitchFamily="34" charset="0"/>
                        </a:rPr>
                        <a:t>7.265</a:t>
                      </a:r>
                    </a:p>
                  </a:txBody>
                  <a:tcPr marL="9525" marR="9525" marT="9525" marB="0" anchor="ctr"/>
                </a:tc>
                <a:extLst>
                  <a:ext uri="{0D108BD9-81ED-4DB2-BD59-A6C34878D82A}">
                    <a16:rowId xmlns:a16="http://schemas.microsoft.com/office/drawing/2014/main" val="4004075492"/>
                  </a:ext>
                </a:extLst>
              </a:tr>
            </a:tbl>
          </a:graphicData>
        </a:graphic>
      </p:graphicFrame>
      <p:sp>
        <p:nvSpPr>
          <p:cNvPr id="15" name="Rectángulo 14">
            <a:extLst>
              <a:ext uri="{FF2B5EF4-FFF2-40B4-BE49-F238E27FC236}">
                <a16:creationId xmlns:a16="http://schemas.microsoft.com/office/drawing/2014/main" id="{7103DA4D-E644-4A49-99E3-F34D49757E99}"/>
              </a:ext>
            </a:extLst>
          </p:cNvPr>
          <p:cNvSpPr/>
          <p:nvPr/>
        </p:nvSpPr>
        <p:spPr>
          <a:xfrm>
            <a:off x="376518" y="5067235"/>
            <a:ext cx="4956185"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000" b="0" i="0" u="none" strike="noStrike" kern="1200" cap="none" spc="0" normalizeH="0" baseline="0" noProof="0" dirty="0">
                <a:ln>
                  <a:noFill/>
                </a:ln>
                <a:solidFill>
                  <a:srgbClr val="4472C4">
                    <a:lumMod val="50000"/>
                  </a:srgbClr>
                </a:solidFill>
                <a:effectLst/>
                <a:uLnTx/>
                <a:uFillTx/>
                <a:latin typeface="Arial" panose="020B0604020202020204" pitchFamily="34" charset="0"/>
                <a:ea typeface="+mn-ea"/>
                <a:cs typeface="+mn-cs"/>
              </a:rPr>
              <a:t>Nota: El Concesionario instaló puntos de cestas adicionales en la localidad de Sumapaz.</a:t>
            </a:r>
            <a:endParaRPr kumimoji="0" lang="es-CO" sz="1000" b="0" i="0" u="none" strike="noStrike" kern="1200" cap="none" spc="0" normalizeH="0" baseline="0" noProof="0" dirty="0">
              <a:ln>
                <a:noFill/>
              </a:ln>
              <a:solidFill>
                <a:srgbClr val="4472C4">
                  <a:lumMod val="50000"/>
                </a:srgbClr>
              </a:solidFill>
              <a:effectLst/>
              <a:uLnTx/>
              <a:uFillTx/>
              <a:latin typeface="Arial" panose="020B0604020202020204" pitchFamily="34" charset="0"/>
              <a:ea typeface="Times New Roman" panose="02020603050405020304" pitchFamily="18" charset="0"/>
              <a:cs typeface="+mn-cs"/>
            </a:endParaRPr>
          </a:p>
        </p:txBody>
      </p:sp>
      <p:graphicFrame>
        <p:nvGraphicFramePr>
          <p:cNvPr id="2" name="Tabla 4">
            <a:extLst>
              <a:ext uri="{FF2B5EF4-FFF2-40B4-BE49-F238E27FC236}">
                <a16:creationId xmlns:a16="http://schemas.microsoft.com/office/drawing/2014/main" id="{E238D432-676A-2258-567B-865789976D16}"/>
              </a:ext>
            </a:extLst>
          </p:cNvPr>
          <p:cNvGraphicFramePr>
            <a:graphicFrameLocks noGrp="1"/>
          </p:cNvGraphicFramePr>
          <p:nvPr/>
        </p:nvGraphicFramePr>
        <p:xfrm>
          <a:off x="5886633" y="1368940"/>
          <a:ext cx="5664296" cy="2095509"/>
        </p:xfrm>
        <a:graphic>
          <a:graphicData uri="http://schemas.openxmlformats.org/drawingml/2006/table">
            <a:tbl>
              <a:tblPr firstRow="1" bandRow="1">
                <a:tableStyleId>{68D230F3-CF80-4859-8CE7-A43EE81993B5}</a:tableStyleId>
              </a:tblPr>
              <a:tblGrid>
                <a:gridCol w="1416074">
                  <a:extLst>
                    <a:ext uri="{9D8B030D-6E8A-4147-A177-3AD203B41FA5}">
                      <a16:colId xmlns:a16="http://schemas.microsoft.com/office/drawing/2014/main" val="1676513643"/>
                    </a:ext>
                  </a:extLst>
                </a:gridCol>
                <a:gridCol w="1416074">
                  <a:extLst>
                    <a:ext uri="{9D8B030D-6E8A-4147-A177-3AD203B41FA5}">
                      <a16:colId xmlns:a16="http://schemas.microsoft.com/office/drawing/2014/main" val="2818585249"/>
                    </a:ext>
                  </a:extLst>
                </a:gridCol>
                <a:gridCol w="1416074">
                  <a:extLst>
                    <a:ext uri="{9D8B030D-6E8A-4147-A177-3AD203B41FA5}">
                      <a16:colId xmlns:a16="http://schemas.microsoft.com/office/drawing/2014/main" val="3016725439"/>
                    </a:ext>
                  </a:extLst>
                </a:gridCol>
                <a:gridCol w="1416074">
                  <a:extLst>
                    <a:ext uri="{9D8B030D-6E8A-4147-A177-3AD203B41FA5}">
                      <a16:colId xmlns:a16="http://schemas.microsoft.com/office/drawing/2014/main" val="3179578203"/>
                    </a:ext>
                  </a:extLst>
                </a:gridCol>
              </a:tblGrid>
              <a:tr h="349335">
                <a:tc gridSpan="4">
                  <a:txBody>
                    <a:bodyPr/>
                    <a:lstStyle/>
                    <a:p>
                      <a:pPr algn="ctr"/>
                      <a:r>
                        <a:rPr lang="es-CO" sz="1400" b="1" u="none" strike="noStrike" kern="1200">
                          <a:solidFill>
                            <a:schemeClr val="accent1">
                              <a:lumMod val="50000"/>
                            </a:schemeClr>
                          </a:solidFill>
                          <a:effectLst/>
                          <a:latin typeface="+mn-lt"/>
                          <a:ea typeface="+mn-ea"/>
                          <a:cs typeface="+mn-cs"/>
                        </a:rPr>
                        <a:t>NOVEDADES </a:t>
                      </a:r>
                    </a:p>
                  </a:txBody>
                  <a:tcPr anchor="ct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tc hMerge="1">
                  <a:txBody>
                    <a:bodyPr/>
                    <a:lstStyle/>
                    <a:p>
                      <a:endParaRPr lang="es-CO">
                        <a:latin typeface="Arial" panose="020B0604020202020204" pitchFamily="34" charset="0"/>
                        <a:cs typeface="Arial" panose="020B0604020202020204" pitchFamily="34" charset="0"/>
                      </a:endParaRPr>
                    </a:p>
                  </a:txBody>
                  <a:tcPr/>
                </a:tc>
                <a:extLst>
                  <a:ext uri="{0D108BD9-81ED-4DB2-BD59-A6C34878D82A}">
                    <a16:rowId xmlns:a16="http://schemas.microsoft.com/office/drawing/2014/main" val="2095429173"/>
                  </a:ext>
                </a:extLst>
              </a:tr>
              <a:tr h="526974">
                <a:tc>
                  <a:txBody>
                    <a:bodyPr/>
                    <a:lstStyle/>
                    <a:p>
                      <a:pPr algn="ctr"/>
                      <a:r>
                        <a:rPr lang="es-CO" sz="1400" b="1" u="none" strike="noStrike" kern="120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a:solidFill>
                            <a:schemeClr val="accent1">
                              <a:lumMod val="50000"/>
                            </a:schemeClr>
                          </a:solidFill>
                          <a:effectLst/>
                          <a:latin typeface="+mn-lt"/>
                          <a:ea typeface="+mn-ea"/>
                          <a:cs typeface="+mn-cs"/>
                        </a:rPr>
                        <a:t>H</a:t>
                      </a:r>
                      <a:r>
                        <a:rPr lang="es-CO" sz="1400" b="1" u="none" strike="noStrike" kern="1200">
                          <a:solidFill>
                            <a:schemeClr val="accent1">
                              <a:lumMod val="50000"/>
                            </a:schemeClr>
                          </a:solidFill>
                          <a:effectLst/>
                          <a:latin typeface="+mn-lt"/>
                          <a:ea typeface="+mn-ea"/>
                          <a:cs typeface="+mn-cs"/>
                        </a:rPr>
                        <a:t>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24424790"/>
                  </a:ext>
                </a:extLst>
              </a:tr>
              <a:tr h="291463">
                <a:tc>
                  <a:txBody>
                    <a:bodyPr/>
                    <a:lstStyle/>
                    <a:p>
                      <a:r>
                        <a:rPr lang="es-CO" sz="1400">
                          <a:solidFill>
                            <a:schemeClr val="accent1">
                              <a:lumMod val="50000"/>
                            </a:schemeClr>
                          </a:solidFill>
                        </a:rPr>
                        <a:t>TIPO 1 (M-121)</a:t>
                      </a:r>
                    </a:p>
                  </a:txBody>
                  <a:tcPr anchor="ctr"/>
                </a:tc>
                <a:tc>
                  <a:txBody>
                    <a:bodyPr/>
                    <a:lstStyle/>
                    <a:p>
                      <a:pPr algn="ctr" fontAlgn="ctr"/>
                      <a:r>
                        <a:rPr lang="es-CO" sz="1400" kern="1200" dirty="0">
                          <a:solidFill>
                            <a:schemeClr val="accent1">
                              <a:lumMod val="50000"/>
                            </a:schemeClr>
                          </a:solidFill>
                          <a:latin typeface="+mn-lt"/>
                          <a:ea typeface="+mn-ea"/>
                          <a:cs typeface="+mn-cs"/>
                        </a:rPr>
                        <a:t>417</a:t>
                      </a: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395</a:t>
                      </a: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9%</a:t>
                      </a:r>
                    </a:p>
                  </a:txBody>
                  <a:tcPr marL="0" marR="0" marT="0" marB="0" anchor="ctr"/>
                </a:tc>
                <a:extLst>
                  <a:ext uri="{0D108BD9-81ED-4DB2-BD59-A6C34878D82A}">
                    <a16:rowId xmlns:a16="http://schemas.microsoft.com/office/drawing/2014/main" val="4208562166"/>
                  </a:ext>
                </a:extLst>
              </a:tr>
              <a:tr h="291463">
                <a:tc>
                  <a:txBody>
                    <a:bodyPr/>
                    <a:lstStyle/>
                    <a:p>
                      <a:r>
                        <a:rPr lang="es-CO" sz="1400">
                          <a:solidFill>
                            <a:schemeClr val="accent1">
                              <a:lumMod val="50000"/>
                            </a:schemeClr>
                          </a:solidFill>
                        </a:rPr>
                        <a:t>TIPO 2 (M-123)</a:t>
                      </a:r>
                    </a:p>
                  </a:txBody>
                  <a:tcPr anchor="ctr"/>
                </a:tc>
                <a:tc>
                  <a:txBody>
                    <a:bodyPr/>
                    <a:lstStyle/>
                    <a:p>
                      <a:pPr algn="ctr" fontAlgn="ctr"/>
                      <a:r>
                        <a:rPr lang="es-CO" sz="1400" kern="1200" dirty="0">
                          <a:solidFill>
                            <a:schemeClr val="accent1">
                              <a:lumMod val="50000"/>
                            </a:schemeClr>
                          </a:solidFill>
                          <a:latin typeface="+mn-lt"/>
                          <a:ea typeface="+mn-ea"/>
                          <a:cs typeface="+mn-cs"/>
                        </a:rPr>
                        <a:t>62</a:t>
                      </a:r>
                    </a:p>
                  </a:txBody>
                  <a:tcPr marL="0" marR="0" marT="0" marB="0" anchor="ctr"/>
                </a:tc>
                <a:tc>
                  <a:txBody>
                    <a:bodyPr/>
                    <a:lstStyle/>
                    <a:p>
                      <a:pPr algn="ctr" fontAlgn="ctr"/>
                      <a:r>
                        <a:rPr lang="es-MX" sz="1400" kern="1200" dirty="0">
                          <a:solidFill>
                            <a:schemeClr val="accent1">
                              <a:lumMod val="50000"/>
                            </a:schemeClr>
                          </a:solidFill>
                          <a:latin typeface="+mn-lt"/>
                          <a:ea typeface="+mn-ea"/>
                          <a:cs typeface="+mn-cs"/>
                        </a:rPr>
                        <a:t>728</a:t>
                      </a:r>
                      <a:endParaRPr lang="es-CO" sz="1400" kern="1200" dirty="0">
                        <a:solidFill>
                          <a:schemeClr val="accent1">
                            <a:lumMod val="50000"/>
                          </a:schemeClr>
                        </a:solidFill>
                        <a:latin typeface="+mn-lt"/>
                        <a:ea typeface="+mn-ea"/>
                        <a:cs typeface="+mn-cs"/>
                      </a:endParaRP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27%</a:t>
                      </a:r>
                    </a:p>
                  </a:txBody>
                  <a:tcPr marL="0" marR="0" marT="0" marB="0" anchor="ctr"/>
                </a:tc>
                <a:extLst>
                  <a:ext uri="{0D108BD9-81ED-4DB2-BD59-A6C34878D82A}">
                    <a16:rowId xmlns:a16="http://schemas.microsoft.com/office/drawing/2014/main" val="3657237804"/>
                  </a:ext>
                </a:extLst>
              </a:tr>
              <a:tr h="291463">
                <a:tc>
                  <a:txBody>
                    <a:bodyPr/>
                    <a:lstStyle/>
                    <a:p>
                      <a:r>
                        <a:rPr lang="es-CO" sz="1400">
                          <a:solidFill>
                            <a:schemeClr val="accent1">
                              <a:lumMod val="50000"/>
                            </a:schemeClr>
                          </a:solidFill>
                        </a:rPr>
                        <a:t>TIPO 3 (M-124)</a:t>
                      </a:r>
                    </a:p>
                  </a:txBody>
                  <a:tcPr anchor="ctr"/>
                </a:tc>
                <a:tc>
                  <a:txBody>
                    <a:bodyPr/>
                    <a:lstStyle/>
                    <a:p>
                      <a:pPr algn="ctr" fontAlgn="ctr"/>
                      <a:r>
                        <a:rPr lang="es-CO" sz="1400" kern="1200" dirty="0">
                          <a:solidFill>
                            <a:schemeClr val="accent1">
                              <a:lumMod val="50000"/>
                            </a:schemeClr>
                          </a:solidFill>
                          <a:latin typeface="+mn-lt"/>
                          <a:ea typeface="+mn-ea"/>
                          <a:cs typeface="+mn-cs"/>
                        </a:rPr>
                        <a:t>112</a:t>
                      </a: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614</a:t>
                      </a:r>
                    </a:p>
                  </a:txBody>
                  <a:tcPr marL="0" marR="0" marT="0" marB="0" anchor="ctr"/>
                </a:tc>
                <a:tc>
                  <a:txBody>
                    <a:bodyPr/>
                    <a:lstStyle/>
                    <a:p>
                      <a:pPr algn="ctr" fontAlgn="ctr"/>
                      <a:r>
                        <a:rPr lang="es-CO" sz="1400" kern="1200" dirty="0">
                          <a:solidFill>
                            <a:schemeClr val="accent1">
                              <a:lumMod val="50000"/>
                            </a:schemeClr>
                          </a:solidFill>
                          <a:latin typeface="+mn-lt"/>
                          <a:ea typeface="+mn-ea"/>
                          <a:cs typeface="+mn-cs"/>
                        </a:rPr>
                        <a:t>27%</a:t>
                      </a:r>
                    </a:p>
                  </a:txBody>
                  <a:tcPr marL="0" marR="0" marT="0" marB="0" anchor="ctr"/>
                </a:tc>
                <a:extLst>
                  <a:ext uri="{0D108BD9-81ED-4DB2-BD59-A6C34878D82A}">
                    <a16:rowId xmlns:a16="http://schemas.microsoft.com/office/drawing/2014/main" val="2109363137"/>
                  </a:ext>
                </a:extLst>
              </a:tr>
              <a:tr h="291463">
                <a:tc>
                  <a:txBody>
                    <a:bodyPr/>
                    <a:lstStyle/>
                    <a:p>
                      <a:r>
                        <a:rPr lang="es-CO" sz="1400" b="1">
                          <a:solidFill>
                            <a:schemeClr val="accent1">
                              <a:lumMod val="50000"/>
                            </a:schemeClr>
                          </a:solidFill>
                        </a:rPr>
                        <a:t>TOTAL </a:t>
                      </a:r>
                      <a:r>
                        <a:rPr lang="es-CO" sz="1400" b="0">
                          <a:solidFill>
                            <a:schemeClr val="accent1">
                              <a:lumMod val="50000"/>
                            </a:schemeClr>
                          </a:solidFill>
                        </a:rPr>
                        <a:t>(*)</a:t>
                      </a:r>
                    </a:p>
                  </a:txBody>
                  <a:tcPr anchor="ctr"/>
                </a:tc>
                <a:tc>
                  <a:txBody>
                    <a:bodyPr/>
                    <a:lstStyle/>
                    <a:p>
                      <a:pPr algn="ctr" fontAlgn="ctr"/>
                      <a:r>
                        <a:rPr lang="es-CO" sz="1400" b="1" kern="1200" dirty="0">
                          <a:solidFill>
                            <a:schemeClr val="accent1">
                              <a:lumMod val="50000"/>
                            </a:schemeClr>
                          </a:solidFill>
                          <a:latin typeface="+mn-lt"/>
                          <a:ea typeface="+mn-ea"/>
                          <a:cs typeface="+mn-cs"/>
                        </a:rPr>
                        <a:t>737</a:t>
                      </a:r>
                    </a:p>
                  </a:txBody>
                  <a:tcPr marL="0" marR="0" marT="0" marB="0" anchor="ctr"/>
                </a:tc>
                <a:tc>
                  <a:txBody>
                    <a:bodyPr/>
                    <a:lstStyle/>
                    <a:p>
                      <a:pPr algn="ctr" fontAlgn="ctr"/>
                      <a:r>
                        <a:rPr lang="es-CO" sz="1400" b="1" kern="1200" dirty="0">
                          <a:solidFill>
                            <a:schemeClr val="accent1">
                              <a:lumMod val="50000"/>
                            </a:schemeClr>
                          </a:solidFill>
                          <a:latin typeface="+mn-lt"/>
                          <a:ea typeface="+mn-ea"/>
                          <a:cs typeface="+mn-cs"/>
                        </a:rPr>
                        <a:t>1.764</a:t>
                      </a:r>
                    </a:p>
                  </a:txBody>
                  <a:tcPr marL="0" marR="0" marT="0" marB="0" anchor="ctr"/>
                </a:tc>
                <a:tc>
                  <a:txBody>
                    <a:bodyPr/>
                    <a:lstStyle/>
                    <a:p>
                      <a:pPr algn="ctr" fontAlgn="ctr"/>
                      <a:r>
                        <a:rPr lang="es-CO" sz="1400" b="1" kern="1200" dirty="0">
                          <a:solidFill>
                            <a:schemeClr val="accent1">
                              <a:lumMod val="50000"/>
                            </a:schemeClr>
                          </a:solidFill>
                          <a:latin typeface="+mn-lt"/>
                          <a:ea typeface="+mn-ea"/>
                          <a:cs typeface="+mn-cs"/>
                        </a:rPr>
                        <a:t>17%</a:t>
                      </a:r>
                    </a:p>
                  </a:txBody>
                  <a:tcPr marL="0" marR="0" marT="0" marB="0" anchor="ctr"/>
                </a:tc>
                <a:extLst>
                  <a:ext uri="{0D108BD9-81ED-4DB2-BD59-A6C34878D82A}">
                    <a16:rowId xmlns:a16="http://schemas.microsoft.com/office/drawing/2014/main" val="1784453775"/>
                  </a:ext>
                </a:extLst>
              </a:tr>
            </a:tbl>
          </a:graphicData>
        </a:graphic>
      </p:graphicFrame>
      <p:sp>
        <p:nvSpPr>
          <p:cNvPr id="4" name="Rectangle 1">
            <a:extLst>
              <a:ext uri="{FF2B5EF4-FFF2-40B4-BE49-F238E27FC236}">
                <a16:creationId xmlns:a16="http://schemas.microsoft.com/office/drawing/2014/main" id="{CB477556-075A-5FB6-2702-FF1266CB3059}"/>
              </a:ext>
            </a:extLst>
          </p:cNvPr>
          <p:cNvSpPr>
            <a:spLocks noChangeArrowheads="1"/>
          </p:cNvSpPr>
          <p:nvPr/>
        </p:nvSpPr>
        <p:spPr bwMode="auto">
          <a:xfrm rot="10800000" flipV="1">
            <a:off x="5803506" y="3624527"/>
            <a:ext cx="609475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abril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graphicFrame>
        <p:nvGraphicFramePr>
          <p:cNvPr id="16" name="Tabla 15">
            <a:extLst>
              <a:ext uri="{FF2B5EF4-FFF2-40B4-BE49-F238E27FC236}">
                <a16:creationId xmlns:a16="http://schemas.microsoft.com/office/drawing/2014/main" id="{9A6F6F44-1A78-2F4A-03B2-02181E65BB01}"/>
              </a:ext>
            </a:extLst>
          </p:cNvPr>
          <p:cNvGraphicFramePr>
            <a:graphicFrameLocks noGrp="1"/>
          </p:cNvGraphicFramePr>
          <p:nvPr/>
        </p:nvGraphicFramePr>
        <p:xfrm>
          <a:off x="525060" y="3616496"/>
          <a:ext cx="5122090" cy="1245343"/>
        </p:xfrm>
        <a:graphic>
          <a:graphicData uri="http://schemas.openxmlformats.org/drawingml/2006/table">
            <a:tbl>
              <a:tblPr firstRow="1" firstCol="1" bandRow="1">
                <a:tableStyleId>{68D230F3-CF80-4859-8CE7-A43EE81993B5}</a:tableStyleId>
              </a:tblPr>
              <a:tblGrid>
                <a:gridCol w="1209055">
                  <a:extLst>
                    <a:ext uri="{9D8B030D-6E8A-4147-A177-3AD203B41FA5}">
                      <a16:colId xmlns:a16="http://schemas.microsoft.com/office/drawing/2014/main" val="3123890751"/>
                    </a:ext>
                  </a:extLst>
                </a:gridCol>
                <a:gridCol w="1304345">
                  <a:extLst>
                    <a:ext uri="{9D8B030D-6E8A-4147-A177-3AD203B41FA5}">
                      <a16:colId xmlns:a16="http://schemas.microsoft.com/office/drawing/2014/main" val="2943384657"/>
                    </a:ext>
                  </a:extLst>
                </a:gridCol>
                <a:gridCol w="1304345">
                  <a:extLst>
                    <a:ext uri="{9D8B030D-6E8A-4147-A177-3AD203B41FA5}">
                      <a16:colId xmlns:a16="http://schemas.microsoft.com/office/drawing/2014/main" val="404626813"/>
                    </a:ext>
                  </a:extLst>
                </a:gridCol>
                <a:gridCol w="130434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4.397</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8.323</a:t>
                      </a: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2.178</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2.292</a:t>
                      </a:r>
                    </a:p>
                  </a:txBody>
                  <a:tcPr marL="44450" marR="44450" marT="0" marB="0" anchor="ctr"/>
                </a:tc>
                <a:extLst>
                  <a:ext uri="{0D108BD9-81ED-4DB2-BD59-A6C34878D82A}">
                    <a16:rowId xmlns:a16="http://schemas.microsoft.com/office/drawing/2014/main" val="1500188062"/>
                  </a:ext>
                </a:extLst>
              </a:tr>
            </a:tbl>
          </a:graphicData>
        </a:graphic>
      </p:graphicFrame>
    </p:spTree>
    <p:extLst>
      <p:ext uri="{BB962C8B-B14F-4D97-AF65-F5344CB8AC3E}">
        <p14:creationId xmlns:p14="http://schemas.microsoft.com/office/powerpoint/2010/main" val="399904673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AFF339CF-9B41-4294-9DBE-B473907341B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9927985" y="1766"/>
            <a:ext cx="1887497" cy="1069014"/>
          </a:xfrm>
          <a:prstGeom prst="rect">
            <a:avLst/>
          </a:prstGeom>
        </p:spPr>
      </p:pic>
      <p:sp>
        <p:nvSpPr>
          <p:cNvPr id="9" name="Rectángulo 8">
            <a:extLst>
              <a:ext uri="{FF2B5EF4-FFF2-40B4-BE49-F238E27FC236}">
                <a16:creationId xmlns:a16="http://schemas.microsoft.com/office/drawing/2014/main" id="{8B6815B0-64C6-4BEC-8915-33ADBD1811A3}"/>
              </a:ext>
            </a:extLst>
          </p:cNvPr>
          <p:cNvSpPr/>
          <p:nvPr/>
        </p:nvSpPr>
        <p:spPr>
          <a:xfrm>
            <a:off x="321444" y="686360"/>
            <a:ext cx="8883631" cy="338554"/>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dirty="0">
                <a:solidFill>
                  <a:srgbClr val="002060"/>
                </a:solidFill>
                <a:latin typeface="Candara"/>
              </a:rPr>
              <a:t>ABRIL</a:t>
            </a:r>
            <a:r>
              <a:rPr kumimoji="0" lang="es-CO" sz="1600" b="1" i="0" u="none" strike="noStrike" kern="1200" cap="small" spc="0" normalizeH="0" baseline="0" noProof="0" dirty="0">
                <a:ln>
                  <a:noFill/>
                </a:ln>
                <a:solidFill>
                  <a:srgbClr val="002060"/>
                </a:solidFill>
                <a:effectLst/>
                <a:uLnTx/>
                <a:uFillTx/>
                <a:latin typeface="Candara"/>
              </a:rPr>
              <a:t>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r>
                        <a:rPr lang="es-CO" sz="1400" b="1">
                          <a:solidFill>
                            <a:schemeClr val="accent1">
                              <a:lumMod val="50000"/>
                            </a:schemeClr>
                          </a:solidFill>
                          <a:latin typeface="+mn-lt"/>
                        </a:rPr>
                        <a:t>TIPO CESTA</a:t>
                      </a:r>
                    </a:p>
                  </a:txBody>
                  <a:tcPr/>
                </a:tc>
                <a:tc>
                  <a:txBody>
                    <a:bodyPr/>
                    <a:lstStyle/>
                    <a:p>
                      <a:pPr algn="ctr"/>
                      <a:r>
                        <a:rPr lang="es-CO" sz="1400" b="1">
                          <a:solidFill>
                            <a:schemeClr val="accent1">
                              <a:lumMod val="50000"/>
                            </a:schemeClr>
                          </a:solidFill>
                          <a:latin typeface="+mn-lt"/>
                        </a:rPr>
                        <a:t>PORCENTAJE</a:t>
                      </a:r>
                    </a:p>
                  </a:txBody>
                  <a:tcP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latin typeface="+mn-lt"/>
                        </a:rPr>
                        <a:t>60%</a:t>
                      </a:r>
                    </a:p>
                  </a:txBody>
                  <a:tcPr/>
                </a:tc>
                <a:tc>
                  <a:txBody>
                    <a:bodyPr/>
                    <a:lstStyle/>
                    <a:p>
                      <a:pPr algn="ctr" fontAlgn="ctr"/>
                      <a:r>
                        <a:rPr lang="es-CO" sz="1400" b="0" i="0" u="none" strike="noStrike">
                          <a:solidFill>
                            <a:srgbClr val="203864"/>
                          </a:solidFill>
                          <a:effectLst/>
                          <a:latin typeface="+mn-lt"/>
                        </a:rPr>
                        <a:t>15.416</a:t>
                      </a:r>
                    </a:p>
                  </a:txBody>
                  <a:tcPr marL="9525" marR="9525" marT="9525" marB="0" anchor="ctr"/>
                </a:tc>
                <a:tc>
                  <a:txBody>
                    <a:bodyPr/>
                    <a:lstStyle/>
                    <a:p>
                      <a:pPr algn="ctr" fontAlgn="ctr"/>
                      <a:r>
                        <a:rPr lang="es-CO" sz="1400" b="0" i="0" u="none" strike="noStrike">
                          <a:solidFill>
                            <a:srgbClr val="203864"/>
                          </a:solidFill>
                          <a:effectLst/>
                          <a:latin typeface="+mn-lt"/>
                        </a:rPr>
                        <a:t>7.708</a:t>
                      </a:r>
                    </a:p>
                  </a:txBody>
                  <a:tcPr marL="9525" marR="9525" marT="9525" marB="0" anchor="ct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latin typeface="+mn-lt"/>
                        </a:rPr>
                        <a:t>20%</a:t>
                      </a:r>
                    </a:p>
                  </a:txBody>
                  <a:tcPr/>
                </a:tc>
                <a:tc>
                  <a:txBody>
                    <a:bodyPr/>
                    <a:lstStyle/>
                    <a:p>
                      <a:pPr algn="ctr" fontAlgn="ctr"/>
                      <a:r>
                        <a:rPr lang="es-CO" sz="1400" b="0" i="0" u="none" strike="noStrike">
                          <a:solidFill>
                            <a:srgbClr val="203864"/>
                          </a:solidFill>
                          <a:effectLst/>
                          <a:latin typeface="+mn-lt"/>
                        </a:rPr>
                        <a:t>5.138</a:t>
                      </a:r>
                    </a:p>
                  </a:txBody>
                  <a:tcPr marL="9525" marR="9525" marT="9525" marB="0" anchor="ctr"/>
                </a:tc>
                <a:tc>
                  <a:txBody>
                    <a:bodyPr/>
                    <a:lstStyle/>
                    <a:p>
                      <a:pPr algn="ctr" fontAlgn="ctr"/>
                      <a:r>
                        <a:rPr lang="es-CO" sz="1400" b="0" i="0" u="none" strike="noStrike">
                          <a:solidFill>
                            <a:srgbClr val="203864"/>
                          </a:solidFill>
                          <a:effectLst/>
                          <a:latin typeface="+mn-lt"/>
                        </a:rPr>
                        <a:t>2.569</a:t>
                      </a:r>
                    </a:p>
                  </a:txBody>
                  <a:tcPr marL="9525" marR="9525" marT="9525" marB="0" anchor="ct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rtl="0" fontAlgn="ctr"/>
                      <a:r>
                        <a:rPr lang="es-CO" sz="1400" b="1" i="0" u="none" strike="noStrike">
                          <a:solidFill>
                            <a:srgbClr val="203864"/>
                          </a:solidFill>
                          <a:effectLst/>
                          <a:latin typeface="+mn-lt"/>
                        </a:rPr>
                        <a:t>25.692</a:t>
                      </a:r>
                    </a:p>
                  </a:txBody>
                  <a:tcPr marL="9525" marR="9525" marT="9525" marB="0" anchor="ctr"/>
                </a:tc>
                <a:tc>
                  <a:txBody>
                    <a:bodyPr/>
                    <a:lstStyle/>
                    <a:p>
                      <a:pPr algn="ctr" rtl="0" fontAlgn="ctr"/>
                      <a:r>
                        <a:rPr lang="es-CO" sz="1400" b="1" i="0" u="none" strike="noStrike">
                          <a:solidFill>
                            <a:srgbClr val="203864"/>
                          </a:solidFill>
                          <a:effectLst/>
                          <a:latin typeface="+mn-lt"/>
                        </a:rPr>
                        <a:t>12.846</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2" name="Tabla 1">
            <a:extLst>
              <a:ext uri="{FF2B5EF4-FFF2-40B4-BE49-F238E27FC236}">
                <a16:creationId xmlns:a16="http://schemas.microsoft.com/office/drawing/2014/main" id="{1AE8D2EC-0AB3-525E-ECD6-37ACC3ACD8E4}"/>
              </a:ext>
            </a:extLst>
          </p:cNvPr>
          <p:cNvGraphicFramePr>
            <a:graphicFrameLocks noGrp="1"/>
          </p:cNvGraphicFramePr>
          <p:nvPr/>
        </p:nvGraphicFramePr>
        <p:xfrm>
          <a:off x="376518" y="3739001"/>
          <a:ext cx="6001922" cy="1245343"/>
        </p:xfrm>
        <a:graphic>
          <a:graphicData uri="http://schemas.openxmlformats.org/drawingml/2006/table">
            <a:tbl>
              <a:tblPr firstRow="1" firstCol="1" bandRow="1">
                <a:tableStyleId>{68D230F3-CF80-4859-8CE7-A43EE81993B5}</a:tableStyleId>
              </a:tblPr>
              <a:tblGrid>
                <a:gridCol w="1416737">
                  <a:extLst>
                    <a:ext uri="{9D8B030D-6E8A-4147-A177-3AD203B41FA5}">
                      <a16:colId xmlns:a16="http://schemas.microsoft.com/office/drawing/2014/main" val="3123890751"/>
                    </a:ext>
                  </a:extLst>
                </a:gridCol>
                <a:gridCol w="1528395">
                  <a:extLst>
                    <a:ext uri="{9D8B030D-6E8A-4147-A177-3AD203B41FA5}">
                      <a16:colId xmlns:a16="http://schemas.microsoft.com/office/drawing/2014/main" val="2943384657"/>
                    </a:ext>
                  </a:extLst>
                </a:gridCol>
                <a:gridCol w="1528395">
                  <a:extLst>
                    <a:ext uri="{9D8B030D-6E8A-4147-A177-3AD203B41FA5}">
                      <a16:colId xmlns:a16="http://schemas.microsoft.com/office/drawing/2014/main" val="404626813"/>
                    </a:ext>
                  </a:extLst>
                </a:gridCol>
                <a:gridCol w="1528395">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latinLnBrk="0" hangingPunct="1"/>
                      <a:r>
                        <a:rPr lang="es-CO" sz="1400" b="1" kern="1200">
                          <a:solidFill>
                            <a:schemeClr val="accent1">
                              <a:lumMod val="50000"/>
                            </a:schemeClr>
                          </a:solidFill>
                          <a:latin typeface="+mn-lt"/>
                          <a:ea typeface="+mn-ea"/>
                          <a:cs typeface="+mn-cs"/>
                        </a:rPr>
                        <a:t>4.334</a:t>
                      </a: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13.773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rPr>
                        <a:t>1.039</a:t>
                      </a:r>
                      <a:endParaRPr lang="es-CO" sz="1400" b="1" kern="1200" dirty="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2.453</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9F3C7BAF-DE81-24B2-2DEE-8209ECECBFE6}"/>
              </a:ext>
            </a:extLst>
          </p:cNvPr>
          <p:cNvGraphicFramePr>
            <a:graphicFrameLocks noGrp="1"/>
          </p:cNvGraphicFramePr>
          <p:nvPr/>
        </p:nvGraphicFramePr>
        <p:xfrm>
          <a:off x="6639568" y="1436771"/>
          <a:ext cx="5241162" cy="2255520"/>
        </p:xfrm>
        <a:graphic>
          <a:graphicData uri="http://schemas.openxmlformats.org/drawingml/2006/table">
            <a:tbl>
              <a:tblPr firstRow="1" bandRow="1">
                <a:tableStyleId>{68D230F3-CF80-4859-8CE7-A43EE81993B5}</a:tableStyleId>
              </a:tblPr>
              <a:tblGrid>
                <a:gridCol w="1459037">
                  <a:extLst>
                    <a:ext uri="{9D8B030D-6E8A-4147-A177-3AD203B41FA5}">
                      <a16:colId xmlns:a16="http://schemas.microsoft.com/office/drawing/2014/main" val="1103263614"/>
                    </a:ext>
                  </a:extLst>
                </a:gridCol>
                <a:gridCol w="952433">
                  <a:extLst>
                    <a:ext uri="{9D8B030D-6E8A-4147-A177-3AD203B41FA5}">
                      <a16:colId xmlns:a16="http://schemas.microsoft.com/office/drawing/2014/main" val="947740525"/>
                    </a:ext>
                  </a:extLst>
                </a:gridCol>
                <a:gridCol w="1539880">
                  <a:extLst>
                    <a:ext uri="{9D8B030D-6E8A-4147-A177-3AD203B41FA5}">
                      <a16:colId xmlns:a16="http://schemas.microsoft.com/office/drawing/2014/main" val="3279385923"/>
                    </a:ext>
                  </a:extLst>
                </a:gridCol>
                <a:gridCol w="1289812">
                  <a:extLst>
                    <a:ext uri="{9D8B030D-6E8A-4147-A177-3AD203B41FA5}">
                      <a16:colId xmlns:a16="http://schemas.microsoft.com/office/drawing/2014/main" val="1175991103"/>
                    </a:ext>
                  </a:extLst>
                </a:gridCol>
              </a:tblGrid>
              <a:tr h="304800">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731520">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1 (M-121)</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1906</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1.643</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23%</a:t>
                      </a:r>
                    </a:p>
                  </a:txBody>
                  <a:tcPr anchor="b"/>
                </a:tc>
                <a:extLst>
                  <a:ext uri="{0D108BD9-81ED-4DB2-BD59-A6C34878D82A}">
                    <a16:rowId xmlns:a16="http://schemas.microsoft.com/office/drawing/2014/main" val="267159783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2 (M-123)</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a:t>
                      </a:r>
                    </a:p>
                  </a:txBody>
                  <a:tcPr marL="9525" marR="9525" marT="9525" marB="0" anchor="ctr"/>
                </a:tc>
                <a:tc>
                  <a:txBody>
                    <a:bodyPr/>
                    <a:lstStyle/>
                    <a:p>
                      <a:pPr marL="0" algn="ctr" defTabSz="914400" rtl="0" eaLnBrk="1" latinLnBrk="0" hangingPunct="1"/>
                      <a:r>
                        <a:rPr lang="es-CO" sz="1400" kern="1200" dirty="0">
                          <a:solidFill>
                            <a:schemeClr val="accent1">
                              <a:lumMod val="50000"/>
                            </a:schemeClr>
                          </a:solidFill>
                          <a:latin typeface="+mn-lt"/>
                          <a:ea typeface="+mn-ea"/>
                          <a:cs typeface="+mn-cs"/>
                        </a:rPr>
                        <a:t>4.099</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80%</a:t>
                      </a:r>
                    </a:p>
                  </a:txBody>
                  <a:tcPr anchor="b"/>
                </a:tc>
                <a:extLst>
                  <a:ext uri="{0D108BD9-81ED-4DB2-BD59-A6C34878D82A}">
                    <a16:rowId xmlns:a16="http://schemas.microsoft.com/office/drawing/2014/main" val="1723866473"/>
                  </a:ext>
                </a:extLst>
              </a:tr>
              <a:tr h="304800">
                <a:tc>
                  <a:txBody>
                    <a:bodyPr/>
                    <a:lstStyle/>
                    <a:p>
                      <a:pPr marL="0" algn="ctr" defTabSz="914400" rtl="0" eaLnBrk="1" latinLnBrk="0" hangingPunct="1"/>
                      <a:r>
                        <a:rPr lang="es-CO" sz="1400" kern="1200">
                          <a:solidFill>
                            <a:schemeClr val="accent1">
                              <a:lumMod val="50000"/>
                            </a:schemeClr>
                          </a:solidFill>
                          <a:latin typeface="+mn-lt"/>
                          <a:ea typeface="+mn-ea"/>
                          <a:cs typeface="+mn-cs"/>
                        </a:rPr>
                        <a:t>TIPO 3 (M-124)</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285</a:t>
                      </a:r>
                    </a:p>
                  </a:txBody>
                  <a:tcPr marL="9525" marR="9525" marT="9525" marB="0" anchor="ct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2.685</a:t>
                      </a:r>
                    </a:p>
                  </a:txBody>
                  <a:tcPr marL="9525" marR="9525" marT="9525" marB="0" anchor="ctr"/>
                </a:tc>
                <a:tc>
                  <a:txBody>
                    <a:bodyPr/>
                    <a:lstStyle/>
                    <a:p>
                      <a:pPr marL="0" algn="ctr" defTabSz="914400" rtl="0" eaLnBrk="1" latinLnBrk="0" hangingPunct="1"/>
                      <a:r>
                        <a:rPr lang="es-CO" sz="1400" b="0" u="none" strike="noStrike" kern="1200">
                          <a:solidFill>
                            <a:schemeClr val="accent1">
                              <a:lumMod val="50000"/>
                            </a:schemeClr>
                          </a:solidFill>
                          <a:effectLst/>
                          <a:latin typeface="+mn-lt"/>
                          <a:ea typeface="+mn-ea"/>
                          <a:cs typeface="+mn-cs"/>
                        </a:rPr>
                        <a:t>58%</a:t>
                      </a:r>
                    </a:p>
                  </a:txBody>
                  <a:tcPr anchor="b"/>
                </a:tc>
                <a:extLst>
                  <a:ext uri="{0D108BD9-81ED-4DB2-BD59-A6C34878D82A}">
                    <a16:rowId xmlns:a16="http://schemas.microsoft.com/office/drawing/2014/main" val="3370870032"/>
                  </a:ext>
                </a:extLst>
              </a:tr>
              <a:tr h="304800">
                <a:tc>
                  <a:txBody>
                    <a:bodyPr/>
                    <a:lstStyle/>
                    <a:p>
                      <a:pPr marL="0" algn="ctr" defTabSz="914400" rtl="0" eaLnBrk="1" latinLnBrk="0" hangingPunct="1"/>
                      <a:r>
                        <a:rPr lang="es-CO" sz="1400" b="1" kern="1200">
                          <a:solidFill>
                            <a:schemeClr val="accent1">
                              <a:lumMod val="50000"/>
                            </a:schemeClr>
                          </a:solidFill>
                          <a:latin typeface="+mn-lt"/>
                          <a:ea typeface="+mn-ea"/>
                          <a:cs typeface="+mn-cs"/>
                        </a:rPr>
                        <a:t>TOTAL </a:t>
                      </a:r>
                      <a:r>
                        <a:rPr lang="es-CO" sz="1400" b="0" kern="1200">
                          <a:solidFill>
                            <a:schemeClr val="accent1">
                              <a:lumMod val="50000"/>
                            </a:schemeClr>
                          </a:solidFill>
                          <a:latin typeface="+mn-lt"/>
                          <a:ea typeface="+mn-ea"/>
                          <a:cs typeface="+mn-cs"/>
                        </a:rPr>
                        <a:t>(*)</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2.229</a:t>
                      </a:r>
                    </a:p>
                  </a:txBody>
                  <a:tcPr marL="9525" marR="9525" marT="9525" marB="0" anchor="ct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8.427</a:t>
                      </a:r>
                    </a:p>
                  </a:txBody>
                  <a:tcPr marL="9525" marR="9525" marT="9525" marB="0" anchor="ctr"/>
                </a:tc>
                <a:tc>
                  <a:txBody>
                    <a:bodyPr/>
                    <a:lstStyle/>
                    <a:p>
                      <a:pPr marL="0" algn="ctr" defTabSz="914400" rtl="0" eaLnBrk="1" latinLnBrk="0" hangingPunct="1"/>
                      <a:r>
                        <a:rPr lang="es-CO" sz="1400" b="1" u="none" strike="noStrike" kern="1200" dirty="0">
                          <a:solidFill>
                            <a:schemeClr val="accent1">
                              <a:lumMod val="50000"/>
                            </a:schemeClr>
                          </a:solidFill>
                          <a:effectLst/>
                          <a:latin typeface="+mn-lt"/>
                          <a:ea typeface="+mn-ea"/>
                          <a:cs typeface="+mn-cs"/>
                        </a:rPr>
                        <a:t>41%</a:t>
                      </a:r>
                    </a:p>
                  </a:txBody>
                  <a:tcPr anchor="ctr"/>
                </a:tc>
                <a:extLst>
                  <a:ext uri="{0D108BD9-81ED-4DB2-BD59-A6C34878D82A}">
                    <a16:rowId xmlns:a16="http://schemas.microsoft.com/office/drawing/2014/main" val="4004075492"/>
                  </a:ext>
                </a:extLst>
              </a:tr>
            </a:tbl>
          </a:graphicData>
        </a:graphic>
      </p:graphicFrame>
      <p:sp>
        <p:nvSpPr>
          <p:cNvPr id="10" name="Rectangle 1">
            <a:extLst>
              <a:ext uri="{FF2B5EF4-FFF2-40B4-BE49-F238E27FC236}">
                <a16:creationId xmlns:a16="http://schemas.microsoft.com/office/drawing/2014/main" id="{E9FC4044-7227-45E4-8DE0-498E0347688C}"/>
              </a:ext>
            </a:extLst>
          </p:cNvPr>
          <p:cNvSpPr>
            <a:spLocks noChangeArrowheads="1"/>
          </p:cNvSpPr>
          <p:nvPr/>
        </p:nvSpPr>
        <p:spPr bwMode="auto">
          <a:xfrm rot="10800000" flipV="1">
            <a:off x="6529421" y="3744201"/>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abril 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12677467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0" name="Rectángulo 9">
            <a:extLst>
              <a:ext uri="{FF2B5EF4-FFF2-40B4-BE49-F238E27FC236}">
                <a16:creationId xmlns:a16="http://schemas.microsoft.com/office/drawing/2014/main" id="{55F523D7-E7C9-4FFC-B9EE-673811255A7E}"/>
              </a:ext>
            </a:extLst>
          </p:cNvPr>
          <p:cNvSpPr/>
          <p:nvPr/>
        </p:nvSpPr>
        <p:spPr>
          <a:xfrm>
            <a:off x="549238" y="734848"/>
            <a:ext cx="8883631" cy="338554"/>
          </a:xfrm>
          <a:prstGeom prst="rect">
            <a:avLst/>
          </a:prstGeom>
        </p:spPr>
        <p:txBody>
          <a:bodyPr wrap="square" lIns="91440" tIns="45720" rIns="91440" bIns="45720" anchor="t">
            <a:spAutoFit/>
          </a:bodyPr>
          <a:lstStyle/>
          <a:p>
            <a:pPr lvl="1">
              <a:tabLst>
                <a:tab pos="914400" algn="l"/>
              </a:tabLst>
              <a:defRPr/>
            </a:pPr>
            <a:r>
              <a:rPr lang="es-CO" sz="1600" b="1" cap="small" dirty="0">
                <a:solidFill>
                  <a:srgbClr val="002060"/>
                </a:solidFill>
                <a:latin typeface="Candara"/>
              </a:rPr>
              <a:t>abril</a:t>
            </a:r>
            <a:r>
              <a:rPr kumimoji="0" lang="es-CO" sz="1600" b="1" i="0" u="none" strike="noStrike" kern="1200" cap="small" spc="0" normalizeH="0" baseline="0" noProof="0" dirty="0">
                <a:ln>
                  <a:noFill/>
                </a:ln>
                <a:solidFill>
                  <a:srgbClr val="002060"/>
                </a:solidFill>
                <a:effectLst/>
                <a:uLnTx/>
                <a:uFillTx/>
                <a:latin typeface="Candara"/>
              </a:rPr>
              <a:t> de </a:t>
            </a:r>
            <a:r>
              <a:rPr lang="es-CO" sz="1600" b="1" cap="small" dirty="0">
                <a:solidFill>
                  <a:srgbClr val="002060"/>
                </a:solidFill>
                <a:latin typeface="Candara"/>
              </a:rPr>
              <a:t>2024</a:t>
            </a:r>
          </a:p>
        </p:txBody>
      </p:sp>
      <p:graphicFrame>
        <p:nvGraphicFramePr>
          <p:cNvPr id="8" name="Tabla 7">
            <a:extLst>
              <a:ext uri="{FF2B5EF4-FFF2-40B4-BE49-F238E27FC236}">
                <a16:creationId xmlns:a16="http://schemas.microsoft.com/office/drawing/2014/main" id="{A71DCEFE-42F4-4CE6-8F5E-4DDB78B5CCC2}"/>
              </a:ext>
            </a:extLst>
          </p:cNvPr>
          <p:cNvGraphicFramePr>
            <a:graphicFrameLocks noGrp="1"/>
          </p:cNvGraphicFramePr>
          <p:nvPr/>
        </p:nvGraphicFramePr>
        <p:xfrm>
          <a:off x="119836" y="1408143"/>
          <a:ext cx="5890746" cy="2589459"/>
        </p:xfrm>
        <a:graphic>
          <a:graphicData uri="http://schemas.openxmlformats.org/drawingml/2006/table">
            <a:tbl>
              <a:tblPr firstRow="1" bandRow="1">
                <a:tableStyleId>{68D230F3-CF80-4859-8CE7-A43EE81993B5}</a:tableStyleId>
              </a:tblPr>
              <a:tblGrid>
                <a:gridCol w="1604272">
                  <a:extLst>
                    <a:ext uri="{9D8B030D-6E8A-4147-A177-3AD203B41FA5}">
                      <a16:colId xmlns:a16="http://schemas.microsoft.com/office/drawing/2014/main" val="1103263614"/>
                    </a:ext>
                  </a:extLst>
                </a:gridCol>
                <a:gridCol w="1341100">
                  <a:extLst>
                    <a:ext uri="{9D8B030D-6E8A-4147-A177-3AD203B41FA5}">
                      <a16:colId xmlns:a16="http://schemas.microsoft.com/office/drawing/2014/main" val="1214793957"/>
                    </a:ext>
                  </a:extLst>
                </a:gridCol>
                <a:gridCol w="1472687">
                  <a:extLst>
                    <a:ext uri="{9D8B030D-6E8A-4147-A177-3AD203B41FA5}">
                      <a16:colId xmlns:a16="http://schemas.microsoft.com/office/drawing/2014/main" val="2437531190"/>
                    </a:ext>
                  </a:extLst>
                </a:gridCol>
                <a:gridCol w="1472687">
                  <a:extLst>
                    <a:ext uri="{9D8B030D-6E8A-4147-A177-3AD203B41FA5}">
                      <a16:colId xmlns:a16="http://schemas.microsoft.com/office/drawing/2014/main" val="947740525"/>
                    </a:ext>
                  </a:extLst>
                </a:gridCol>
              </a:tblGrid>
              <a:tr h="314739">
                <a:tc gridSpan="4">
                  <a:txBody>
                    <a:bodyPr/>
                    <a:lstStyle/>
                    <a:p>
                      <a:pPr algn="ctr"/>
                      <a:r>
                        <a:rPr lang="es-CO" sz="1400" dirty="0">
                          <a:solidFill>
                            <a:schemeClr val="accent1">
                              <a:lumMod val="50000"/>
                            </a:schemeClr>
                          </a:solidFill>
                        </a:rPr>
                        <a:t>TOTALIDAD DE CESTAS </a:t>
                      </a:r>
                      <a:endParaRPr lang="es-CO" sz="1400">
                        <a:solidFill>
                          <a:schemeClr val="accent1">
                            <a:lumMod val="50000"/>
                          </a:schemeClr>
                        </a:solidFill>
                      </a:endParaRP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439140">
                <a:tc>
                  <a:txBody>
                    <a:bodyPr/>
                    <a:lstStyle/>
                    <a:p>
                      <a:pPr algn="ctr"/>
                      <a:r>
                        <a:rPr lang="es-CO" sz="1400" b="1" dirty="0">
                          <a:solidFill>
                            <a:schemeClr val="accent1">
                              <a:lumMod val="50000"/>
                            </a:schemeClr>
                          </a:solidFill>
                        </a:rPr>
                        <a:t>TIPO CESTA</a:t>
                      </a:r>
                    </a:p>
                  </a:txBody>
                  <a:tcPr anchor="ctr"/>
                </a:tc>
                <a:tc>
                  <a:txBody>
                    <a:bodyPr/>
                    <a:lstStyle/>
                    <a:p>
                      <a:pPr algn="ctr"/>
                      <a:r>
                        <a:rPr lang="es-CO" sz="1400" b="1" dirty="0">
                          <a:solidFill>
                            <a:schemeClr val="accent1">
                              <a:lumMod val="50000"/>
                            </a:schemeClr>
                          </a:solidFill>
                        </a:rPr>
                        <a:t>PORCENTAJE</a:t>
                      </a:r>
                    </a:p>
                  </a:txBody>
                  <a:tcPr anchor="ctr"/>
                </a:tc>
                <a:tc>
                  <a:txBody>
                    <a:bodyPr/>
                    <a:lstStyle/>
                    <a:p>
                      <a:pPr algn="ctr"/>
                      <a:r>
                        <a:rPr lang="es-CO" sz="1400" b="1" dirty="0">
                          <a:solidFill>
                            <a:schemeClr val="accent1">
                              <a:lumMod val="50000"/>
                            </a:schemeClr>
                          </a:solidFill>
                        </a:rPr>
                        <a:t>CANTIDAD CESTAS</a:t>
                      </a:r>
                    </a:p>
                  </a:txBody>
                  <a:tcPr anchor="ctr"/>
                </a:tc>
                <a:tc>
                  <a:txBody>
                    <a:bodyPr/>
                    <a:lstStyle/>
                    <a:p>
                      <a:pPr algn="ctr"/>
                      <a:r>
                        <a:rPr lang="es-CO" sz="1400" b="1" dirty="0">
                          <a:solidFill>
                            <a:schemeClr val="accent1">
                              <a:lumMod val="50000"/>
                            </a:schemeClr>
                          </a:solidFill>
                        </a:rPr>
                        <a:t>CANTIDAD PUNTOS</a:t>
                      </a:r>
                    </a:p>
                  </a:txBody>
                  <a:tcPr anchor="ctr"/>
                </a:tc>
                <a:extLst>
                  <a:ext uri="{0D108BD9-81ED-4DB2-BD59-A6C34878D82A}">
                    <a16:rowId xmlns:a16="http://schemas.microsoft.com/office/drawing/2014/main" val="4166006880"/>
                  </a:ext>
                </a:extLst>
              </a:tr>
              <a:tr h="439140">
                <a:tc>
                  <a:txBody>
                    <a:bodyPr/>
                    <a:lstStyle/>
                    <a:p>
                      <a:r>
                        <a:rPr lang="es-CO" sz="1400" dirty="0">
                          <a:solidFill>
                            <a:schemeClr val="accent1">
                              <a:lumMod val="50000"/>
                            </a:schemeClr>
                          </a:solidFill>
                        </a:rPr>
                        <a:t>TIPO 1 (M-121)</a:t>
                      </a:r>
                    </a:p>
                  </a:txBody>
                  <a:tcPr/>
                </a:tc>
                <a:tc>
                  <a:txBody>
                    <a:bodyPr/>
                    <a:lstStyle/>
                    <a:p>
                      <a:pPr algn="ctr"/>
                      <a:r>
                        <a:rPr lang="es-CO" sz="1400" dirty="0">
                          <a:solidFill>
                            <a:schemeClr val="accent1">
                              <a:lumMod val="50000"/>
                            </a:schemeClr>
                          </a:solidFill>
                        </a:rPr>
                        <a:t>60%</a:t>
                      </a:r>
                    </a:p>
                  </a:txBody>
                  <a:tcPr/>
                </a:tc>
                <a:tc>
                  <a:txBody>
                    <a:bodyPr/>
                    <a:lstStyle/>
                    <a:p>
                      <a:pPr algn="ctr" fontAlgn="ctr"/>
                      <a:r>
                        <a:rPr lang="es-CO" sz="1400" b="0" i="0" u="none" strike="noStrike" dirty="0">
                          <a:solidFill>
                            <a:srgbClr val="203864"/>
                          </a:solidFill>
                          <a:effectLst/>
                          <a:latin typeface="Calibri"/>
                        </a:rPr>
                        <a:t>9.736</a:t>
                      </a:r>
                    </a:p>
                  </a:txBody>
                  <a:tcPr marL="9525" marR="9525" marT="9525" marB="0" anchor="ctr"/>
                </a:tc>
                <a:tc>
                  <a:txBody>
                    <a:bodyPr/>
                    <a:lstStyle/>
                    <a:p>
                      <a:pPr algn="ctr" fontAlgn="ctr"/>
                      <a:r>
                        <a:rPr lang="es-CO" sz="1400" b="0" i="0" u="none" strike="noStrike" dirty="0">
                          <a:solidFill>
                            <a:srgbClr val="203864"/>
                          </a:solidFill>
                          <a:effectLst/>
                          <a:latin typeface="Calibri"/>
                        </a:rPr>
                        <a:t>4.868</a:t>
                      </a:r>
                    </a:p>
                  </a:txBody>
                  <a:tcPr marL="9525" marR="9525" marT="9525" marB="0" anchor="ctr"/>
                </a:tc>
                <a:extLst>
                  <a:ext uri="{0D108BD9-81ED-4DB2-BD59-A6C34878D82A}">
                    <a16:rowId xmlns:a16="http://schemas.microsoft.com/office/drawing/2014/main" val="2671597833"/>
                  </a:ext>
                </a:extLst>
              </a:tr>
              <a:tr h="439140">
                <a:tc>
                  <a:txBody>
                    <a:bodyPr/>
                    <a:lstStyle/>
                    <a:p>
                      <a:r>
                        <a:rPr lang="es-CO" sz="1400" dirty="0">
                          <a:solidFill>
                            <a:schemeClr val="accent1">
                              <a:lumMod val="50000"/>
                            </a:schemeClr>
                          </a:solidFill>
                        </a:rPr>
                        <a:t>TIPO 2 (M-123)</a:t>
                      </a:r>
                    </a:p>
                  </a:txBody>
                  <a:tcPr/>
                </a:tc>
                <a:tc>
                  <a:txBody>
                    <a:bodyPr/>
                    <a:lstStyle/>
                    <a:p>
                      <a:pPr algn="ctr"/>
                      <a:r>
                        <a:rPr lang="es-CO" sz="1400" dirty="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a:rPr>
                        <a:t>3.246</a:t>
                      </a:r>
                      <a:endParaRPr lang="es-CO" sz="1400" b="0" i="0" u="none" strike="noStrike" dirty="0">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dirty="0">
                          <a:solidFill>
                            <a:srgbClr val="203864"/>
                          </a:solidFill>
                          <a:effectLst/>
                          <a:latin typeface="Calibri"/>
                        </a:rPr>
                        <a:t>1.623</a:t>
                      </a:r>
                      <a:endParaRPr lang="es-CO" sz="1400" b="0"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23866473"/>
                  </a:ext>
                </a:extLst>
              </a:tr>
              <a:tr h="439140">
                <a:tc>
                  <a:txBody>
                    <a:bodyPr/>
                    <a:lstStyle/>
                    <a:p>
                      <a:r>
                        <a:rPr lang="es-CO" sz="1400" dirty="0">
                          <a:solidFill>
                            <a:schemeClr val="accent1">
                              <a:lumMod val="50000"/>
                            </a:schemeClr>
                          </a:solidFill>
                        </a:rPr>
                        <a:t>TIPO 3 (M-124)</a:t>
                      </a:r>
                    </a:p>
                  </a:txBody>
                  <a:tcPr/>
                </a:tc>
                <a:tc>
                  <a:txBody>
                    <a:bodyPr/>
                    <a:lstStyle/>
                    <a:p>
                      <a:pPr algn="ctr"/>
                      <a:r>
                        <a:rPr lang="es-CO" sz="1400" dirty="0">
                          <a:solidFill>
                            <a:schemeClr val="accent1">
                              <a:lumMod val="50000"/>
                            </a:schemeClr>
                          </a:solidFill>
                        </a:rPr>
                        <a:t>20%</a:t>
                      </a:r>
                    </a:p>
                  </a:txBody>
                  <a:tcPr/>
                </a:tc>
                <a:tc>
                  <a:txBody>
                    <a:bodyPr/>
                    <a:lstStyle/>
                    <a:p>
                      <a:pPr algn="ctr" fontAlgn="ctr"/>
                      <a:r>
                        <a:rPr lang="es-CO" sz="1400" b="0" i="0" u="none" strike="noStrike" dirty="0">
                          <a:solidFill>
                            <a:srgbClr val="203864"/>
                          </a:solidFill>
                          <a:effectLst/>
                          <a:latin typeface="Calibri"/>
                        </a:rPr>
                        <a:t>3.246</a:t>
                      </a:r>
                      <a:endParaRPr lang="es-CO" sz="1400" b="0" i="0" u="none" strike="noStrike" dirty="0">
                        <a:solidFill>
                          <a:srgbClr val="203864"/>
                        </a:solidFill>
                        <a:effectLst/>
                        <a:latin typeface="Calibri" panose="020F0502020204030204" pitchFamily="34" charset="0"/>
                      </a:endParaRPr>
                    </a:p>
                  </a:txBody>
                  <a:tcPr marL="9525" marR="9525" marT="9525" marB="0" anchor="ctr"/>
                </a:tc>
                <a:tc>
                  <a:txBody>
                    <a:bodyPr/>
                    <a:lstStyle/>
                    <a:p>
                      <a:pPr algn="ctr" fontAlgn="ctr"/>
                      <a:r>
                        <a:rPr lang="es-CO" sz="1400" b="0" i="0" u="none" strike="noStrike" dirty="0">
                          <a:solidFill>
                            <a:srgbClr val="203864"/>
                          </a:solidFill>
                          <a:effectLst/>
                          <a:latin typeface="Calibri"/>
                        </a:rPr>
                        <a:t>1.623</a:t>
                      </a:r>
                      <a:endParaRPr lang="es-CO" sz="1400" b="0"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370870032"/>
                  </a:ext>
                </a:extLst>
              </a:tr>
              <a:tr h="439140">
                <a:tc>
                  <a:txBody>
                    <a:bodyPr/>
                    <a:lstStyle/>
                    <a:p>
                      <a:r>
                        <a:rPr lang="es-CO" sz="1400" b="1" dirty="0">
                          <a:solidFill>
                            <a:schemeClr val="accent1">
                              <a:lumMod val="50000"/>
                            </a:schemeClr>
                          </a:solidFill>
                        </a:rPr>
                        <a:t>TOTAL</a:t>
                      </a:r>
                    </a:p>
                  </a:txBody>
                  <a:tcPr/>
                </a:tc>
                <a:tc>
                  <a:txBody>
                    <a:bodyPr/>
                    <a:lstStyle/>
                    <a:p>
                      <a:pPr marL="0" algn="ctr" defTabSz="914400" rtl="0" eaLnBrk="1" latinLnBrk="0" hangingPunct="1"/>
                      <a:r>
                        <a:rPr lang="es-CO" sz="1400" b="1" kern="1200" dirty="0">
                          <a:solidFill>
                            <a:schemeClr val="accent1">
                              <a:lumMod val="50000"/>
                            </a:schemeClr>
                          </a:solidFill>
                          <a:latin typeface="+mn-lt"/>
                          <a:ea typeface="+mn-ea"/>
                          <a:cs typeface="+mn-cs"/>
                        </a:rPr>
                        <a:t>100</a:t>
                      </a:r>
                    </a:p>
                  </a:txBody>
                  <a:tcPr/>
                </a:tc>
                <a:tc>
                  <a:txBody>
                    <a:bodyPr/>
                    <a:lstStyle/>
                    <a:p>
                      <a:pPr algn="ctr" rtl="0" fontAlgn="ctr"/>
                      <a:r>
                        <a:rPr lang="es-CO" sz="1400" b="1" i="0" u="none" strike="noStrike" dirty="0">
                          <a:solidFill>
                            <a:srgbClr val="203864"/>
                          </a:solidFill>
                          <a:effectLst/>
                          <a:latin typeface="Calibri"/>
                        </a:rPr>
                        <a:t>16.228</a:t>
                      </a:r>
                    </a:p>
                  </a:txBody>
                  <a:tcPr marL="9525" marR="9525" marT="9525" marB="0" anchor="ctr"/>
                </a:tc>
                <a:tc>
                  <a:txBody>
                    <a:bodyPr/>
                    <a:lstStyle/>
                    <a:p>
                      <a:pPr algn="ctr" rtl="0" fontAlgn="ctr"/>
                      <a:r>
                        <a:rPr lang="es-CO" sz="1400" b="1" i="0" u="none" strike="noStrike" dirty="0">
                          <a:solidFill>
                            <a:srgbClr val="203864"/>
                          </a:solidFill>
                          <a:effectLst/>
                          <a:latin typeface="Calibri"/>
                        </a:rPr>
                        <a:t>8.114</a:t>
                      </a:r>
                      <a:endParaRPr lang="es-ES" sz="1400"/>
                    </a:p>
                  </a:txBody>
                  <a:tcPr marL="9525" marR="9525" marT="9525" marB="0" anchor="ctr"/>
                </a:tc>
                <a:extLst>
                  <a:ext uri="{0D108BD9-81ED-4DB2-BD59-A6C34878D82A}">
                    <a16:rowId xmlns:a16="http://schemas.microsoft.com/office/drawing/2014/main" val="4004075492"/>
                  </a:ext>
                </a:extLst>
              </a:tr>
            </a:tbl>
          </a:graphicData>
        </a:graphic>
      </p:graphicFrame>
      <p:grpSp>
        <p:nvGrpSpPr>
          <p:cNvPr id="14" name="Grupo 13">
            <a:extLst>
              <a:ext uri="{FF2B5EF4-FFF2-40B4-BE49-F238E27FC236}">
                <a16:creationId xmlns:a16="http://schemas.microsoft.com/office/drawing/2014/main" id="{0A5956D8-4ECC-42C3-A621-8081FC7B0F21}"/>
              </a:ext>
            </a:extLst>
          </p:cNvPr>
          <p:cNvGrpSpPr/>
          <p:nvPr/>
        </p:nvGrpSpPr>
        <p:grpSpPr>
          <a:xfrm>
            <a:off x="10668831" y="42342"/>
            <a:ext cx="1146651" cy="1031060"/>
            <a:chOff x="10562619" y="1423954"/>
            <a:chExt cx="1280250" cy="1299632"/>
          </a:xfrm>
        </p:grpSpPr>
        <p:pic>
          <p:nvPicPr>
            <p:cNvPr id="15" name="Picture 2">
              <a:extLst>
                <a:ext uri="{FF2B5EF4-FFF2-40B4-BE49-F238E27FC236}">
                  <a16:creationId xmlns:a16="http://schemas.microsoft.com/office/drawing/2014/main" id="{8AE37A01-9BD2-4D00-B4EE-F191AB230B66}"/>
                </a:ext>
              </a:extLst>
            </p:cNvPr>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0C56A72E-118C-4991-9047-9D96A2E32553}"/>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2" name="Tabla 1">
            <a:extLst>
              <a:ext uri="{FF2B5EF4-FFF2-40B4-BE49-F238E27FC236}">
                <a16:creationId xmlns:a16="http://schemas.microsoft.com/office/drawing/2014/main" id="{16747C58-0883-EA37-7C09-0103FE1CE2A3}"/>
              </a:ext>
            </a:extLst>
          </p:cNvPr>
          <p:cNvGraphicFramePr>
            <a:graphicFrameLocks noGrp="1"/>
          </p:cNvGraphicFramePr>
          <p:nvPr/>
        </p:nvGraphicFramePr>
        <p:xfrm>
          <a:off x="394156" y="4454178"/>
          <a:ext cx="6589168" cy="2028493"/>
        </p:xfrm>
        <a:graphic>
          <a:graphicData uri="http://schemas.openxmlformats.org/drawingml/2006/table">
            <a:tbl>
              <a:tblPr firstRow="1" firstCol="1" bandRow="1">
                <a:tableStyleId>{68D230F3-CF80-4859-8CE7-A43EE81993B5}</a:tableStyleId>
              </a:tblPr>
              <a:tblGrid>
                <a:gridCol w="1555354">
                  <a:extLst>
                    <a:ext uri="{9D8B030D-6E8A-4147-A177-3AD203B41FA5}">
                      <a16:colId xmlns:a16="http://schemas.microsoft.com/office/drawing/2014/main" val="3123890751"/>
                    </a:ext>
                  </a:extLst>
                </a:gridCol>
                <a:gridCol w="1677938">
                  <a:extLst>
                    <a:ext uri="{9D8B030D-6E8A-4147-A177-3AD203B41FA5}">
                      <a16:colId xmlns:a16="http://schemas.microsoft.com/office/drawing/2014/main" val="2943384657"/>
                    </a:ext>
                  </a:extLst>
                </a:gridCol>
                <a:gridCol w="1677938">
                  <a:extLst>
                    <a:ext uri="{9D8B030D-6E8A-4147-A177-3AD203B41FA5}">
                      <a16:colId xmlns:a16="http://schemas.microsoft.com/office/drawing/2014/main" val="404626813"/>
                    </a:ext>
                  </a:extLst>
                </a:gridCol>
                <a:gridCol w="1677938">
                  <a:extLst>
                    <a:ext uri="{9D8B030D-6E8A-4147-A177-3AD203B41FA5}">
                      <a16:colId xmlns:a16="http://schemas.microsoft.com/office/drawing/2014/main" val="1491970684"/>
                    </a:ext>
                  </a:extLst>
                </a:gridCol>
              </a:tblGrid>
              <a:tr h="414130">
                <a:tc gridSpan="4">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400" b="1" i="0" u="none" strike="noStrike" kern="1200" dirty="0">
                          <a:solidFill>
                            <a:srgbClr val="1F3864"/>
                          </a:solidFill>
                          <a:effectLst/>
                          <a:latin typeface="Calibri"/>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1391478">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 EXISTENTES</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 (M-121)</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II (M-123)</a:t>
                      </a:r>
                    </a:p>
                  </a:txBody>
                  <a:tcPr marL="44450" marR="44450" marT="0" marB="0" anchor="ctr"/>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CANTIDAD DE CESTAS</a:t>
                      </a:r>
                    </a:p>
                    <a:p>
                      <a:pPr marL="0" algn="ctr" defTabSz="914400" rtl="0" eaLnBrk="1" fontAlgn="ctr" latinLnBrk="0" hangingPunct="1"/>
                      <a:r>
                        <a:rPr lang="es-CO" sz="1400" b="1" i="0" u="none" strike="noStrike" kern="1200" dirty="0">
                          <a:solidFill>
                            <a:srgbClr val="1F3864"/>
                          </a:solidFill>
                          <a:effectLst/>
                          <a:latin typeface="Calibri"/>
                          <a:ea typeface="+mn-ea"/>
                          <a:cs typeface="+mn-cs"/>
                        </a:rPr>
                        <a:t>TIPO III (M-124)</a:t>
                      </a:r>
                    </a:p>
                  </a:txBody>
                  <a:tcPr marL="44450" marR="44450" marT="0" marB="0" anchor="ctr"/>
                </a:tc>
                <a:extLst>
                  <a:ext uri="{0D108BD9-81ED-4DB2-BD59-A6C34878D82A}">
                    <a16:rowId xmlns:a16="http://schemas.microsoft.com/office/drawing/2014/main" val="2198381729"/>
                  </a:ext>
                </a:extLst>
              </a:tr>
              <a:tr h="142875">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3.217</a:t>
                      </a:r>
                    </a:p>
                  </a:txBody>
                  <a:tcPr marL="9525" marR="9525" marT="9525" marB="0" anchor="b"/>
                </a:tc>
                <a:tc>
                  <a:txBody>
                    <a:bodyPr/>
                    <a:lstStyle/>
                    <a:p>
                      <a:pPr marL="0" algn="ctr" defTabSz="914400" rtl="0" eaLnBrk="1" fontAlgn="ctr" latinLnBrk="0" hangingPunct="1"/>
                      <a:r>
                        <a:rPr lang="es-CO" sz="1400" b="1" i="0" u="none" strike="noStrike" kern="1200" dirty="0">
                          <a:solidFill>
                            <a:srgbClr val="1F3864"/>
                          </a:solidFill>
                          <a:effectLst/>
                          <a:latin typeface="Calibri"/>
                          <a:ea typeface="+mn-ea"/>
                          <a:cs typeface="+mn-cs"/>
                        </a:rPr>
                        <a:t>7.538</a:t>
                      </a:r>
                    </a:p>
                  </a:txBody>
                  <a:tcPr marL="9525" marR="9525" marT="9525" marB="0" anchor="b"/>
                </a:tc>
                <a:tc>
                  <a:txBody>
                    <a:bodyPr/>
                    <a:lstStyle/>
                    <a:p>
                      <a:pPr marL="0" algn="ctr" defTabSz="914400" rtl="0" eaLnBrk="1" fontAlgn="ctr" latinLnBrk="0" hangingPunct="1"/>
                      <a:r>
                        <a:rPr lang="es-MX" sz="1400" b="1" i="0" u="none" strike="noStrike" kern="1200" dirty="0">
                          <a:solidFill>
                            <a:srgbClr val="1F3864"/>
                          </a:solidFill>
                          <a:effectLst/>
                          <a:latin typeface="Calibri"/>
                          <a:ea typeface="+mn-ea"/>
                          <a:cs typeface="+mn-cs"/>
                        </a:rPr>
                        <a:t>750</a:t>
                      </a:r>
                      <a:endParaRPr lang="es-CO" sz="1400" b="1" i="0" u="none" strike="noStrike" kern="1200" dirty="0">
                        <a:solidFill>
                          <a:srgbClr val="1F3864"/>
                        </a:solidFill>
                        <a:effectLst/>
                        <a:latin typeface="Calibri"/>
                        <a:ea typeface="+mn-ea"/>
                        <a:cs typeface="+mn-cs"/>
                      </a:endParaRPr>
                    </a:p>
                  </a:txBody>
                  <a:tcPr marL="9525" marR="9525" marT="9525" marB="0" anchor="b"/>
                </a:tc>
                <a:tc>
                  <a:txBody>
                    <a:bodyPr/>
                    <a:lstStyle/>
                    <a:p>
                      <a:pPr marL="0" algn="ctr" defTabSz="914400" rtl="0" eaLnBrk="1" fontAlgn="ctr" latinLnBrk="0" hangingPunct="1"/>
                      <a:r>
                        <a:rPr lang="es-CO" sz="1400" b="1" i="0" u="none" strike="noStrike" kern="1200">
                          <a:solidFill>
                            <a:srgbClr val="1F3864"/>
                          </a:solidFill>
                          <a:effectLst/>
                          <a:latin typeface="Calibri"/>
                          <a:ea typeface="+mn-ea"/>
                          <a:cs typeface="+mn-cs"/>
                        </a:rPr>
                        <a:t>1.062</a:t>
                      </a:r>
                      <a:endParaRPr lang="es-CO" sz="1400" b="1" i="0" u="none" strike="noStrike" kern="1200" dirty="0">
                        <a:solidFill>
                          <a:srgbClr val="1F3864"/>
                        </a:solidFill>
                        <a:effectLst/>
                        <a:latin typeface="Calibri"/>
                        <a:ea typeface="+mn-ea"/>
                        <a:cs typeface="+mn-cs"/>
                      </a:endParaRPr>
                    </a:p>
                  </a:txBody>
                  <a:tcPr marL="9525" marR="9525" marT="9525" marB="0" anchor="b"/>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C54739CF-DF3E-3401-1195-96B57B9FFA1B}"/>
              </a:ext>
            </a:extLst>
          </p:cNvPr>
          <p:cNvGraphicFramePr>
            <a:graphicFrameLocks noGrp="1"/>
          </p:cNvGraphicFramePr>
          <p:nvPr/>
        </p:nvGraphicFramePr>
        <p:xfrm>
          <a:off x="6780190" y="1215103"/>
          <a:ext cx="4959543" cy="2262264"/>
        </p:xfrm>
        <a:graphic>
          <a:graphicData uri="http://schemas.openxmlformats.org/drawingml/2006/table">
            <a:tbl>
              <a:tblPr firstRow="1" bandRow="1">
                <a:tableStyleId>{68D230F3-CF80-4859-8CE7-A43EE81993B5}</a:tableStyleId>
              </a:tblPr>
              <a:tblGrid>
                <a:gridCol w="1412400">
                  <a:extLst>
                    <a:ext uri="{9D8B030D-6E8A-4147-A177-3AD203B41FA5}">
                      <a16:colId xmlns:a16="http://schemas.microsoft.com/office/drawing/2014/main" val="2004644374"/>
                    </a:ext>
                  </a:extLst>
                </a:gridCol>
                <a:gridCol w="1067371">
                  <a:extLst>
                    <a:ext uri="{9D8B030D-6E8A-4147-A177-3AD203B41FA5}">
                      <a16:colId xmlns:a16="http://schemas.microsoft.com/office/drawing/2014/main" val="2201554499"/>
                    </a:ext>
                  </a:extLst>
                </a:gridCol>
                <a:gridCol w="1239886">
                  <a:extLst>
                    <a:ext uri="{9D8B030D-6E8A-4147-A177-3AD203B41FA5}">
                      <a16:colId xmlns:a16="http://schemas.microsoft.com/office/drawing/2014/main" val="999301501"/>
                    </a:ext>
                  </a:extLst>
                </a:gridCol>
                <a:gridCol w="1239886">
                  <a:extLst>
                    <a:ext uri="{9D8B030D-6E8A-4147-A177-3AD203B41FA5}">
                      <a16:colId xmlns:a16="http://schemas.microsoft.com/office/drawing/2014/main" val="3184305047"/>
                    </a:ext>
                  </a:extLst>
                </a:gridCol>
              </a:tblGrid>
              <a:tr h="277580">
                <a:tc gridSpan="4">
                  <a:txBody>
                    <a:bodyPr/>
                    <a:lstStyle/>
                    <a:p>
                      <a:pPr algn="ctr"/>
                      <a:r>
                        <a:rPr lang="es-CO" sz="1400" b="1" u="none" strike="noStrike" kern="1200" dirty="0">
                          <a:solidFill>
                            <a:schemeClr val="accent1">
                              <a:lumMod val="50000"/>
                            </a:schemeClr>
                          </a:solidFill>
                          <a:effectLst/>
                          <a:latin typeface="+mn-lt"/>
                          <a:ea typeface="+mn-ea"/>
                          <a:cs typeface="+mn-cs"/>
                        </a:rPr>
                        <a:t>NOVEDADES </a:t>
                      </a:r>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tc hMerge="1">
                  <a:txBody>
                    <a:bodyPr/>
                    <a:lstStyle/>
                    <a:p>
                      <a:endParaRPr lang="es-CO"/>
                    </a:p>
                  </a:txBody>
                  <a:tcPr/>
                </a:tc>
                <a:tc hMerge="1">
                  <a:txBody>
                    <a:bodyPr/>
                    <a:lstStyle/>
                    <a:p>
                      <a:pPr algn="ctr"/>
                      <a:endParaRPr lang="es-CO" sz="1400" b="1" u="none" strike="noStrike" kern="1200">
                        <a:solidFill>
                          <a:schemeClr val="accent1">
                            <a:lumMod val="50000"/>
                          </a:schemeClr>
                        </a:solidFill>
                        <a:effectLst/>
                        <a:latin typeface="+mn-lt"/>
                        <a:ea typeface="+mn-ea"/>
                        <a:cs typeface="+mn-cs"/>
                      </a:endParaRPr>
                    </a:p>
                  </a:txBody>
                  <a:tcPr/>
                </a:tc>
                <a:extLst>
                  <a:ext uri="{0D108BD9-81ED-4DB2-BD59-A6C34878D82A}">
                    <a16:rowId xmlns:a16="http://schemas.microsoft.com/office/drawing/2014/main" val="519711873"/>
                  </a:ext>
                </a:extLst>
              </a:tr>
              <a:tr h="493476">
                <a:tc>
                  <a:txBody>
                    <a:bodyPr/>
                    <a:lstStyle/>
                    <a:p>
                      <a:pPr algn="ctr"/>
                      <a:r>
                        <a:rPr lang="es-CO" sz="1400" b="1" u="none" strike="noStrike" kern="1200" dirty="0">
                          <a:solidFill>
                            <a:schemeClr val="accent1">
                              <a:lumMod val="50000"/>
                            </a:schemeClr>
                          </a:solidFill>
                          <a:effectLst/>
                          <a:latin typeface="+mn-lt"/>
                          <a:ea typeface="+mn-ea"/>
                          <a:cs typeface="+mn-cs"/>
                        </a:rPr>
                        <a:t>TIPO CESTA</a:t>
                      </a: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DAÑO POR TERCEROS </a:t>
                      </a:r>
                    </a:p>
                  </a:txBody>
                  <a:tcPr anchor="ctr"/>
                </a:tc>
                <a:tc>
                  <a:txBody>
                    <a:bodyPr/>
                    <a:lstStyle/>
                    <a:p>
                      <a:pPr algn="ctr"/>
                      <a:r>
                        <a:rPr lang="es-MX" sz="1400" b="1" u="none" strike="noStrike" kern="1200" dirty="0">
                          <a:solidFill>
                            <a:schemeClr val="accent1">
                              <a:lumMod val="50000"/>
                            </a:schemeClr>
                          </a:solidFill>
                          <a:effectLst/>
                          <a:latin typeface="+mn-lt"/>
                          <a:ea typeface="+mn-ea"/>
                          <a:cs typeface="+mn-cs"/>
                        </a:rPr>
                        <a:t>HURTADAS*</a:t>
                      </a:r>
                      <a:endParaRPr lang="es-CO" sz="1400" b="1" u="none" strike="noStrike" kern="1200" dirty="0">
                        <a:solidFill>
                          <a:schemeClr val="accent1">
                            <a:lumMod val="50000"/>
                          </a:schemeClr>
                        </a:solidFill>
                        <a:effectLst/>
                        <a:latin typeface="+mn-lt"/>
                        <a:ea typeface="+mn-ea"/>
                        <a:cs typeface="+mn-cs"/>
                      </a:endParaRPr>
                    </a:p>
                  </a:txBody>
                  <a:tcPr anchor="ctr"/>
                </a:tc>
                <a:tc>
                  <a:txBody>
                    <a:bodyPr/>
                    <a:lstStyle/>
                    <a:p>
                      <a:pPr algn="ctr"/>
                      <a:r>
                        <a:rPr lang="es-CO" sz="1400" b="1" u="none" strike="noStrike" kern="1200" dirty="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3993174157"/>
                  </a:ext>
                </a:extLst>
              </a:tr>
              <a:tr h="359826">
                <a:tc>
                  <a:txBody>
                    <a:bodyPr/>
                    <a:lstStyle/>
                    <a:p>
                      <a:pPr algn="ctr"/>
                      <a:r>
                        <a:rPr lang="es-CO" sz="1400" b="1" i="0" u="none" strike="noStrike" kern="1200" dirty="0">
                          <a:solidFill>
                            <a:schemeClr val="accent1">
                              <a:lumMod val="50000"/>
                            </a:schemeClr>
                          </a:solidFill>
                          <a:effectLst/>
                          <a:highlight>
                            <a:srgbClr val="FFFFFF"/>
                          </a:highlight>
                          <a:latin typeface="+mn-lt"/>
                          <a:ea typeface="+mn-ea"/>
                          <a:cs typeface="+mn-cs"/>
                        </a:rPr>
                        <a:t>TIPO 1 (M-121)</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2.196**</a:t>
                      </a:r>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2</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23%</a:t>
                      </a:r>
                    </a:p>
                  </a:txBody>
                  <a:tcPr anchor="ctr"/>
                </a:tc>
                <a:extLst>
                  <a:ext uri="{0D108BD9-81ED-4DB2-BD59-A6C34878D82A}">
                    <a16:rowId xmlns:a16="http://schemas.microsoft.com/office/drawing/2014/main" val="1562226879"/>
                  </a:ext>
                </a:extLst>
              </a:tr>
              <a:tr h="3598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dirty="0">
                          <a:solidFill>
                            <a:schemeClr val="accent1">
                              <a:lumMod val="50000"/>
                            </a:schemeClr>
                          </a:solidFill>
                          <a:effectLst/>
                          <a:latin typeface="+mn-lt"/>
                          <a:ea typeface="+mn-ea"/>
                          <a:cs typeface="+mn-cs"/>
                        </a:rPr>
                        <a:t>TIPO 2 (M-123)</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2.496**</a:t>
                      </a:r>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0</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77%</a:t>
                      </a:r>
                    </a:p>
                  </a:txBody>
                  <a:tcPr anchor="ctr"/>
                </a:tc>
                <a:extLst>
                  <a:ext uri="{0D108BD9-81ED-4DB2-BD59-A6C34878D82A}">
                    <a16:rowId xmlns:a16="http://schemas.microsoft.com/office/drawing/2014/main" val="1359095297"/>
                  </a:ext>
                </a:extLst>
              </a:tr>
              <a:tr h="35982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i="0" u="none" strike="noStrike" kern="1200" dirty="0">
                          <a:solidFill>
                            <a:schemeClr val="accent1">
                              <a:lumMod val="50000"/>
                            </a:schemeClr>
                          </a:solidFill>
                          <a:effectLst/>
                          <a:highlight>
                            <a:srgbClr val="FFFFFF"/>
                          </a:highlight>
                          <a:latin typeface="+mn-lt"/>
                          <a:ea typeface="+mn-ea"/>
                          <a:cs typeface="+mn-cs"/>
                        </a:rPr>
                        <a:t>TIPO 3 (M-124)</a:t>
                      </a:r>
                    </a:p>
                  </a:txBody>
                  <a:tcPr marL="68580" marR="68580" marT="0"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2.184</a:t>
                      </a:r>
                    </a:p>
                  </a:txBody>
                  <a:tcPr marL="9525" marR="9525" marT="9525" marB="0" anchor="ctr"/>
                </a:tc>
                <a:tc>
                  <a:txBody>
                    <a:bodyPr/>
                    <a:lstStyle/>
                    <a:p>
                      <a:pPr marL="0" algn="ctr" defTabSz="914400" rtl="0" eaLnBrk="1" fontAlgn="ctr" latinLnBrk="0" hangingPunct="1"/>
                      <a:r>
                        <a:rPr lang="es-MX" sz="1400" b="0" i="0" u="none" strike="noStrike" kern="1200" dirty="0">
                          <a:solidFill>
                            <a:srgbClr val="203864"/>
                          </a:solidFill>
                          <a:effectLst/>
                          <a:latin typeface="Calibri"/>
                          <a:ea typeface="+mn-ea"/>
                          <a:cs typeface="+mn-cs"/>
                        </a:rPr>
                        <a:t>0</a:t>
                      </a:r>
                    </a:p>
                  </a:txBody>
                  <a:tcPr marL="9525" marR="9525" marT="9525" marB="0" anchor="ctr"/>
                </a:tc>
                <a:tc>
                  <a:txBody>
                    <a:bodyPr/>
                    <a:lstStyle/>
                    <a:p>
                      <a:pPr marL="0" algn="ctr" defTabSz="914400" rtl="0" eaLnBrk="1" fontAlgn="ctr" latinLnBrk="0" hangingPunct="1"/>
                      <a:r>
                        <a:rPr lang="es-CO" sz="1400" b="0" i="0" u="none" strike="noStrike" kern="1200" dirty="0">
                          <a:solidFill>
                            <a:srgbClr val="203864"/>
                          </a:solidFill>
                          <a:effectLst/>
                          <a:latin typeface="Calibri"/>
                          <a:ea typeface="+mn-ea"/>
                          <a:cs typeface="+mn-cs"/>
                        </a:rPr>
                        <a:t>67%</a:t>
                      </a:r>
                    </a:p>
                  </a:txBody>
                  <a:tcPr anchor="ctr"/>
                </a:tc>
                <a:extLst>
                  <a:ext uri="{0D108BD9-81ED-4DB2-BD59-A6C34878D82A}">
                    <a16:rowId xmlns:a16="http://schemas.microsoft.com/office/drawing/2014/main" val="4097018651"/>
                  </a:ext>
                </a:extLst>
              </a:tr>
              <a:tr h="359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CO" sz="1400" b="1" i="0" u="none" strike="noStrike" kern="1200" dirty="0">
                          <a:solidFill>
                            <a:schemeClr val="accent1">
                              <a:lumMod val="50000"/>
                            </a:schemeClr>
                          </a:solidFill>
                          <a:effectLst/>
                          <a:latin typeface="+mn-lt"/>
                          <a:ea typeface="+mn-ea"/>
                          <a:cs typeface="+mn-cs"/>
                        </a:rPr>
                        <a:t>TOTAL</a:t>
                      </a:r>
                    </a:p>
                  </a:txBody>
                  <a:tcPr marL="68580" marR="68580" marT="0" marB="0" anchor="ctr"/>
                </a:tc>
                <a:tc>
                  <a:txBody>
                    <a:bodyPr/>
                    <a:lstStyle/>
                    <a:p>
                      <a:pPr marL="0" algn="ctr" defTabSz="914400" rtl="0" eaLnBrk="1" fontAlgn="ctr" latinLnBrk="0" hangingPunct="1"/>
                      <a:r>
                        <a:rPr lang="es-CO" sz="1400" b="1" i="0" u="none" strike="noStrike" kern="1200" dirty="0">
                          <a:solidFill>
                            <a:srgbClr val="203864"/>
                          </a:solidFill>
                          <a:effectLst/>
                          <a:latin typeface="Calibri"/>
                          <a:ea typeface="+mn-ea"/>
                          <a:cs typeface="+mn-cs"/>
                        </a:rPr>
                        <a:t>6.876</a:t>
                      </a:r>
                    </a:p>
                  </a:txBody>
                  <a:tcPr marL="9525" marR="9525" marT="9525" marB="0" anchor="ctr"/>
                </a:tc>
                <a:tc>
                  <a:txBody>
                    <a:bodyPr/>
                    <a:lstStyle/>
                    <a:p>
                      <a:pPr marL="0" algn="ctr" defTabSz="914400" rtl="0" eaLnBrk="1" fontAlgn="ctr" latinLnBrk="0" hangingPunct="1"/>
                      <a:r>
                        <a:rPr lang="es-MX" sz="1400" b="1" i="0" u="none" strike="noStrike" kern="1200" dirty="0">
                          <a:solidFill>
                            <a:srgbClr val="203864"/>
                          </a:solidFill>
                          <a:effectLst/>
                          <a:latin typeface="Calibri"/>
                          <a:ea typeface="+mn-ea"/>
                          <a:cs typeface="+mn-cs"/>
                        </a:rPr>
                        <a:t>2</a:t>
                      </a:r>
                    </a:p>
                  </a:txBody>
                  <a:tcPr marL="9525" marR="9525" marT="9525" marB="0" anchor="ctr"/>
                </a:tc>
                <a:tc>
                  <a:txBody>
                    <a:bodyPr/>
                    <a:lstStyle/>
                    <a:p>
                      <a:pPr marL="0" algn="ctr" defTabSz="914400" rtl="0" eaLnBrk="1" fontAlgn="ctr" latinLnBrk="0" hangingPunct="1"/>
                      <a:r>
                        <a:rPr lang="es-CO" sz="1400" b="1" i="0" u="none" strike="noStrike" kern="1200" dirty="0">
                          <a:solidFill>
                            <a:srgbClr val="203864"/>
                          </a:solidFill>
                          <a:effectLst/>
                          <a:latin typeface="Calibri"/>
                          <a:ea typeface="+mn-ea"/>
                          <a:cs typeface="+mn-cs"/>
                        </a:rPr>
                        <a:t>42%</a:t>
                      </a:r>
                    </a:p>
                  </a:txBody>
                  <a:tcPr anchor="ctr"/>
                </a:tc>
                <a:extLst>
                  <a:ext uri="{0D108BD9-81ED-4DB2-BD59-A6C34878D82A}">
                    <a16:rowId xmlns:a16="http://schemas.microsoft.com/office/drawing/2014/main" val="1974370952"/>
                  </a:ext>
                </a:extLst>
              </a:tr>
            </a:tbl>
          </a:graphicData>
        </a:graphic>
      </p:graphicFrame>
      <p:sp>
        <p:nvSpPr>
          <p:cNvPr id="13" name="Rectangle 1">
            <a:extLst>
              <a:ext uri="{FF2B5EF4-FFF2-40B4-BE49-F238E27FC236}">
                <a16:creationId xmlns:a16="http://schemas.microsoft.com/office/drawing/2014/main" id="{BA7DB936-7981-4D37-83AF-B56122C1AD34}"/>
              </a:ext>
            </a:extLst>
          </p:cNvPr>
          <p:cNvSpPr>
            <a:spLocks noChangeArrowheads="1"/>
          </p:cNvSpPr>
          <p:nvPr/>
        </p:nvSpPr>
        <p:spPr bwMode="auto">
          <a:xfrm rot="10800000" flipV="1">
            <a:off x="6840691" y="3457941"/>
            <a:ext cx="535130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Fuente: I</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nforme mensual del Concesionario del mes de </a:t>
            </a:r>
            <a:r>
              <a:rPr lang="es-CO" altLang="es-CO" sz="1200" dirty="0">
                <a:solidFill>
                  <a:srgbClr val="002060"/>
                </a:solidFill>
                <a:latin typeface="Calibri" panose="020F0502020204030204"/>
                <a:ea typeface="Times New Roman" panose="02020603050405020304" pitchFamily="18" charset="0"/>
                <a:cs typeface="Arial"/>
              </a:rPr>
              <a:t>abril </a:t>
            </a:r>
            <a:r>
              <a:rPr kumimoji="0" lang="es-CO" altLang="es-CO" sz="1200" b="0" i="0" u="none" strike="noStrike" kern="1200" cap="none" spc="0" normalizeH="0" baseline="0" noProof="0" dirty="0">
                <a:ln>
                  <a:noFill/>
                </a:ln>
                <a:solidFill>
                  <a:srgbClr val="002060"/>
                </a:solidFill>
                <a:effectLst/>
                <a:uLnTx/>
                <a:uFillTx/>
                <a:latin typeface="Calibri" panose="020F0502020204030204"/>
                <a:ea typeface="Times New Roman" panose="02020603050405020304" pitchFamily="18" charset="0"/>
                <a:cs typeface="Arial"/>
              </a:rPr>
              <a:t>de 2024.</a:t>
            </a:r>
          </a:p>
          <a:p>
            <a:pPr eaLnBrk="0" fontAlgn="base" hangingPunct="0">
              <a:spcBef>
                <a:spcPct val="0"/>
              </a:spcBef>
              <a:spcAft>
                <a:spcPct val="0"/>
              </a:spcAf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dirty="0">
                <a:ln>
                  <a:noFill/>
                </a:ln>
                <a:solidFill>
                  <a:srgbClr val="002060"/>
                </a:solidFill>
                <a:effectLst/>
                <a:uLnTx/>
                <a:uFillTx/>
                <a:latin typeface="Calibri" panose="020F0502020204030204"/>
                <a:ea typeface="+mn-ea"/>
                <a:cs typeface="+mn-cs"/>
              </a:rPr>
              <a:t>*Las cantidades se encuentran en unidades de cestas.</a:t>
            </a:r>
          </a:p>
          <a:p>
            <a:pPr eaLnBrk="0" fontAlgn="base" hangingPunct="0">
              <a:spcBef>
                <a:spcPct val="0"/>
              </a:spcBef>
              <a:spcAft>
                <a:spcPct val="0"/>
              </a:spcAft>
              <a:defRPr/>
            </a:pPr>
            <a:r>
              <a:rPr lang="es-CO" sz="1200" dirty="0">
                <a:solidFill>
                  <a:srgbClr val="002060"/>
                </a:solidFill>
                <a:latin typeface="Calibri" panose="020F0502020204030204"/>
              </a:rPr>
              <a:t>** El Concesionario reportó 4 cestas tipo M121 y 2 Tipo M123 retiradas por obras.</a:t>
            </a:r>
            <a:endParaRPr lang="es-CO" sz="1200" b="0" i="0" u="none" strike="noStrike" kern="1200" cap="none" spc="0" normalizeH="0" baseline="0" noProof="0" dirty="0">
              <a:ln>
                <a:noFill/>
              </a:ln>
              <a:solidFill>
                <a:srgbClr val="002060"/>
              </a:solidFill>
              <a:effectLst/>
              <a:uLnTx/>
              <a:uFillTx/>
              <a:latin typeface="Calibri" panose="020F0502020204030204"/>
              <a:ea typeface="Calibri"/>
              <a:cs typeface="Calibri"/>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dirty="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274305584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2" name="Imagen 11">
            <a:extLst>
              <a:ext uri="{FF2B5EF4-FFF2-40B4-BE49-F238E27FC236}">
                <a16:creationId xmlns:a16="http://schemas.microsoft.com/office/drawing/2014/main" id="{99784C27-A83D-475F-A827-C6D8D81383C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543927" y="188588"/>
            <a:ext cx="3027847" cy="642009"/>
          </a:xfrm>
          <a:prstGeom prst="rect">
            <a:avLst/>
          </a:prstGeom>
        </p:spPr>
      </p:pic>
      <p:sp>
        <p:nvSpPr>
          <p:cNvPr id="9" name="Rectángulo 8">
            <a:extLst>
              <a:ext uri="{FF2B5EF4-FFF2-40B4-BE49-F238E27FC236}">
                <a16:creationId xmlns:a16="http://schemas.microsoft.com/office/drawing/2014/main" id="{ED457857-EEF4-43E1-A6A7-8240E6465329}"/>
              </a:ext>
            </a:extLst>
          </p:cNvPr>
          <p:cNvSpPr/>
          <p:nvPr/>
        </p:nvSpPr>
        <p:spPr>
          <a:xfrm>
            <a:off x="376518" y="679606"/>
            <a:ext cx="8883631" cy="584775"/>
          </a:xfrm>
          <a:prstGeom prst="rect">
            <a:avLst/>
          </a:prstGeom>
          <a:ln>
            <a:noFill/>
          </a:ln>
        </p:spPr>
        <p:txBody>
          <a:bodyPr wrap="square" lIns="91440" tIns="45720" rIns="91440" bIns="45720" anchor="t">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lang="es-CO" sz="1600" b="1" cap="small">
                <a:solidFill>
                  <a:schemeClr val="accent1">
                    <a:lumMod val="50000"/>
                  </a:schemeClr>
                </a:solidFill>
                <a:latin typeface="Candara"/>
              </a:rPr>
              <a:t>abril</a:t>
            </a:r>
            <a:r>
              <a:rPr kumimoji="0" lang="es-CO" sz="1600" b="1" i="0" u="none" strike="noStrike" kern="1200" cap="small" spc="0" normalizeH="0" baseline="0" noProof="0">
                <a:ln>
                  <a:noFill/>
                </a:ln>
                <a:solidFill>
                  <a:schemeClr val="accent1">
                    <a:lumMod val="50000"/>
                  </a:schemeClr>
                </a:solidFill>
                <a:effectLst/>
                <a:uLnTx/>
                <a:uFillTx/>
                <a:latin typeface="Candara"/>
              </a:rPr>
              <a:t> de 2024</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graphicFrame>
        <p:nvGraphicFramePr>
          <p:cNvPr id="2" name="Tabla 1">
            <a:extLst>
              <a:ext uri="{FF2B5EF4-FFF2-40B4-BE49-F238E27FC236}">
                <a16:creationId xmlns:a16="http://schemas.microsoft.com/office/drawing/2014/main" id="{CA5F1990-11D6-4EA0-AE47-32A88AE6AFB4}"/>
              </a:ext>
            </a:extLst>
          </p:cNvPr>
          <p:cNvGraphicFramePr>
            <a:graphicFrameLocks noGrp="1"/>
          </p:cNvGraphicFramePr>
          <p:nvPr/>
        </p:nvGraphicFramePr>
        <p:xfrm>
          <a:off x="367705" y="1286222"/>
          <a:ext cx="5498074" cy="2164078"/>
        </p:xfrm>
        <a:graphic>
          <a:graphicData uri="http://schemas.openxmlformats.org/drawingml/2006/table">
            <a:tbl>
              <a:tblPr firstRow="1" bandRow="1">
                <a:tableStyleId>{68D230F3-CF80-4859-8CE7-A43EE81993B5}</a:tableStyleId>
              </a:tblPr>
              <a:tblGrid>
                <a:gridCol w="1497332">
                  <a:extLst>
                    <a:ext uri="{9D8B030D-6E8A-4147-A177-3AD203B41FA5}">
                      <a16:colId xmlns:a16="http://schemas.microsoft.com/office/drawing/2014/main" val="1103263614"/>
                    </a:ext>
                  </a:extLst>
                </a:gridCol>
                <a:gridCol w="1567581">
                  <a:extLst>
                    <a:ext uri="{9D8B030D-6E8A-4147-A177-3AD203B41FA5}">
                      <a16:colId xmlns:a16="http://schemas.microsoft.com/office/drawing/2014/main" val="1214793957"/>
                    </a:ext>
                  </a:extLst>
                </a:gridCol>
                <a:gridCol w="1058642">
                  <a:extLst>
                    <a:ext uri="{9D8B030D-6E8A-4147-A177-3AD203B41FA5}">
                      <a16:colId xmlns:a16="http://schemas.microsoft.com/office/drawing/2014/main" val="2437531190"/>
                    </a:ext>
                  </a:extLst>
                </a:gridCol>
                <a:gridCol w="1374519">
                  <a:extLst>
                    <a:ext uri="{9D8B030D-6E8A-4147-A177-3AD203B41FA5}">
                      <a16:colId xmlns:a16="http://schemas.microsoft.com/office/drawing/2014/main" val="947740525"/>
                    </a:ext>
                  </a:extLst>
                </a:gridCol>
              </a:tblGrid>
              <a:tr h="320392">
                <a:tc gridSpan="4">
                  <a:txBody>
                    <a:bodyPr/>
                    <a:lstStyle/>
                    <a:p>
                      <a:pPr algn="ctr"/>
                      <a:r>
                        <a:rPr lang="es-CO" sz="1400">
                          <a:solidFill>
                            <a:schemeClr val="accent1">
                              <a:lumMod val="50000"/>
                            </a:schemeClr>
                          </a:solidFill>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544667">
                <a:tc>
                  <a:txBody>
                    <a:bodyPr/>
                    <a:lstStyle/>
                    <a:p>
                      <a:r>
                        <a:rPr lang="es-CO" sz="1400">
                          <a:solidFill>
                            <a:schemeClr val="accent1">
                              <a:lumMod val="50000"/>
                            </a:schemeClr>
                          </a:solidFill>
                        </a:rPr>
                        <a:t>TIPO CESTA</a:t>
                      </a:r>
                    </a:p>
                  </a:txBody>
                  <a:tcPr/>
                </a:tc>
                <a:tc>
                  <a:txBody>
                    <a:bodyPr/>
                    <a:lstStyle/>
                    <a:p>
                      <a:pPr algn="ctr"/>
                      <a:r>
                        <a:rPr lang="es-CO" sz="1400">
                          <a:solidFill>
                            <a:schemeClr val="accent1">
                              <a:lumMod val="50000"/>
                            </a:schemeClr>
                          </a:solidFill>
                        </a:rPr>
                        <a:t>PORCENTAJE</a:t>
                      </a:r>
                    </a:p>
                  </a:txBody>
                  <a:tcPr/>
                </a:tc>
                <a:tc>
                  <a:txBody>
                    <a:bodyPr/>
                    <a:lstStyle/>
                    <a:p>
                      <a:pPr algn="ctr"/>
                      <a:r>
                        <a:rPr lang="es-CO" sz="1400">
                          <a:solidFill>
                            <a:schemeClr val="accent1">
                              <a:lumMod val="50000"/>
                            </a:schemeClr>
                          </a:solidFill>
                        </a:rPr>
                        <a:t>CANTIDAD CESTAS</a:t>
                      </a:r>
                    </a:p>
                  </a:txBody>
                  <a:tcPr/>
                </a:tc>
                <a:tc>
                  <a:txBody>
                    <a:bodyPr/>
                    <a:lstStyle/>
                    <a:p>
                      <a:pPr algn="ctr"/>
                      <a:r>
                        <a:rPr lang="es-CO" sz="1400">
                          <a:solidFill>
                            <a:schemeClr val="accent1">
                              <a:lumMod val="50000"/>
                            </a:schemeClr>
                          </a:solidFill>
                        </a:rPr>
                        <a:t>CANTIDAD PUNTOS</a:t>
                      </a:r>
                    </a:p>
                  </a:txBody>
                  <a:tcPr/>
                </a:tc>
                <a:extLst>
                  <a:ext uri="{0D108BD9-81ED-4DB2-BD59-A6C34878D82A}">
                    <a16:rowId xmlns:a16="http://schemas.microsoft.com/office/drawing/2014/main" val="4166006880"/>
                  </a:ext>
                </a:extLst>
              </a:tr>
              <a:tr h="320392">
                <a:tc>
                  <a:txBody>
                    <a:bodyPr/>
                    <a:lstStyle/>
                    <a:p>
                      <a:r>
                        <a:rPr lang="es-CO" sz="1400">
                          <a:solidFill>
                            <a:schemeClr val="accent1">
                              <a:lumMod val="50000"/>
                            </a:schemeClr>
                          </a:solidFill>
                        </a:rPr>
                        <a:t>TIPO 1 (M-121)</a:t>
                      </a:r>
                    </a:p>
                  </a:txBody>
                  <a:tcPr/>
                </a:tc>
                <a:tc>
                  <a:txBody>
                    <a:bodyPr/>
                    <a:lstStyle/>
                    <a:p>
                      <a:pPr algn="ctr"/>
                      <a:r>
                        <a:rPr lang="es-CO" sz="1400">
                          <a:solidFill>
                            <a:schemeClr val="accent1">
                              <a:lumMod val="50000"/>
                            </a:schemeClr>
                          </a:solidFill>
                        </a:rPr>
                        <a:t>60%</a:t>
                      </a:r>
                    </a:p>
                  </a:txBody>
                  <a:tcPr/>
                </a:tc>
                <a:tc>
                  <a:txBody>
                    <a:bodyPr/>
                    <a:lstStyle/>
                    <a:p>
                      <a:pPr algn="ctr" fontAlgn="ctr"/>
                      <a:r>
                        <a:rPr lang="es-CO" sz="1400" b="0" i="0" u="none" strike="noStrike">
                          <a:solidFill>
                            <a:srgbClr val="203864"/>
                          </a:solidFill>
                          <a:effectLst/>
                          <a:latin typeface="Calibri" panose="020F0502020204030204" pitchFamily="34" charset="0"/>
                        </a:rPr>
                        <a:t>6.876</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3.437</a:t>
                      </a:r>
                    </a:p>
                  </a:txBody>
                  <a:tcPr marL="9525" marR="9525" marT="9525" marB="0" anchor="ctr"/>
                </a:tc>
                <a:extLst>
                  <a:ext uri="{0D108BD9-81ED-4DB2-BD59-A6C34878D82A}">
                    <a16:rowId xmlns:a16="http://schemas.microsoft.com/office/drawing/2014/main" val="2671597833"/>
                  </a:ext>
                </a:extLst>
              </a:tr>
              <a:tr h="320392">
                <a:tc>
                  <a:txBody>
                    <a:bodyPr/>
                    <a:lstStyle/>
                    <a:p>
                      <a:r>
                        <a:rPr lang="es-CO" sz="1400">
                          <a:solidFill>
                            <a:schemeClr val="accent1">
                              <a:lumMod val="50000"/>
                            </a:schemeClr>
                          </a:solidFill>
                        </a:rPr>
                        <a:t>TIPO 2 (M-123)</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1723866473"/>
                  </a:ext>
                </a:extLst>
              </a:tr>
              <a:tr h="337843">
                <a:tc>
                  <a:txBody>
                    <a:bodyPr/>
                    <a:lstStyle/>
                    <a:p>
                      <a:r>
                        <a:rPr lang="es-CO" sz="1400">
                          <a:solidFill>
                            <a:schemeClr val="accent1">
                              <a:lumMod val="50000"/>
                            </a:schemeClr>
                          </a:solidFill>
                        </a:rPr>
                        <a:t>TIPO 3 (M-124)</a:t>
                      </a:r>
                    </a:p>
                  </a:txBody>
                  <a:tcPr/>
                </a:tc>
                <a:tc>
                  <a:txBody>
                    <a:bodyPr/>
                    <a:lstStyle/>
                    <a:p>
                      <a:pPr algn="ctr"/>
                      <a:r>
                        <a:rPr lang="es-CO" sz="1400">
                          <a:solidFill>
                            <a:schemeClr val="accent1">
                              <a:lumMod val="50000"/>
                            </a:schemeClr>
                          </a:solidFill>
                        </a:rPr>
                        <a:t>20%</a:t>
                      </a:r>
                    </a:p>
                  </a:txBody>
                  <a:tcPr/>
                </a:tc>
                <a:tc>
                  <a:txBody>
                    <a:bodyPr/>
                    <a:lstStyle/>
                    <a:p>
                      <a:pPr algn="ctr" fontAlgn="ctr"/>
                      <a:r>
                        <a:rPr lang="es-CO" sz="1400" b="0" i="0" u="none" strike="noStrike">
                          <a:solidFill>
                            <a:srgbClr val="203864"/>
                          </a:solidFill>
                          <a:effectLst/>
                          <a:latin typeface="Calibri" panose="020F0502020204030204" pitchFamily="34" charset="0"/>
                        </a:rPr>
                        <a:t>2.290</a:t>
                      </a:r>
                    </a:p>
                  </a:txBody>
                  <a:tcPr marL="9525" marR="9525" marT="9525" marB="0" anchor="ctr"/>
                </a:tc>
                <a:tc>
                  <a:txBody>
                    <a:bodyPr/>
                    <a:lstStyle/>
                    <a:p>
                      <a:pPr algn="ctr" fontAlgn="ctr"/>
                      <a:r>
                        <a:rPr lang="es-CO" sz="1400" b="0" i="0" u="none" strike="noStrike">
                          <a:solidFill>
                            <a:srgbClr val="203864"/>
                          </a:solidFill>
                          <a:effectLst/>
                          <a:latin typeface="Calibri" panose="020F0502020204030204" pitchFamily="34" charset="0"/>
                        </a:rPr>
                        <a:t>1.145</a:t>
                      </a:r>
                    </a:p>
                  </a:txBody>
                  <a:tcPr marL="9525" marR="9525" marT="9525" marB="0" anchor="ctr"/>
                </a:tc>
                <a:extLst>
                  <a:ext uri="{0D108BD9-81ED-4DB2-BD59-A6C34878D82A}">
                    <a16:rowId xmlns:a16="http://schemas.microsoft.com/office/drawing/2014/main" val="3370870032"/>
                  </a:ext>
                </a:extLst>
              </a:tr>
              <a:tr h="320392">
                <a:tc>
                  <a:txBody>
                    <a:bodyPr/>
                    <a:lstStyle/>
                    <a:p>
                      <a:r>
                        <a:rPr lang="es-CO" sz="1400" b="1">
                          <a:solidFill>
                            <a:schemeClr val="accent1">
                              <a:lumMod val="50000"/>
                            </a:schemeClr>
                          </a:solidFill>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algn="ctr" fontAlgn="ctr"/>
                      <a:r>
                        <a:rPr lang="es-CO" sz="1400" b="1" i="0" u="none" strike="noStrike">
                          <a:solidFill>
                            <a:srgbClr val="203864"/>
                          </a:solidFill>
                          <a:effectLst/>
                          <a:latin typeface="Calibri" panose="020F0502020204030204" pitchFamily="34" charset="0"/>
                        </a:rPr>
                        <a:t>11.456</a:t>
                      </a:r>
                    </a:p>
                  </a:txBody>
                  <a:tcPr marL="9525" marR="9525" marT="9525" marB="0" anchor="ctr"/>
                </a:tc>
                <a:tc>
                  <a:txBody>
                    <a:bodyPr/>
                    <a:lstStyle/>
                    <a:p>
                      <a:pPr algn="ctr" fontAlgn="ctr"/>
                      <a:r>
                        <a:rPr lang="es-CO" sz="1400" b="1" i="0" u="none" strike="noStrike">
                          <a:solidFill>
                            <a:srgbClr val="203864"/>
                          </a:solidFill>
                          <a:effectLst/>
                          <a:latin typeface="Calibri" panose="020F0502020204030204" pitchFamily="34" charset="0"/>
                        </a:rPr>
                        <a:t>5.728</a:t>
                      </a:r>
                    </a:p>
                  </a:txBody>
                  <a:tcPr marL="9525" marR="9525" marT="9525" marB="0" anchor="ctr"/>
                </a:tc>
                <a:extLst>
                  <a:ext uri="{0D108BD9-81ED-4DB2-BD59-A6C34878D82A}">
                    <a16:rowId xmlns:a16="http://schemas.microsoft.com/office/drawing/2014/main" val="4004075492"/>
                  </a:ext>
                </a:extLst>
              </a:tr>
            </a:tbl>
          </a:graphicData>
        </a:graphic>
      </p:graphicFrame>
      <p:graphicFrame>
        <p:nvGraphicFramePr>
          <p:cNvPr id="4" name="Tabla 3">
            <a:extLst>
              <a:ext uri="{FF2B5EF4-FFF2-40B4-BE49-F238E27FC236}">
                <a16:creationId xmlns:a16="http://schemas.microsoft.com/office/drawing/2014/main" id="{F3CAFC5D-2EDF-E4B6-748B-EA5DED840434}"/>
              </a:ext>
            </a:extLst>
          </p:cNvPr>
          <p:cNvGraphicFramePr>
            <a:graphicFrameLocks noGrp="1"/>
          </p:cNvGraphicFramePr>
          <p:nvPr/>
        </p:nvGraphicFramePr>
        <p:xfrm>
          <a:off x="6563626" y="1265496"/>
          <a:ext cx="5498073" cy="2184804"/>
        </p:xfrm>
        <a:graphic>
          <a:graphicData uri="http://schemas.openxmlformats.org/drawingml/2006/table">
            <a:tbl>
              <a:tblPr firstRow="1" bandRow="1">
                <a:tableStyleId>{68D230F3-CF80-4859-8CE7-A43EE81993B5}</a:tableStyleId>
              </a:tblPr>
              <a:tblGrid>
                <a:gridCol w="1530556">
                  <a:extLst>
                    <a:ext uri="{9D8B030D-6E8A-4147-A177-3AD203B41FA5}">
                      <a16:colId xmlns:a16="http://schemas.microsoft.com/office/drawing/2014/main" val="1103263614"/>
                    </a:ext>
                  </a:extLst>
                </a:gridCol>
                <a:gridCol w="999119">
                  <a:extLst>
                    <a:ext uri="{9D8B030D-6E8A-4147-A177-3AD203B41FA5}">
                      <a16:colId xmlns:a16="http://schemas.microsoft.com/office/drawing/2014/main" val="947740525"/>
                    </a:ext>
                  </a:extLst>
                </a:gridCol>
                <a:gridCol w="1245279">
                  <a:extLst>
                    <a:ext uri="{9D8B030D-6E8A-4147-A177-3AD203B41FA5}">
                      <a16:colId xmlns:a16="http://schemas.microsoft.com/office/drawing/2014/main" val="3279385923"/>
                    </a:ext>
                  </a:extLst>
                </a:gridCol>
                <a:gridCol w="1723119">
                  <a:extLst>
                    <a:ext uri="{9D8B030D-6E8A-4147-A177-3AD203B41FA5}">
                      <a16:colId xmlns:a16="http://schemas.microsoft.com/office/drawing/2014/main" val="1175991103"/>
                    </a:ext>
                  </a:extLst>
                </a:gridCol>
              </a:tblGrid>
              <a:tr h="307719">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nchor="ct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646209">
                <a:tc>
                  <a:txBody>
                    <a:bodyPr/>
                    <a:lstStyle/>
                    <a:p>
                      <a:pPr algn="ctr"/>
                      <a:r>
                        <a:rPr lang="es-CO" sz="1400" b="1">
                          <a:solidFill>
                            <a:schemeClr val="accent1">
                              <a:lumMod val="50000"/>
                            </a:schemeClr>
                          </a:solidFill>
                          <a:latin typeface="+mn-lt"/>
                        </a:rPr>
                        <a:t>TIPO CESTA</a:t>
                      </a:r>
                    </a:p>
                  </a:txBody>
                  <a:tcPr anchor="ctr"/>
                </a:tc>
                <a:tc>
                  <a:txBody>
                    <a:bodyPr/>
                    <a:lstStyle/>
                    <a:p>
                      <a:pPr algn="ctr">
                        <a:spcAft>
                          <a:spcPts val="0"/>
                        </a:spcAft>
                      </a:pPr>
                      <a:r>
                        <a:rPr lang="es-CO" sz="1400" b="1" kern="1200">
                          <a:solidFill>
                            <a:schemeClr val="accent1">
                              <a:lumMod val="50000"/>
                            </a:schemeClr>
                          </a:solidFill>
                          <a:latin typeface="+mn-lt"/>
                          <a:ea typeface="+mn-ea"/>
                          <a:cs typeface="+mn-cs"/>
                        </a:rPr>
                        <a:t>CESTAS HURTADAS</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CESTAS CON DAÑO- FUERA DE SERVICIO</a:t>
                      </a:r>
                    </a:p>
                  </a:txBody>
                  <a:tcPr marL="68580" marR="68580" marT="0" marB="0" anchor="ctr"/>
                </a:tc>
                <a:tc>
                  <a:txBody>
                    <a:bodyPr/>
                    <a:lstStyle/>
                    <a:p>
                      <a:pPr algn="ctr">
                        <a:spcAft>
                          <a:spcPts val="0"/>
                        </a:spcAft>
                      </a:pPr>
                      <a:r>
                        <a:rPr lang="es-CO" sz="1400" b="1" kern="1200">
                          <a:solidFill>
                            <a:schemeClr val="accent1">
                              <a:lumMod val="50000"/>
                            </a:schemeClr>
                          </a:solidFill>
                          <a:latin typeface="+mn-lt"/>
                          <a:ea typeface="+mn-ea"/>
                          <a:cs typeface="+mn-cs"/>
                        </a:rPr>
                        <a:t>PORCENTAJE</a:t>
                      </a:r>
                    </a:p>
                  </a:txBody>
                  <a:tcPr marL="68580" marR="68580" marT="0" marB="0" anchor="ctr"/>
                </a:tc>
                <a:extLst>
                  <a:ext uri="{0D108BD9-81ED-4DB2-BD59-A6C34878D82A}">
                    <a16:rowId xmlns:a16="http://schemas.microsoft.com/office/drawing/2014/main" val="4166006880"/>
                  </a:ext>
                </a:extLst>
              </a:tr>
              <a:tr h="307719">
                <a:tc>
                  <a:txBody>
                    <a:bodyPr/>
                    <a:lstStyle/>
                    <a:p>
                      <a:pPr algn="ctr"/>
                      <a:r>
                        <a:rPr lang="es-CO" sz="1400" b="1">
                          <a:solidFill>
                            <a:schemeClr val="accent1">
                              <a:lumMod val="50000"/>
                            </a:schemeClr>
                          </a:solidFill>
                          <a:latin typeface="+mn-lt"/>
                        </a:rPr>
                        <a:t>TIPO 1 (M-121)</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747</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1.436</a:t>
                      </a:r>
                    </a:p>
                  </a:txBody>
                  <a:tcPr marL="9525" marR="9525" marT="9525" marB="0" anchor="b"/>
                </a:tc>
                <a:tc>
                  <a:txBody>
                    <a:bodyPr/>
                    <a:lstStyle/>
                    <a:p>
                      <a:pPr algn="ctr"/>
                      <a:r>
                        <a:rPr lang="es-CO" sz="1400">
                          <a:solidFill>
                            <a:schemeClr val="accent1">
                              <a:lumMod val="50000"/>
                            </a:schemeClr>
                          </a:solidFill>
                          <a:effectLst/>
                          <a:latin typeface="+mn-lt"/>
                          <a:ea typeface="Times New Roman" panose="02020603050405020304" pitchFamily="18" charset="0"/>
                        </a:rPr>
                        <a:t>32%</a:t>
                      </a:r>
                    </a:p>
                  </a:txBody>
                  <a:tcPr anchor="ctr"/>
                </a:tc>
                <a:extLst>
                  <a:ext uri="{0D108BD9-81ED-4DB2-BD59-A6C34878D82A}">
                    <a16:rowId xmlns:a16="http://schemas.microsoft.com/office/drawing/2014/main" val="2671597833"/>
                  </a:ext>
                </a:extLst>
              </a:tr>
              <a:tr h="307719">
                <a:tc>
                  <a:txBody>
                    <a:bodyPr/>
                    <a:lstStyle/>
                    <a:p>
                      <a:pPr algn="ctr"/>
                      <a:r>
                        <a:rPr lang="es-CO" sz="1400" b="1">
                          <a:solidFill>
                            <a:schemeClr val="accent1">
                              <a:lumMod val="50000"/>
                            </a:schemeClr>
                          </a:solidFill>
                          <a:latin typeface="+mn-lt"/>
                        </a:rPr>
                        <a:t>TIPO 2 (M-123)</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1.973</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16</a:t>
                      </a:r>
                    </a:p>
                  </a:txBody>
                  <a:tcPr marL="9525" marR="9525" marT="9525" marB="0" anchor="b"/>
                </a:tc>
                <a:tc>
                  <a:txBody>
                    <a:bodyPr/>
                    <a:lstStyle/>
                    <a:p>
                      <a:pPr algn="ctr"/>
                      <a:r>
                        <a:rPr lang="es-CO" sz="1400">
                          <a:solidFill>
                            <a:schemeClr val="accent1">
                              <a:lumMod val="50000"/>
                            </a:schemeClr>
                          </a:solidFill>
                          <a:effectLst/>
                          <a:latin typeface="+mn-lt"/>
                          <a:ea typeface="Times New Roman" panose="02020603050405020304" pitchFamily="18" charset="0"/>
                        </a:rPr>
                        <a:t>87%</a:t>
                      </a:r>
                    </a:p>
                  </a:txBody>
                  <a:tcPr anchor="ctr"/>
                </a:tc>
                <a:extLst>
                  <a:ext uri="{0D108BD9-81ED-4DB2-BD59-A6C34878D82A}">
                    <a16:rowId xmlns:a16="http://schemas.microsoft.com/office/drawing/2014/main" val="1723866473"/>
                  </a:ext>
                </a:extLst>
              </a:tr>
              <a:tr h="307719">
                <a:tc>
                  <a:txBody>
                    <a:bodyPr/>
                    <a:lstStyle/>
                    <a:p>
                      <a:pPr algn="ctr"/>
                      <a:r>
                        <a:rPr lang="es-CO" sz="1400" b="1">
                          <a:solidFill>
                            <a:schemeClr val="accent1">
                              <a:lumMod val="50000"/>
                            </a:schemeClr>
                          </a:solidFill>
                          <a:latin typeface="+mn-lt"/>
                        </a:rPr>
                        <a:t>TIPO 3 (M-124)</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1.717</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98</a:t>
                      </a:r>
                    </a:p>
                  </a:txBody>
                  <a:tcPr marL="9525" marR="9525" marT="9525" marB="0" anchor="b"/>
                </a:tc>
                <a:tc>
                  <a:txBody>
                    <a:bodyPr/>
                    <a:lstStyle/>
                    <a:p>
                      <a:pPr algn="ctr"/>
                      <a:r>
                        <a:rPr lang="es-CO" sz="1400">
                          <a:solidFill>
                            <a:schemeClr val="accent1">
                              <a:lumMod val="50000"/>
                            </a:schemeClr>
                          </a:solidFill>
                          <a:effectLst/>
                          <a:latin typeface="+mn-lt"/>
                          <a:ea typeface="Times New Roman" panose="02020603050405020304" pitchFamily="18" charset="0"/>
                        </a:rPr>
                        <a:t>79%</a:t>
                      </a:r>
                    </a:p>
                  </a:txBody>
                  <a:tcPr anchor="ctr"/>
                </a:tc>
                <a:extLst>
                  <a:ext uri="{0D108BD9-81ED-4DB2-BD59-A6C34878D82A}">
                    <a16:rowId xmlns:a16="http://schemas.microsoft.com/office/drawing/2014/main" val="3370870032"/>
                  </a:ext>
                </a:extLst>
              </a:tr>
              <a:tr h="307719">
                <a:tc>
                  <a:txBody>
                    <a:bodyPr/>
                    <a:lstStyle/>
                    <a:p>
                      <a:pPr algn="ctr"/>
                      <a:r>
                        <a:rPr lang="es-CO" sz="1400" b="1">
                          <a:solidFill>
                            <a:schemeClr val="accent1">
                              <a:lumMod val="50000"/>
                            </a:schemeClr>
                          </a:solidFill>
                          <a:latin typeface="+mn-lt"/>
                        </a:rPr>
                        <a:t>TOTAL</a:t>
                      </a:r>
                    </a:p>
                  </a:txBody>
                  <a:tcPr anchor="ct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4.437</a:t>
                      </a:r>
                    </a:p>
                  </a:txBody>
                  <a:tcPr marL="9525" marR="9525" marT="9525" marB="0" anchor="b"/>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1.550</a:t>
                      </a:r>
                    </a:p>
                  </a:txBody>
                  <a:tcPr marL="9525" marR="9525" marT="9525" marB="0" anchor="b"/>
                </a:tc>
                <a:tc>
                  <a:txBody>
                    <a:bodyPr/>
                    <a:lstStyle/>
                    <a:p>
                      <a:pPr algn="ctr"/>
                      <a:r>
                        <a:rPr lang="es-CO" sz="1400" b="1">
                          <a:solidFill>
                            <a:schemeClr val="accent1">
                              <a:lumMod val="50000"/>
                            </a:schemeClr>
                          </a:solidFill>
                          <a:effectLst/>
                          <a:latin typeface="+mn-lt"/>
                          <a:ea typeface="Times New Roman" panose="02020603050405020304" pitchFamily="18" charset="0"/>
                        </a:rPr>
                        <a:t>52%</a:t>
                      </a:r>
                      <a:endParaRPr lang="es-CO" sz="1400">
                        <a:solidFill>
                          <a:schemeClr val="accent1">
                            <a:lumMod val="50000"/>
                          </a:schemeClr>
                        </a:solidFill>
                        <a:effectLst/>
                        <a:latin typeface="+mn-lt"/>
                        <a:ea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graphicFrame>
        <p:nvGraphicFramePr>
          <p:cNvPr id="5" name="Tabla 4">
            <a:extLst>
              <a:ext uri="{FF2B5EF4-FFF2-40B4-BE49-F238E27FC236}">
                <a16:creationId xmlns:a16="http://schemas.microsoft.com/office/drawing/2014/main" id="{1482F928-010B-0B3F-6F37-F3A66305918C}"/>
              </a:ext>
            </a:extLst>
          </p:cNvPr>
          <p:cNvGraphicFramePr>
            <a:graphicFrameLocks noGrp="1"/>
          </p:cNvGraphicFramePr>
          <p:nvPr/>
        </p:nvGraphicFramePr>
        <p:xfrm>
          <a:off x="118267" y="3890273"/>
          <a:ext cx="5638527" cy="1254868"/>
        </p:xfrm>
        <a:graphic>
          <a:graphicData uri="http://schemas.openxmlformats.org/drawingml/2006/table">
            <a:tbl>
              <a:tblPr firstRow="1" firstCol="1" bandRow="1">
                <a:tableStyleId>{68D230F3-CF80-4859-8CE7-A43EE81993B5}</a:tableStyleId>
              </a:tblPr>
              <a:tblGrid>
                <a:gridCol w="1330959">
                  <a:extLst>
                    <a:ext uri="{9D8B030D-6E8A-4147-A177-3AD203B41FA5}">
                      <a16:colId xmlns:a16="http://schemas.microsoft.com/office/drawing/2014/main" val="3123890751"/>
                    </a:ext>
                  </a:extLst>
                </a:gridCol>
                <a:gridCol w="1435856">
                  <a:extLst>
                    <a:ext uri="{9D8B030D-6E8A-4147-A177-3AD203B41FA5}">
                      <a16:colId xmlns:a16="http://schemas.microsoft.com/office/drawing/2014/main" val="2943384657"/>
                    </a:ext>
                  </a:extLst>
                </a:gridCol>
                <a:gridCol w="1435856">
                  <a:extLst>
                    <a:ext uri="{9D8B030D-6E8A-4147-A177-3AD203B41FA5}">
                      <a16:colId xmlns:a16="http://schemas.microsoft.com/office/drawing/2014/main" val="404626813"/>
                    </a:ext>
                  </a:extLst>
                </a:gridCol>
                <a:gridCol w="1435856">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581876">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142875">
                <a:tc>
                  <a:txBody>
                    <a:bodyPr/>
                    <a:lstStyle/>
                    <a:p>
                      <a:pPr algn="ctr" fontAlgn="ctr"/>
                      <a:r>
                        <a:rPr lang="es-CO" sz="1400" b="0" i="0" u="none" strike="noStrike">
                          <a:solidFill>
                            <a:schemeClr val="accent1">
                              <a:lumMod val="50000"/>
                            </a:schemeClr>
                          </a:solidFill>
                          <a:effectLst/>
                          <a:latin typeface="+mn-lt"/>
                        </a:rPr>
                        <a:t>2.380</a:t>
                      </a:r>
                    </a:p>
                  </a:txBody>
                  <a:tcPr marL="9525" marR="9525" marT="9525"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6.876</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2.290</a:t>
                      </a:r>
                    </a:p>
                  </a:txBody>
                  <a:tcPr marL="44450" marR="44450" marT="0" marB="0" anchor="ctr"/>
                </a:tc>
                <a:tc>
                  <a:txBody>
                    <a:bodyPr/>
                    <a:lstStyle/>
                    <a:p>
                      <a:pPr algn="ctr"/>
                      <a:r>
                        <a:rPr lang="es-CO" sz="1400" b="0">
                          <a:solidFill>
                            <a:schemeClr val="accent1">
                              <a:lumMod val="50000"/>
                            </a:schemeClr>
                          </a:solidFill>
                          <a:effectLst/>
                          <a:latin typeface="+mn-lt"/>
                          <a:ea typeface="Times New Roman" panose="02020603050405020304" pitchFamily="18" charset="0"/>
                        </a:rPr>
                        <a:t>2.290</a:t>
                      </a:r>
                    </a:p>
                  </a:txBody>
                  <a:tcPr marL="44450" marR="44450" marT="0" marB="0" anchor="ctr"/>
                </a:tc>
                <a:extLst>
                  <a:ext uri="{0D108BD9-81ED-4DB2-BD59-A6C34878D82A}">
                    <a16:rowId xmlns:a16="http://schemas.microsoft.com/office/drawing/2014/main" val="1500188062"/>
                  </a:ext>
                </a:extLst>
              </a:tr>
            </a:tbl>
          </a:graphicData>
        </a:graphic>
      </p:graphicFrame>
      <p:sp>
        <p:nvSpPr>
          <p:cNvPr id="10" name="Rectangle 1">
            <a:extLst>
              <a:ext uri="{FF2B5EF4-FFF2-40B4-BE49-F238E27FC236}">
                <a16:creationId xmlns:a16="http://schemas.microsoft.com/office/drawing/2014/main" id="{9760E5CE-803E-41F2-899B-00A5DDA457EE}"/>
              </a:ext>
            </a:extLst>
          </p:cNvPr>
          <p:cNvSpPr>
            <a:spLocks noChangeArrowheads="1"/>
          </p:cNvSpPr>
          <p:nvPr/>
        </p:nvSpPr>
        <p:spPr bwMode="auto">
          <a:xfrm rot="10800000" flipV="1">
            <a:off x="6575658" y="3474775"/>
            <a:ext cx="5351309"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informe mensual del Concesionario el informe del mes de abril de 2024.</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50147877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ángulo 32">
            <a:extLst>
              <a:ext uri="{FF2B5EF4-FFF2-40B4-BE49-F238E27FC236}">
                <a16:creationId xmlns:a16="http://schemas.microsoft.com/office/drawing/2014/main" id="{FBFBE5D8-BFAC-471E-881F-66D127C78F38}"/>
              </a:ext>
            </a:extLst>
          </p:cNvPr>
          <p:cNvSpPr/>
          <p:nvPr/>
        </p:nvSpPr>
        <p:spPr>
          <a:xfrm>
            <a:off x="376518" y="136134"/>
            <a:ext cx="8883631" cy="615553"/>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400" b="1"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CESTAS PÚBLICAS</a:t>
            </a:r>
          </a:p>
        </p:txBody>
      </p:sp>
      <p:cxnSp>
        <p:nvCxnSpPr>
          <p:cNvPr id="30" name="Conector recto 29">
            <a:extLst>
              <a:ext uri="{FF2B5EF4-FFF2-40B4-BE49-F238E27FC236}">
                <a16:creationId xmlns:a16="http://schemas.microsoft.com/office/drawing/2014/main" id="{05230EDA-59CA-4467-9366-DF1A383EA537}"/>
              </a:ext>
            </a:extLst>
          </p:cNvPr>
          <p:cNvCxnSpPr>
            <a:cxnSpLocks/>
          </p:cNvCxnSpPr>
          <p:nvPr/>
        </p:nvCxnSpPr>
        <p:spPr>
          <a:xfrm>
            <a:off x="118267" y="1163543"/>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9" name="Rectángulo 8">
            <a:extLst>
              <a:ext uri="{FF2B5EF4-FFF2-40B4-BE49-F238E27FC236}">
                <a16:creationId xmlns:a16="http://schemas.microsoft.com/office/drawing/2014/main" id="{8B6815B0-64C6-4BEC-8915-33ADBD1811A3}"/>
              </a:ext>
            </a:extLst>
          </p:cNvPr>
          <p:cNvSpPr/>
          <p:nvPr/>
        </p:nvSpPr>
        <p:spPr>
          <a:xfrm>
            <a:off x="473428" y="686361"/>
            <a:ext cx="8883631" cy="338554"/>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1" i="0" u="none" strike="noStrike" kern="1200" cap="small" spc="0" normalizeH="0" baseline="0" noProof="0">
                <a:ln>
                  <a:noFill/>
                </a:ln>
                <a:solidFill>
                  <a:schemeClr val="accent1">
                    <a:lumMod val="50000"/>
                  </a:schemeClr>
                </a:solidFill>
                <a:effectLst/>
                <a:uLnTx/>
                <a:uFillTx/>
                <a:latin typeface="Candara"/>
              </a:rPr>
              <a:t>Abril de 2024</a:t>
            </a:r>
          </a:p>
        </p:txBody>
      </p:sp>
      <p:graphicFrame>
        <p:nvGraphicFramePr>
          <p:cNvPr id="8" name="Tabla 7">
            <a:extLst>
              <a:ext uri="{FF2B5EF4-FFF2-40B4-BE49-F238E27FC236}">
                <a16:creationId xmlns:a16="http://schemas.microsoft.com/office/drawing/2014/main" id="{F9C854CC-1126-4D9E-8D9F-4FD9B94D055D}"/>
              </a:ext>
            </a:extLst>
          </p:cNvPr>
          <p:cNvGraphicFramePr>
            <a:graphicFrameLocks noGrp="1"/>
          </p:cNvGraphicFramePr>
          <p:nvPr/>
        </p:nvGraphicFramePr>
        <p:xfrm>
          <a:off x="473428" y="1436771"/>
          <a:ext cx="5905012" cy="2042160"/>
        </p:xfrm>
        <a:graphic>
          <a:graphicData uri="http://schemas.openxmlformats.org/drawingml/2006/table">
            <a:tbl>
              <a:tblPr firstRow="1" bandRow="1">
                <a:tableStyleId>{68D230F3-CF80-4859-8CE7-A43EE81993B5}</a:tableStyleId>
              </a:tblPr>
              <a:tblGrid>
                <a:gridCol w="1608157">
                  <a:extLst>
                    <a:ext uri="{9D8B030D-6E8A-4147-A177-3AD203B41FA5}">
                      <a16:colId xmlns:a16="http://schemas.microsoft.com/office/drawing/2014/main" val="1103263614"/>
                    </a:ext>
                  </a:extLst>
                </a:gridCol>
                <a:gridCol w="1567067">
                  <a:extLst>
                    <a:ext uri="{9D8B030D-6E8A-4147-A177-3AD203B41FA5}">
                      <a16:colId xmlns:a16="http://schemas.microsoft.com/office/drawing/2014/main" val="1214793957"/>
                    </a:ext>
                  </a:extLst>
                </a:gridCol>
                <a:gridCol w="1253535">
                  <a:extLst>
                    <a:ext uri="{9D8B030D-6E8A-4147-A177-3AD203B41FA5}">
                      <a16:colId xmlns:a16="http://schemas.microsoft.com/office/drawing/2014/main" val="2437531190"/>
                    </a:ext>
                  </a:extLst>
                </a:gridCol>
                <a:gridCol w="1476253">
                  <a:extLst>
                    <a:ext uri="{9D8B030D-6E8A-4147-A177-3AD203B41FA5}">
                      <a16:colId xmlns:a16="http://schemas.microsoft.com/office/drawing/2014/main" val="947740525"/>
                    </a:ext>
                  </a:extLst>
                </a:gridCol>
              </a:tblGrid>
              <a:tr h="270315">
                <a:tc gridSpan="4">
                  <a:txBody>
                    <a:bodyPr/>
                    <a:lstStyle/>
                    <a:p>
                      <a:pPr algn="ctr"/>
                      <a:r>
                        <a:rPr lang="es-CO" sz="1400" b="1">
                          <a:solidFill>
                            <a:schemeClr val="accent1">
                              <a:lumMod val="50000"/>
                            </a:schemeClr>
                          </a:solidFill>
                          <a:latin typeface="+mn-lt"/>
                        </a:rPr>
                        <a:t>TOTALIDAD DE CESTAS </a:t>
                      </a:r>
                    </a:p>
                  </a:txBody>
                  <a:tcPr/>
                </a:tc>
                <a:tc hMerge="1">
                  <a:txBody>
                    <a:bodyPr/>
                    <a:lstStyle/>
                    <a:p>
                      <a:endParaRPr lang="es-CO" sz="1200"/>
                    </a:p>
                  </a:txBody>
                  <a:tcPr/>
                </a:tc>
                <a:tc hMerge="1">
                  <a:txBody>
                    <a:bodyPr/>
                    <a:lstStyle/>
                    <a:p>
                      <a:endParaRPr lang="es-CO" sz="1200"/>
                    </a:p>
                  </a:txBody>
                  <a:tcPr/>
                </a:tc>
                <a:tc hMerge="1">
                  <a:txBody>
                    <a:bodyPr/>
                    <a:lstStyle/>
                    <a:p>
                      <a:endParaRPr lang="es-CO" sz="1200"/>
                    </a:p>
                  </a:txBody>
                  <a:tcPr/>
                </a:tc>
                <a:extLst>
                  <a:ext uri="{0D108BD9-81ED-4DB2-BD59-A6C34878D82A}">
                    <a16:rowId xmlns:a16="http://schemas.microsoft.com/office/drawing/2014/main" val="473203278"/>
                  </a:ext>
                </a:extLst>
              </a:tr>
              <a:tr h="270315">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a:solidFill>
                            <a:schemeClr val="accent1">
                              <a:lumMod val="50000"/>
                            </a:schemeClr>
                          </a:solidFill>
                          <a:latin typeface="+mn-lt"/>
                        </a:rPr>
                        <a:t>PORCENTAJE</a:t>
                      </a:r>
                    </a:p>
                  </a:txBody>
                  <a:tcPr anchor="ctr"/>
                </a:tc>
                <a:tc>
                  <a:txBody>
                    <a:bodyPr/>
                    <a:lstStyle/>
                    <a:p>
                      <a:pPr algn="ctr"/>
                      <a:r>
                        <a:rPr lang="es-CO" sz="1400" b="1">
                          <a:solidFill>
                            <a:schemeClr val="accent1">
                              <a:lumMod val="50000"/>
                            </a:schemeClr>
                          </a:solidFill>
                          <a:latin typeface="+mn-lt"/>
                        </a:rPr>
                        <a:t>CANTIDAD CESTAS</a:t>
                      </a:r>
                    </a:p>
                  </a:txBody>
                  <a:tcPr/>
                </a:tc>
                <a:tc>
                  <a:txBody>
                    <a:bodyPr/>
                    <a:lstStyle/>
                    <a:p>
                      <a:pPr algn="ctr"/>
                      <a:r>
                        <a:rPr lang="es-CO" sz="1400" b="1">
                          <a:solidFill>
                            <a:schemeClr val="accent1">
                              <a:lumMod val="50000"/>
                            </a:schemeClr>
                          </a:solidFill>
                          <a:latin typeface="+mn-lt"/>
                        </a:rPr>
                        <a:t>CANTIDAD PUNTOS</a:t>
                      </a:r>
                    </a:p>
                  </a:txBody>
                  <a:tcPr/>
                </a:tc>
                <a:extLst>
                  <a:ext uri="{0D108BD9-81ED-4DB2-BD59-A6C34878D82A}">
                    <a16:rowId xmlns:a16="http://schemas.microsoft.com/office/drawing/2014/main" val="4166006880"/>
                  </a:ext>
                </a:extLst>
              </a:tr>
              <a:tr h="270315">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rPr>
                        <a:t>60%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7.698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3.849 </a:t>
                      </a:r>
                    </a:p>
                  </a:txBody>
                  <a:tcPr/>
                </a:tc>
                <a:extLst>
                  <a:ext uri="{0D108BD9-81ED-4DB2-BD59-A6C34878D82A}">
                    <a16:rowId xmlns:a16="http://schemas.microsoft.com/office/drawing/2014/main" val="2671597833"/>
                  </a:ext>
                </a:extLst>
              </a:tr>
              <a:tr h="270315">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1723866473"/>
                  </a:ext>
                </a:extLst>
              </a:tr>
              <a:tr h="270315">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rPr>
                        <a:t>20%</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2.566 </a:t>
                      </a:r>
                    </a:p>
                  </a:txBody>
                  <a:tcPr/>
                </a:tc>
                <a:tc>
                  <a:txBody>
                    <a:bodyPr/>
                    <a:lstStyle/>
                    <a:p>
                      <a:pPr marL="0" algn="ctr" defTabSz="914400" rtl="0" eaLnBrk="1" latinLnBrk="0" hangingPunct="1"/>
                      <a:r>
                        <a:rPr lang="es-CO" sz="1400" kern="1200">
                          <a:solidFill>
                            <a:schemeClr val="accent1">
                              <a:lumMod val="50000"/>
                            </a:schemeClr>
                          </a:solidFill>
                          <a:latin typeface="+mn-lt"/>
                          <a:ea typeface="+mn-ea"/>
                          <a:cs typeface="+mn-cs"/>
                        </a:rPr>
                        <a:t>1.283 </a:t>
                      </a:r>
                    </a:p>
                  </a:txBody>
                  <a:tcPr/>
                </a:tc>
                <a:extLst>
                  <a:ext uri="{0D108BD9-81ED-4DB2-BD59-A6C34878D82A}">
                    <a16:rowId xmlns:a16="http://schemas.microsoft.com/office/drawing/2014/main" val="3370870032"/>
                  </a:ext>
                </a:extLst>
              </a:tr>
              <a:tr h="270315">
                <a:tc>
                  <a:txBody>
                    <a:bodyPr/>
                    <a:lstStyle/>
                    <a:p>
                      <a:r>
                        <a:rPr lang="es-CO" sz="1400" b="1">
                          <a:solidFill>
                            <a:schemeClr val="accent1">
                              <a:lumMod val="50000"/>
                            </a:schemeClr>
                          </a:solidFill>
                          <a:latin typeface="+mn-lt"/>
                        </a:rPr>
                        <a:t>TOTAL</a:t>
                      </a:r>
                    </a:p>
                  </a:txBody>
                  <a:tcP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100</a:t>
                      </a:r>
                    </a:p>
                  </a:txBody>
                  <a:tcPr/>
                </a:tc>
                <a:tc>
                  <a:txBody>
                    <a:bodyPr/>
                    <a:lstStyle/>
                    <a:p>
                      <a:pPr marL="0" algn="ctr" defTabSz="914400" rtl="0" eaLnBrk="1" fontAlgn="b" latinLnBrk="0" hangingPunct="1"/>
                      <a:r>
                        <a:rPr lang="es-CO" sz="1400" b="1" kern="1200">
                          <a:solidFill>
                            <a:schemeClr val="accent1">
                              <a:lumMod val="50000"/>
                            </a:schemeClr>
                          </a:solidFill>
                          <a:latin typeface="+mn-lt"/>
                          <a:ea typeface="+mn-ea"/>
                          <a:cs typeface="+mn-cs"/>
                        </a:rPr>
                        <a:t>12.830</a:t>
                      </a:r>
                    </a:p>
                  </a:txBody>
                  <a:tcPr marL="9525" marR="9525" marT="9525" marB="0" anchor="ctr"/>
                </a:tc>
                <a:tc>
                  <a:txBody>
                    <a:bodyPr/>
                    <a:lstStyle/>
                    <a:p>
                      <a:pPr marL="0" algn="ctr" defTabSz="914400" rtl="0" eaLnBrk="1" latinLnBrk="0" hangingPunct="1"/>
                      <a:r>
                        <a:rPr lang="es-CO" sz="1400" b="1" kern="1200">
                          <a:solidFill>
                            <a:schemeClr val="accent1">
                              <a:lumMod val="50000"/>
                            </a:schemeClr>
                          </a:solidFill>
                          <a:latin typeface="+mn-lt"/>
                          <a:ea typeface="+mn-ea"/>
                          <a:cs typeface="+mn-cs"/>
                        </a:rPr>
                        <a:t>6.415</a:t>
                      </a:r>
                    </a:p>
                  </a:txBody>
                  <a:tcPr anchor="ctr"/>
                </a:tc>
                <a:extLst>
                  <a:ext uri="{0D108BD9-81ED-4DB2-BD59-A6C34878D82A}">
                    <a16:rowId xmlns:a16="http://schemas.microsoft.com/office/drawing/2014/main" val="4004075492"/>
                  </a:ext>
                </a:extLst>
              </a:tr>
            </a:tbl>
          </a:graphicData>
        </a:graphic>
      </p:graphicFrame>
      <p:pic>
        <p:nvPicPr>
          <p:cNvPr id="10" name="Imagen 9">
            <a:extLst>
              <a:ext uri="{FF2B5EF4-FFF2-40B4-BE49-F238E27FC236}">
                <a16:creationId xmlns:a16="http://schemas.microsoft.com/office/drawing/2014/main" id="{69AEA19A-824F-4199-AD1D-11AC615A10D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053585" y="101129"/>
            <a:ext cx="1761897" cy="597460"/>
          </a:xfrm>
          <a:prstGeom prst="rect">
            <a:avLst/>
          </a:prstGeom>
        </p:spPr>
      </p:pic>
      <p:graphicFrame>
        <p:nvGraphicFramePr>
          <p:cNvPr id="2" name="Tabla 1">
            <a:extLst>
              <a:ext uri="{FF2B5EF4-FFF2-40B4-BE49-F238E27FC236}">
                <a16:creationId xmlns:a16="http://schemas.microsoft.com/office/drawing/2014/main" id="{0D4A3C58-8BDA-41F3-4154-4A99AA13005C}"/>
              </a:ext>
            </a:extLst>
          </p:cNvPr>
          <p:cNvGraphicFramePr>
            <a:graphicFrameLocks noGrp="1"/>
          </p:cNvGraphicFramePr>
          <p:nvPr/>
        </p:nvGraphicFramePr>
        <p:xfrm>
          <a:off x="473429" y="3752158"/>
          <a:ext cx="5905013" cy="1245343"/>
        </p:xfrm>
        <a:graphic>
          <a:graphicData uri="http://schemas.openxmlformats.org/drawingml/2006/table">
            <a:tbl>
              <a:tblPr firstRow="1" firstCol="1" bandRow="1">
                <a:tableStyleId>{68D230F3-CF80-4859-8CE7-A43EE81993B5}</a:tableStyleId>
              </a:tblPr>
              <a:tblGrid>
                <a:gridCol w="1393862">
                  <a:extLst>
                    <a:ext uri="{9D8B030D-6E8A-4147-A177-3AD203B41FA5}">
                      <a16:colId xmlns:a16="http://schemas.microsoft.com/office/drawing/2014/main" val="3123890751"/>
                    </a:ext>
                  </a:extLst>
                </a:gridCol>
                <a:gridCol w="1503717">
                  <a:extLst>
                    <a:ext uri="{9D8B030D-6E8A-4147-A177-3AD203B41FA5}">
                      <a16:colId xmlns:a16="http://schemas.microsoft.com/office/drawing/2014/main" val="2943384657"/>
                    </a:ext>
                  </a:extLst>
                </a:gridCol>
                <a:gridCol w="1503717">
                  <a:extLst>
                    <a:ext uri="{9D8B030D-6E8A-4147-A177-3AD203B41FA5}">
                      <a16:colId xmlns:a16="http://schemas.microsoft.com/office/drawing/2014/main" val="404626813"/>
                    </a:ext>
                  </a:extLst>
                </a:gridCol>
                <a:gridCol w="1503717">
                  <a:extLst>
                    <a:ext uri="{9D8B030D-6E8A-4147-A177-3AD203B41FA5}">
                      <a16:colId xmlns:a16="http://schemas.microsoft.com/office/drawing/2014/main" val="1491970684"/>
                    </a:ext>
                  </a:extLst>
                </a:gridCol>
              </a:tblGrid>
              <a:tr h="391903">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1400" b="1" kern="1200">
                          <a:solidFill>
                            <a:schemeClr val="accent1">
                              <a:lumMod val="50000"/>
                            </a:schemeClr>
                          </a:solidFill>
                          <a:latin typeface="+mn-lt"/>
                          <a:ea typeface="+mn-ea"/>
                          <a:cs typeface="+mn-cs"/>
                        </a:rPr>
                        <a:t>MANTENIMIENTO DE CESTAS</a:t>
                      </a: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tc hMerge="1">
                  <a:txBody>
                    <a:bodyPr/>
                    <a:lstStyle/>
                    <a:p>
                      <a:pPr marL="0" algn="ctr" defTabSz="914400" rtl="0" eaLnBrk="1" latinLnBrk="0" hangingPunct="1"/>
                      <a:endParaRPr lang="es-CO" sz="12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699806689"/>
                  </a:ext>
                </a:extLst>
              </a:tr>
              <a:tr h="482740">
                <a:tc>
                  <a:txBody>
                    <a:bodyPr/>
                    <a:lstStyle/>
                    <a:p>
                      <a:pPr marL="0" algn="ctr" defTabSz="914400" rtl="0" eaLnBrk="1" latinLnBrk="0" hangingPunct="1"/>
                      <a:r>
                        <a:rPr lang="es-CO" sz="1400" b="1" kern="1200">
                          <a:solidFill>
                            <a:schemeClr val="accent1">
                              <a:lumMod val="50000"/>
                            </a:schemeClr>
                          </a:solidFill>
                        </a:rPr>
                        <a:t>CANTIDAD DE CESTAS EXISTENTES</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 (M-121)</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 (M-123)</a:t>
                      </a:r>
                      <a:endParaRPr lang="es-CO" sz="1400" b="1" kern="1200">
                        <a:solidFill>
                          <a:schemeClr val="accent1">
                            <a:lumMod val="50000"/>
                          </a:schemeClr>
                        </a:solidFill>
                        <a:latin typeface="+mn-lt"/>
                        <a:ea typeface="+mn-ea"/>
                        <a:cs typeface="+mn-cs"/>
                      </a:endParaRPr>
                    </a:p>
                  </a:txBody>
                  <a:tcPr marL="44450" marR="44450" marT="0" marB="0" anchor="ctr"/>
                </a:tc>
                <a:tc>
                  <a:txBody>
                    <a:bodyPr/>
                    <a:lstStyle/>
                    <a:p>
                      <a:pPr marL="0" algn="ctr" defTabSz="914400" rtl="0" eaLnBrk="1" latinLnBrk="0" hangingPunct="1"/>
                      <a:r>
                        <a:rPr lang="es-CO" sz="1400" b="1" kern="1200">
                          <a:solidFill>
                            <a:schemeClr val="accent1">
                              <a:lumMod val="50000"/>
                            </a:schemeClr>
                          </a:solidFill>
                        </a:rPr>
                        <a:t>CANTIDAD DE CESTAS</a:t>
                      </a:r>
                    </a:p>
                    <a:p>
                      <a:pPr marL="0" algn="ctr" defTabSz="914400" rtl="0" eaLnBrk="1" latinLnBrk="0" hangingPunct="1"/>
                      <a:r>
                        <a:rPr lang="es-CO" sz="1400" b="1" kern="1200">
                          <a:solidFill>
                            <a:schemeClr val="accent1">
                              <a:lumMod val="50000"/>
                            </a:schemeClr>
                          </a:solidFill>
                        </a:rPr>
                        <a:t>TIPO III (M-124)</a:t>
                      </a:r>
                      <a:endParaRPr lang="es-CO" sz="1400" b="1" kern="1200">
                        <a:solidFill>
                          <a:schemeClr val="accent1">
                            <a:lumMod val="50000"/>
                          </a:schemeClr>
                        </a:solidFill>
                        <a:latin typeface="+mn-lt"/>
                        <a:ea typeface="+mn-ea"/>
                        <a:cs typeface="+mn-cs"/>
                      </a:endParaRPr>
                    </a:p>
                  </a:txBody>
                  <a:tcPr marL="44450" marR="44450" marT="0" marB="0" anchor="ctr"/>
                </a:tc>
                <a:extLst>
                  <a:ext uri="{0D108BD9-81ED-4DB2-BD59-A6C34878D82A}">
                    <a16:rowId xmlns:a16="http://schemas.microsoft.com/office/drawing/2014/main" val="2198381729"/>
                  </a:ext>
                </a:extLst>
              </a:tr>
              <a:tr h="83134">
                <a:tc>
                  <a:txBody>
                    <a:bodyPr/>
                    <a:lstStyle/>
                    <a:p>
                      <a:pPr marL="0" algn="ctr" defTabSz="914400" rtl="0" eaLnBrk="1" latinLnBrk="0" hangingPunct="1"/>
                      <a:r>
                        <a:rPr lang="es-CO" sz="1400" b="0" kern="1200">
                          <a:solidFill>
                            <a:schemeClr val="accent1">
                              <a:lumMod val="50000"/>
                            </a:schemeClr>
                          </a:solidFill>
                          <a:latin typeface="+mn-lt"/>
                          <a:ea typeface="+mn-ea"/>
                          <a:cs typeface="+mn-cs"/>
                        </a:rPr>
                        <a:t>2.639</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5.818</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234</a:t>
                      </a:r>
                    </a:p>
                  </a:txBody>
                  <a:tcPr marL="44450" marR="44450" marT="0"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1.338</a:t>
                      </a:r>
                    </a:p>
                  </a:txBody>
                  <a:tcPr marL="44450" marR="44450" marT="0" marB="0" anchor="ctr"/>
                </a:tc>
                <a:extLst>
                  <a:ext uri="{0D108BD9-81ED-4DB2-BD59-A6C34878D82A}">
                    <a16:rowId xmlns:a16="http://schemas.microsoft.com/office/drawing/2014/main" val="1500188062"/>
                  </a:ext>
                </a:extLst>
              </a:tr>
            </a:tbl>
          </a:graphicData>
        </a:graphic>
      </p:graphicFrame>
      <p:graphicFrame>
        <p:nvGraphicFramePr>
          <p:cNvPr id="3" name="Tabla 2">
            <a:extLst>
              <a:ext uri="{FF2B5EF4-FFF2-40B4-BE49-F238E27FC236}">
                <a16:creationId xmlns:a16="http://schemas.microsoft.com/office/drawing/2014/main" id="{AEA0353D-E97F-62F2-CFEC-4F2F13363572}"/>
              </a:ext>
            </a:extLst>
          </p:cNvPr>
          <p:cNvGraphicFramePr>
            <a:graphicFrameLocks noGrp="1"/>
          </p:cNvGraphicFramePr>
          <p:nvPr/>
        </p:nvGraphicFramePr>
        <p:xfrm>
          <a:off x="6626517" y="1436771"/>
          <a:ext cx="5447214" cy="2045436"/>
        </p:xfrm>
        <a:graphic>
          <a:graphicData uri="http://schemas.openxmlformats.org/drawingml/2006/table">
            <a:tbl>
              <a:tblPr firstRow="1" bandRow="1">
                <a:tableStyleId>{68D230F3-CF80-4859-8CE7-A43EE81993B5}</a:tableStyleId>
              </a:tblPr>
              <a:tblGrid>
                <a:gridCol w="1516398">
                  <a:extLst>
                    <a:ext uri="{9D8B030D-6E8A-4147-A177-3AD203B41FA5}">
                      <a16:colId xmlns:a16="http://schemas.microsoft.com/office/drawing/2014/main" val="1103263614"/>
                    </a:ext>
                  </a:extLst>
                </a:gridCol>
                <a:gridCol w="1172200">
                  <a:extLst>
                    <a:ext uri="{9D8B030D-6E8A-4147-A177-3AD203B41FA5}">
                      <a16:colId xmlns:a16="http://schemas.microsoft.com/office/drawing/2014/main" val="947740525"/>
                    </a:ext>
                  </a:extLst>
                </a:gridCol>
                <a:gridCol w="1418097">
                  <a:extLst>
                    <a:ext uri="{9D8B030D-6E8A-4147-A177-3AD203B41FA5}">
                      <a16:colId xmlns:a16="http://schemas.microsoft.com/office/drawing/2014/main" val="3279385923"/>
                    </a:ext>
                  </a:extLst>
                </a:gridCol>
                <a:gridCol w="1340519">
                  <a:extLst>
                    <a:ext uri="{9D8B030D-6E8A-4147-A177-3AD203B41FA5}">
                      <a16:colId xmlns:a16="http://schemas.microsoft.com/office/drawing/2014/main" val="1175991103"/>
                    </a:ext>
                  </a:extLst>
                </a:gridCol>
              </a:tblGrid>
              <a:tr h="211425">
                <a:tc gridSpan="4">
                  <a:txBody>
                    <a:bodyPr/>
                    <a:lstStyle/>
                    <a:p>
                      <a:pPr algn="ctr"/>
                      <a:r>
                        <a:rPr lang="es-MX" sz="1400">
                          <a:solidFill>
                            <a:schemeClr val="accent1">
                              <a:lumMod val="50000"/>
                            </a:schemeClr>
                          </a:solidFill>
                          <a:latin typeface="+mn-lt"/>
                        </a:rPr>
                        <a:t>NOVEDADES*</a:t>
                      </a:r>
                      <a:endParaRPr lang="es-CO" sz="1400">
                        <a:solidFill>
                          <a:schemeClr val="accent1">
                            <a:lumMod val="50000"/>
                          </a:schemeClr>
                        </a:solidFill>
                        <a:latin typeface="+mn-lt"/>
                      </a:endParaRPr>
                    </a:p>
                  </a:txBody>
                  <a:tcPr/>
                </a:tc>
                <a:tc hMerge="1">
                  <a:txBody>
                    <a:bodyPr/>
                    <a:lstStyle/>
                    <a:p>
                      <a:endParaRPr lang="es-CO" sz="1200"/>
                    </a:p>
                  </a:txBody>
                  <a:tcPr/>
                </a:tc>
                <a:tc hMerge="1">
                  <a:txBody>
                    <a:bodyPr/>
                    <a:lstStyle/>
                    <a:p>
                      <a:pPr algn="ctr"/>
                      <a:endParaRPr lang="es-CO" sz="1200">
                        <a:solidFill>
                          <a:schemeClr val="accent1">
                            <a:lumMod val="50000"/>
                          </a:schemeClr>
                        </a:solidFill>
                      </a:endParaRPr>
                    </a:p>
                  </a:txBody>
                  <a:tcPr/>
                </a:tc>
                <a:tc hMerge="1">
                  <a:txBody>
                    <a:bodyPr/>
                    <a:lstStyle/>
                    <a:p>
                      <a:pPr algn="ctr"/>
                      <a:endParaRPr lang="es-CO" sz="1200">
                        <a:solidFill>
                          <a:schemeClr val="accent1">
                            <a:lumMod val="50000"/>
                          </a:schemeClr>
                        </a:solidFill>
                      </a:endParaRPr>
                    </a:p>
                  </a:txBody>
                  <a:tcPr/>
                </a:tc>
                <a:extLst>
                  <a:ext uri="{0D108BD9-81ED-4DB2-BD59-A6C34878D82A}">
                    <a16:rowId xmlns:a16="http://schemas.microsoft.com/office/drawing/2014/main" val="473203278"/>
                  </a:ext>
                </a:extLst>
              </a:tr>
              <a:tr h="521436">
                <a:tc>
                  <a:txBody>
                    <a:bodyPr/>
                    <a:lstStyle/>
                    <a:p>
                      <a:pPr algn="ctr"/>
                      <a:r>
                        <a:rPr lang="es-CO" sz="1400" b="1">
                          <a:solidFill>
                            <a:schemeClr val="accent1">
                              <a:lumMod val="50000"/>
                            </a:schemeClr>
                          </a:solidFill>
                          <a:latin typeface="+mn-lt"/>
                        </a:rPr>
                        <a:t>TIPO CESTA</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DAÑO POR TERCEROS </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HURTADAS</a:t>
                      </a:r>
                    </a:p>
                  </a:txBody>
                  <a:tcPr anchor="ctr"/>
                </a:tc>
                <a:tc>
                  <a:txBody>
                    <a:bodyPr/>
                    <a:lstStyle/>
                    <a:p>
                      <a:pPr algn="ctr"/>
                      <a:r>
                        <a:rPr lang="es-CO" sz="1400" b="1" u="none" strike="noStrike" kern="1200">
                          <a:solidFill>
                            <a:schemeClr val="accent1">
                              <a:lumMod val="50000"/>
                            </a:schemeClr>
                          </a:solidFill>
                          <a:effectLst/>
                          <a:latin typeface="+mn-lt"/>
                          <a:ea typeface="+mn-ea"/>
                          <a:cs typeface="+mn-cs"/>
                        </a:rPr>
                        <a:t>PORCENTAJE</a:t>
                      </a:r>
                    </a:p>
                  </a:txBody>
                  <a:tcPr anchor="ctr"/>
                </a:tc>
                <a:extLst>
                  <a:ext uri="{0D108BD9-81ED-4DB2-BD59-A6C34878D82A}">
                    <a16:rowId xmlns:a16="http://schemas.microsoft.com/office/drawing/2014/main" val="4166006880"/>
                  </a:ext>
                </a:extLst>
              </a:tr>
              <a:tr h="285949">
                <a:tc>
                  <a:txBody>
                    <a:bodyPr/>
                    <a:lstStyle/>
                    <a:p>
                      <a:r>
                        <a:rPr lang="es-CO" sz="1400">
                          <a:solidFill>
                            <a:schemeClr val="accent1">
                              <a:lumMod val="50000"/>
                            </a:schemeClr>
                          </a:solidFill>
                          <a:latin typeface="+mn-lt"/>
                        </a:rPr>
                        <a:t>TIPO 1 (M-121)</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339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1.983</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30%</a:t>
                      </a:r>
                    </a:p>
                  </a:txBody>
                  <a:tcPr anchor="ctr"/>
                </a:tc>
                <a:extLst>
                  <a:ext uri="{0D108BD9-81ED-4DB2-BD59-A6C34878D82A}">
                    <a16:rowId xmlns:a16="http://schemas.microsoft.com/office/drawing/2014/main" val="2671597833"/>
                  </a:ext>
                </a:extLst>
              </a:tr>
              <a:tr h="285949">
                <a:tc>
                  <a:txBody>
                    <a:bodyPr/>
                    <a:lstStyle/>
                    <a:p>
                      <a:r>
                        <a:rPr lang="es-CO" sz="1400">
                          <a:solidFill>
                            <a:schemeClr val="accent1">
                              <a:lumMod val="50000"/>
                            </a:schemeClr>
                          </a:solidFill>
                          <a:latin typeface="+mn-lt"/>
                        </a:rPr>
                        <a:t>TIPO 2 (M-123)</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41</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2.350</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93%</a:t>
                      </a:r>
                    </a:p>
                  </a:txBody>
                  <a:tcPr anchor="ctr"/>
                </a:tc>
                <a:extLst>
                  <a:ext uri="{0D108BD9-81ED-4DB2-BD59-A6C34878D82A}">
                    <a16:rowId xmlns:a16="http://schemas.microsoft.com/office/drawing/2014/main" val="1723866473"/>
                  </a:ext>
                </a:extLst>
              </a:tr>
              <a:tr h="285949">
                <a:tc>
                  <a:txBody>
                    <a:bodyPr/>
                    <a:lstStyle/>
                    <a:p>
                      <a:r>
                        <a:rPr lang="es-CO" sz="1400">
                          <a:solidFill>
                            <a:schemeClr val="accent1">
                              <a:lumMod val="50000"/>
                            </a:schemeClr>
                          </a:solidFill>
                          <a:latin typeface="+mn-lt"/>
                        </a:rPr>
                        <a:t>TIPO 3 (M-124)</a:t>
                      </a:r>
                    </a:p>
                  </a:txBody>
                  <a:tcP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139</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1.318</a:t>
                      </a:r>
                    </a:p>
                  </a:txBody>
                  <a:tcPr marL="9525" marR="9525" marT="9525" marB="0" anchor="ctr"/>
                </a:tc>
                <a:tc>
                  <a:txBody>
                    <a:bodyPr/>
                    <a:lstStyle/>
                    <a:p>
                      <a:pPr algn="ctr"/>
                      <a:r>
                        <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rPr>
                        <a:t>57%</a:t>
                      </a:r>
                    </a:p>
                  </a:txBody>
                  <a:tcPr anchor="ctr"/>
                </a:tc>
                <a:extLst>
                  <a:ext uri="{0D108BD9-81ED-4DB2-BD59-A6C34878D82A}">
                    <a16:rowId xmlns:a16="http://schemas.microsoft.com/office/drawing/2014/main" val="3370870032"/>
                  </a:ext>
                </a:extLst>
              </a:tr>
              <a:tr h="234917">
                <a:tc>
                  <a:txBody>
                    <a:bodyPr/>
                    <a:lstStyle/>
                    <a:p>
                      <a:r>
                        <a:rPr lang="es-CO" sz="1400" b="1">
                          <a:solidFill>
                            <a:schemeClr val="accent1">
                              <a:lumMod val="50000"/>
                            </a:schemeClr>
                          </a:solidFill>
                          <a:latin typeface="+mn-lt"/>
                        </a:rPr>
                        <a:t>TOTAL</a:t>
                      </a:r>
                    </a:p>
                  </a:txBody>
                  <a:tcP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519</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5.651</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marL="9525" marR="9525" marT="9525" marB="0" anchor="ctr"/>
                </a:tc>
                <a:tc>
                  <a:txBody>
                    <a:bodyPr/>
                    <a:lstStyle/>
                    <a:p>
                      <a:pPr algn="ctr"/>
                      <a:r>
                        <a:rPr lang="es-CO" sz="1400" b="1">
                          <a:solidFill>
                            <a:schemeClr val="accent1">
                              <a:lumMod val="50000"/>
                            </a:schemeClr>
                          </a:solidFill>
                          <a:effectLst/>
                          <a:latin typeface="+mn-lt"/>
                          <a:ea typeface="Times New Roman" panose="02020603050405020304" pitchFamily="18" charset="0"/>
                          <a:cs typeface="Times New Roman" panose="02020603050405020304" pitchFamily="18" charset="0"/>
                        </a:rPr>
                        <a:t>48%</a:t>
                      </a:r>
                      <a:endParaRPr lang="es-CO" sz="1400">
                        <a:solidFill>
                          <a:schemeClr val="accent1">
                            <a:lumMod val="50000"/>
                          </a:schemeClr>
                        </a:solidFill>
                        <a:effectLst/>
                        <a:latin typeface="+mn-lt"/>
                        <a:ea typeface="Times New Roman" panose="02020603050405020304" pitchFamily="18" charset="0"/>
                        <a:cs typeface="Times New Roman" panose="02020603050405020304" pitchFamily="18" charset="0"/>
                      </a:endParaRPr>
                    </a:p>
                  </a:txBody>
                  <a:tcPr anchor="ctr"/>
                </a:tc>
                <a:extLst>
                  <a:ext uri="{0D108BD9-81ED-4DB2-BD59-A6C34878D82A}">
                    <a16:rowId xmlns:a16="http://schemas.microsoft.com/office/drawing/2014/main" val="4004075492"/>
                  </a:ext>
                </a:extLst>
              </a:tr>
            </a:tbl>
          </a:graphicData>
        </a:graphic>
      </p:graphicFrame>
      <p:sp>
        <p:nvSpPr>
          <p:cNvPr id="11" name="Rectangle 1">
            <a:extLst>
              <a:ext uri="{FF2B5EF4-FFF2-40B4-BE49-F238E27FC236}">
                <a16:creationId xmlns:a16="http://schemas.microsoft.com/office/drawing/2014/main" id="{35A9234D-A75C-4DDD-AF44-DCB26D9A67B4}"/>
              </a:ext>
            </a:extLst>
          </p:cNvPr>
          <p:cNvSpPr>
            <a:spLocks noChangeArrowheads="1"/>
          </p:cNvSpPr>
          <p:nvPr/>
        </p:nvSpPr>
        <p:spPr bwMode="auto">
          <a:xfrm rot="10800000" flipV="1">
            <a:off x="6674469" y="3752158"/>
            <a:ext cx="5351309"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defRPr/>
            </a:pPr>
            <a:r>
              <a:rPr kumimoji="0" lang="es-CO" altLang="es-CO" sz="1200" b="1"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Fuente: </a:t>
            </a:r>
            <a:r>
              <a:rPr kumimoji="0" lang="es-CO" altLang="es-CO" sz="120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I</a:t>
            </a:r>
            <a:r>
              <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rPr>
              <a:t>nforme mensual del Concesionario el informe </a:t>
            </a:r>
            <a:r>
              <a:rPr lang="es-CO" altLang="es-CO" sz="1200">
                <a:solidFill>
                  <a:srgbClr val="4472C4">
                    <a:lumMod val="50000"/>
                  </a:srgbClr>
                </a:solidFill>
                <a:latin typeface="Calibri" panose="020F0502020204030204"/>
                <a:ea typeface="Times New Roman" panose="02020603050405020304" pitchFamily="18" charset="0"/>
                <a:cs typeface="Arial" panose="020B0604020202020204" pitchFamily="34" charset="0"/>
              </a:rPr>
              <a:t>de marzo de 2024</a:t>
            </a: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eaLnBrk="0" fontAlgn="base" hangingPunct="0">
              <a:spcBef>
                <a:spcPct val="0"/>
              </a:spcBef>
              <a:spcAft>
                <a:spcPct val="0"/>
              </a:spcAft>
              <a:defRPr/>
            </a:pPr>
            <a:r>
              <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rPr>
              <a:t>*Las cantidades se encuentra en unidades de cestas.</a:t>
            </a:r>
          </a:p>
          <a:p>
            <a:pPr eaLnBrk="0" fontAlgn="base" hangingPunct="0">
              <a:spcBef>
                <a:spcPct val="0"/>
              </a:spcBef>
              <a:spcAft>
                <a:spcPct val="0"/>
              </a:spcAft>
              <a:defRPr/>
            </a:pP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algn="just" eaLnBrk="0" fontAlgn="base" hangingPunct="0">
              <a:spcBef>
                <a:spcPct val="0"/>
              </a:spcBef>
              <a:spcAft>
                <a:spcPct val="0"/>
              </a:spcAft>
              <a:defRPr/>
            </a:pPr>
            <a:r>
              <a:rPr lang="es-CO" sz="1200">
                <a:solidFill>
                  <a:srgbClr val="4472C4">
                    <a:lumMod val="50000"/>
                  </a:srgbClr>
                </a:solidFill>
                <a:latin typeface="Calibri" panose="020F0502020204030204"/>
              </a:rPr>
              <a:t>Nota: las cantidades de cestas atendidas se encuentran observadas por la Interventoría</a:t>
            </a:r>
            <a:endParaRPr kumimoji="0" lang="es-CO" sz="1200" b="0" i="0" u="none" strike="noStrike" kern="1200" cap="none" spc="0" normalizeH="0" baseline="0" noProof="0">
              <a:ln>
                <a:noFill/>
              </a:ln>
              <a:solidFill>
                <a:srgbClr val="4472C4">
                  <a:lumMod val="50000"/>
                </a:srgbClr>
              </a:solidFill>
              <a:effectLst/>
              <a:uLnTx/>
              <a:uFillTx/>
              <a:latin typeface="Calibri" panose="020F0502020204030204"/>
              <a:ea typeface="+mn-ea"/>
              <a:cs typeface="+mn-cs"/>
            </a:endParaRPr>
          </a:p>
          <a:p>
            <a:pPr marL="0" marR="0" lvl="0" indent="0" defTabSz="914400" rtl="0" eaLnBrk="0" fontAlgn="base" latinLnBrk="0" hangingPunct="0">
              <a:lnSpc>
                <a:spcPct val="100000"/>
              </a:lnSpc>
              <a:spcBef>
                <a:spcPct val="0"/>
              </a:spcBef>
              <a:spcAft>
                <a:spcPct val="0"/>
              </a:spcAft>
              <a:buClrTx/>
              <a:buSzTx/>
              <a:buFontTx/>
              <a:buNone/>
              <a:tabLst/>
              <a:defRPr/>
            </a:pPr>
            <a:endParaRPr kumimoji="0" lang="es-CO" altLang="es-CO" sz="1200" b="0" i="0" u="none" strike="noStrike" kern="1200" cap="none" spc="0" normalizeH="0" baseline="0" noProof="0">
              <a:ln>
                <a:noFill/>
              </a:ln>
              <a:solidFill>
                <a:srgbClr val="4472C4">
                  <a:lumMod val="50000"/>
                </a:srgbClr>
              </a:solidFill>
              <a:effectLst/>
              <a:uLnTx/>
              <a:uFillTx/>
              <a:latin typeface="Calibri" panose="020F0502020204030204"/>
              <a:ea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425113051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upo 31">
            <a:extLst>
              <a:ext uri="{FF2B5EF4-FFF2-40B4-BE49-F238E27FC236}">
                <a16:creationId xmlns:a16="http://schemas.microsoft.com/office/drawing/2014/main" id="{083E6675-AAF0-466B-BA74-624846FFA34E}"/>
              </a:ext>
            </a:extLst>
          </p:cNvPr>
          <p:cNvGrpSpPr/>
          <p:nvPr/>
        </p:nvGrpSpPr>
        <p:grpSpPr>
          <a:xfrm>
            <a:off x="4182992" y="1284164"/>
            <a:ext cx="4257542" cy="1144152"/>
            <a:chOff x="5537792" y="713237"/>
            <a:chExt cx="4257542" cy="1144152"/>
          </a:xfrm>
        </p:grpSpPr>
        <p:cxnSp>
          <p:nvCxnSpPr>
            <p:cNvPr id="9" name="Conector recto 8"/>
            <p:cNvCxnSpPr/>
            <p:nvPr/>
          </p:nvCxnSpPr>
          <p:spPr>
            <a:xfrm>
              <a:off x="7602291" y="927468"/>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26" name="Grupo 25">
              <a:extLst>
                <a:ext uri="{FF2B5EF4-FFF2-40B4-BE49-F238E27FC236}">
                  <a16:creationId xmlns:a16="http://schemas.microsoft.com/office/drawing/2014/main" id="{49786B94-FC3D-4A55-B0FC-C369BDB9E651}"/>
                </a:ext>
              </a:extLst>
            </p:cNvPr>
            <p:cNvGrpSpPr/>
            <p:nvPr/>
          </p:nvGrpSpPr>
          <p:grpSpPr>
            <a:xfrm>
              <a:off x="7560134" y="891701"/>
              <a:ext cx="2235200" cy="873509"/>
              <a:chOff x="7124638" y="698821"/>
              <a:chExt cx="2235200" cy="873509"/>
            </a:xfrm>
          </p:grpSpPr>
          <p:sp>
            <p:nvSpPr>
              <p:cNvPr id="10" name="CuadroTexto 9"/>
              <p:cNvSpPr txBox="1"/>
              <p:nvPr/>
            </p:nvSpPr>
            <p:spPr>
              <a:xfrm>
                <a:off x="7124638" y="698821"/>
                <a:ext cx="22352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ndara" panose="020E0502030303020204" pitchFamily="34" charset="0"/>
                    <a:ea typeface="+mn-ea"/>
                    <a:cs typeface="+mn-cs"/>
                  </a:rPr>
                  <a:t>Crecimiento Vs Plan Operativo</a:t>
                </a:r>
              </a:p>
            </p:txBody>
          </p:sp>
          <p:sp>
            <p:nvSpPr>
              <p:cNvPr id="11" name="CuadroTexto 10"/>
              <p:cNvSpPr txBox="1"/>
              <p:nvPr/>
            </p:nvSpPr>
            <p:spPr>
              <a:xfrm>
                <a:off x="7902945" y="1202998"/>
                <a:ext cx="8055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FF0000"/>
                    </a:solidFill>
                    <a:effectLst/>
                    <a:uLnTx/>
                    <a:uFillTx/>
                    <a:latin typeface="Calibri" panose="020F0502020204030204"/>
                    <a:ea typeface="+mn-ea"/>
                    <a:cs typeface="+mn-cs"/>
                  </a:rPr>
                  <a:t>13%</a:t>
                </a:r>
              </a:p>
            </p:txBody>
          </p:sp>
        </p:grpSp>
        <p:grpSp>
          <p:nvGrpSpPr>
            <p:cNvPr id="24" name="Grupo 23">
              <a:extLst>
                <a:ext uri="{FF2B5EF4-FFF2-40B4-BE49-F238E27FC236}">
                  <a16:creationId xmlns:a16="http://schemas.microsoft.com/office/drawing/2014/main" id="{92923B37-2750-4A92-BF86-123FA39B4639}"/>
                </a:ext>
              </a:extLst>
            </p:cNvPr>
            <p:cNvGrpSpPr/>
            <p:nvPr/>
          </p:nvGrpSpPr>
          <p:grpSpPr>
            <a:xfrm>
              <a:off x="5537792" y="713237"/>
              <a:ext cx="2149299" cy="1003344"/>
              <a:chOff x="5041907" y="535229"/>
              <a:chExt cx="2149299" cy="1003344"/>
            </a:xfrm>
          </p:grpSpPr>
          <p:sp>
            <p:nvSpPr>
              <p:cNvPr id="49" name="CuadroTexto 48">
                <a:extLst>
                  <a:ext uri="{FF2B5EF4-FFF2-40B4-BE49-F238E27FC236}">
                    <a16:creationId xmlns:a16="http://schemas.microsoft.com/office/drawing/2014/main" id="{57289796-EC92-4A08-AFF4-B3E1C27DCF0C}"/>
                  </a:ext>
                </a:extLst>
              </p:cNvPr>
              <p:cNvSpPr txBox="1"/>
              <p:nvPr/>
            </p:nvSpPr>
            <p:spPr>
              <a:xfrm>
                <a:off x="5079942" y="627561"/>
                <a:ext cx="772262" cy="40011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ndara" panose="020E0502030303020204" pitchFamily="34" charset="0"/>
                    <a:ea typeface="+mn-ea"/>
                    <a:cs typeface="+mn-cs"/>
                  </a:rPr>
                  <a:t>PO:</a:t>
                </a:r>
              </a:p>
            </p:txBody>
          </p:sp>
          <p:sp>
            <p:nvSpPr>
              <p:cNvPr id="50" name="CuadroTexto 49">
                <a:extLst>
                  <a:ext uri="{FF2B5EF4-FFF2-40B4-BE49-F238E27FC236}">
                    <a16:creationId xmlns:a16="http://schemas.microsoft.com/office/drawing/2014/main" id="{F88CEAEA-E617-45A4-B017-3CC1F3BCAF83}"/>
                  </a:ext>
                </a:extLst>
              </p:cNvPr>
              <p:cNvSpPr txBox="1"/>
              <p:nvPr/>
            </p:nvSpPr>
            <p:spPr>
              <a:xfrm>
                <a:off x="5041907" y="953798"/>
                <a:ext cx="2149299"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outerShdw blurRad="38100" dist="38100" dir="2700000" algn="tl">
                        <a:srgbClr val="000000">
                          <a:alpha val="43137"/>
                        </a:srgbClr>
                      </a:outerShdw>
                    </a:effectLst>
                    <a:uLnTx/>
                    <a:uFillTx/>
                    <a:latin typeface="Candara" panose="020E0502030303020204" pitchFamily="34" charset="0"/>
                    <a:ea typeface="+mn-ea"/>
                    <a:cs typeface="+mn-cs"/>
                  </a:rPr>
                  <a:t>Actual: 124</a:t>
                </a:r>
              </a:p>
            </p:txBody>
          </p:sp>
          <p:sp>
            <p:nvSpPr>
              <p:cNvPr id="51" name="CuadroTexto 50">
                <a:extLst>
                  <a:ext uri="{FF2B5EF4-FFF2-40B4-BE49-F238E27FC236}">
                    <a16:creationId xmlns:a16="http://schemas.microsoft.com/office/drawing/2014/main" id="{CF503773-FC49-48A7-86A4-AD7AE538B19C}"/>
                  </a:ext>
                </a:extLst>
              </p:cNvPr>
              <p:cNvSpPr txBox="1"/>
              <p:nvPr/>
            </p:nvSpPr>
            <p:spPr>
              <a:xfrm>
                <a:off x="6337321" y="535229"/>
                <a:ext cx="772262"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C00000"/>
                    </a:solidFill>
                    <a:effectLst/>
                    <a:uLnTx/>
                    <a:uFillTx/>
                    <a:latin typeface="Candara" panose="020E0502030303020204" pitchFamily="34" charset="0"/>
                    <a:ea typeface="+mn-ea"/>
                    <a:cs typeface="+mn-cs"/>
                  </a:rPr>
                  <a:t>110</a:t>
                </a:r>
              </a:p>
            </p:txBody>
          </p:sp>
        </p:grpSp>
      </p:grpSp>
      <p:grpSp>
        <p:nvGrpSpPr>
          <p:cNvPr id="59" name="Grupo 58">
            <a:extLst>
              <a:ext uri="{FF2B5EF4-FFF2-40B4-BE49-F238E27FC236}">
                <a16:creationId xmlns:a16="http://schemas.microsoft.com/office/drawing/2014/main" id="{2B9BDA93-0F09-4D6D-943D-76D42049F0AA}"/>
              </a:ext>
            </a:extLst>
          </p:cNvPr>
          <p:cNvGrpSpPr/>
          <p:nvPr/>
        </p:nvGrpSpPr>
        <p:grpSpPr>
          <a:xfrm>
            <a:off x="4171589" y="2357725"/>
            <a:ext cx="4304187" cy="1089007"/>
            <a:chOff x="4930759" y="2012797"/>
            <a:chExt cx="4304187" cy="1089007"/>
          </a:xfrm>
        </p:grpSpPr>
        <p:cxnSp>
          <p:nvCxnSpPr>
            <p:cNvPr id="36" name="Conector recto 35"/>
            <p:cNvCxnSpPr/>
            <p:nvPr/>
          </p:nvCxnSpPr>
          <p:spPr>
            <a:xfrm>
              <a:off x="7011330" y="2106991"/>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37" name="CuadroTexto 36"/>
            <p:cNvSpPr txBox="1"/>
            <p:nvPr/>
          </p:nvSpPr>
          <p:spPr>
            <a:xfrm>
              <a:off x="6999746" y="2139874"/>
              <a:ext cx="22352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ndara" panose="020E0502030303020204" pitchFamily="34" charset="0"/>
                  <a:ea typeface="+mn-ea"/>
                  <a:cs typeface="+mn-cs"/>
                </a:rPr>
                <a:t>Crecimiento Vs Plan Operativo</a:t>
              </a:r>
            </a:p>
          </p:txBody>
        </p:sp>
        <p:sp>
          <p:nvSpPr>
            <p:cNvPr id="38" name="CuadroTexto 37"/>
            <p:cNvSpPr txBox="1"/>
            <p:nvPr/>
          </p:nvSpPr>
          <p:spPr>
            <a:xfrm>
              <a:off x="7720367" y="2732472"/>
              <a:ext cx="8055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FF0000"/>
                  </a:solidFill>
                  <a:effectLst/>
                  <a:uLnTx/>
                  <a:uFillTx/>
                  <a:latin typeface="Calibri" panose="020F0502020204030204"/>
                  <a:ea typeface="+mn-ea"/>
                  <a:cs typeface="+mn-cs"/>
                </a:rPr>
                <a:t>42%</a:t>
              </a:r>
            </a:p>
          </p:txBody>
        </p:sp>
        <p:sp>
          <p:nvSpPr>
            <p:cNvPr id="56" name="CuadroTexto 55">
              <a:extLst>
                <a:ext uri="{FF2B5EF4-FFF2-40B4-BE49-F238E27FC236}">
                  <a16:creationId xmlns:a16="http://schemas.microsoft.com/office/drawing/2014/main" id="{D36708A5-24FF-4613-BF19-BE38A89C8A5F}"/>
                </a:ext>
              </a:extLst>
            </p:cNvPr>
            <p:cNvSpPr txBox="1"/>
            <p:nvPr/>
          </p:nvSpPr>
          <p:spPr>
            <a:xfrm>
              <a:off x="4930759" y="2083957"/>
              <a:ext cx="772262" cy="40011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ndara" panose="020E0502030303020204" pitchFamily="34" charset="0"/>
                  <a:ea typeface="+mn-ea"/>
                  <a:cs typeface="+mn-cs"/>
                </a:rPr>
                <a:t>PO:</a:t>
              </a:r>
            </a:p>
          </p:txBody>
        </p:sp>
        <p:sp>
          <p:nvSpPr>
            <p:cNvPr id="57" name="CuadroTexto 56">
              <a:extLst>
                <a:ext uri="{FF2B5EF4-FFF2-40B4-BE49-F238E27FC236}">
                  <a16:creationId xmlns:a16="http://schemas.microsoft.com/office/drawing/2014/main" id="{B0A98BB7-2B98-4715-BF1F-1A06A7CC4050}"/>
                </a:ext>
              </a:extLst>
            </p:cNvPr>
            <p:cNvSpPr txBox="1"/>
            <p:nvPr/>
          </p:nvSpPr>
          <p:spPr>
            <a:xfrm>
              <a:off x="4949387" y="2345632"/>
              <a:ext cx="2106156"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outerShdw blurRad="38100" dist="38100" dir="2700000" algn="tl">
                      <a:srgbClr val="000000">
                        <a:alpha val="43137"/>
                      </a:srgbClr>
                    </a:outerShdw>
                  </a:effectLst>
                  <a:uLnTx/>
                  <a:uFillTx/>
                  <a:latin typeface="Candara" panose="020E0502030303020204" pitchFamily="34" charset="0"/>
                  <a:ea typeface="+mn-ea"/>
                  <a:cs typeface="+mn-cs"/>
                </a:rPr>
                <a:t>Actual: 170</a:t>
              </a:r>
            </a:p>
          </p:txBody>
        </p:sp>
        <p:sp>
          <p:nvSpPr>
            <p:cNvPr id="58" name="CuadroTexto 57">
              <a:extLst>
                <a:ext uri="{FF2B5EF4-FFF2-40B4-BE49-F238E27FC236}">
                  <a16:creationId xmlns:a16="http://schemas.microsoft.com/office/drawing/2014/main" id="{C43D83BD-9EE6-4234-9331-F5469B8348C4}"/>
                </a:ext>
              </a:extLst>
            </p:cNvPr>
            <p:cNvSpPr txBox="1"/>
            <p:nvPr/>
          </p:nvSpPr>
          <p:spPr>
            <a:xfrm>
              <a:off x="6210439" y="2012797"/>
              <a:ext cx="772262"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C00000"/>
                  </a:solidFill>
                  <a:effectLst/>
                  <a:uLnTx/>
                  <a:uFillTx/>
                  <a:latin typeface="Candara" panose="020E0502030303020204" pitchFamily="34" charset="0"/>
                  <a:ea typeface="+mn-ea"/>
                  <a:cs typeface="+mn-cs"/>
                </a:rPr>
                <a:t>120</a:t>
              </a:r>
            </a:p>
          </p:txBody>
        </p:sp>
      </p:grpSp>
      <p:grpSp>
        <p:nvGrpSpPr>
          <p:cNvPr id="62" name="Grupo 61">
            <a:extLst>
              <a:ext uri="{FF2B5EF4-FFF2-40B4-BE49-F238E27FC236}">
                <a16:creationId xmlns:a16="http://schemas.microsoft.com/office/drawing/2014/main" id="{BC3FE05F-F255-42A9-B91B-091D2A3DBD08}"/>
              </a:ext>
            </a:extLst>
          </p:cNvPr>
          <p:cNvGrpSpPr/>
          <p:nvPr/>
        </p:nvGrpSpPr>
        <p:grpSpPr>
          <a:xfrm>
            <a:off x="4094559" y="3453957"/>
            <a:ext cx="4414556" cy="959891"/>
            <a:chOff x="4930759" y="1991398"/>
            <a:chExt cx="4246954" cy="959891"/>
          </a:xfrm>
        </p:grpSpPr>
        <p:cxnSp>
          <p:nvCxnSpPr>
            <p:cNvPr id="63" name="Conector recto 62">
              <a:extLst>
                <a:ext uri="{FF2B5EF4-FFF2-40B4-BE49-F238E27FC236}">
                  <a16:creationId xmlns:a16="http://schemas.microsoft.com/office/drawing/2014/main" id="{85C27A80-A389-4702-9F27-DE911AFAC625}"/>
                </a:ext>
              </a:extLst>
            </p:cNvPr>
            <p:cNvCxnSpPr/>
            <p:nvPr/>
          </p:nvCxnSpPr>
          <p:spPr>
            <a:xfrm>
              <a:off x="7005808" y="2021368"/>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64" name="CuadroTexto 63">
              <a:extLst>
                <a:ext uri="{FF2B5EF4-FFF2-40B4-BE49-F238E27FC236}">
                  <a16:creationId xmlns:a16="http://schemas.microsoft.com/office/drawing/2014/main" id="{3700F188-4654-4741-95E3-909B64DC168E}"/>
                </a:ext>
              </a:extLst>
            </p:cNvPr>
            <p:cNvSpPr txBox="1"/>
            <p:nvPr/>
          </p:nvSpPr>
          <p:spPr>
            <a:xfrm>
              <a:off x="6942513" y="2093221"/>
              <a:ext cx="22352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ndara" panose="020E0502030303020204" pitchFamily="34" charset="0"/>
                  <a:ea typeface="+mn-ea"/>
                  <a:cs typeface="+mn-cs"/>
                </a:rPr>
                <a:t>Crecimiento Vs Plan Operativo</a:t>
              </a:r>
            </a:p>
          </p:txBody>
        </p:sp>
        <p:sp>
          <p:nvSpPr>
            <p:cNvPr id="65" name="CuadroTexto 64">
              <a:extLst>
                <a:ext uri="{FF2B5EF4-FFF2-40B4-BE49-F238E27FC236}">
                  <a16:creationId xmlns:a16="http://schemas.microsoft.com/office/drawing/2014/main" id="{CEACBD92-4F76-425E-B475-248A72047B9A}"/>
                </a:ext>
              </a:extLst>
            </p:cNvPr>
            <p:cNvSpPr txBox="1"/>
            <p:nvPr/>
          </p:nvSpPr>
          <p:spPr>
            <a:xfrm>
              <a:off x="7707168" y="2566725"/>
              <a:ext cx="8055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FF0000"/>
                  </a:solidFill>
                  <a:effectLst/>
                  <a:uLnTx/>
                  <a:uFillTx/>
                  <a:latin typeface="Calibri" panose="020F0502020204030204"/>
                  <a:ea typeface="+mn-ea"/>
                  <a:cs typeface="+mn-cs"/>
                </a:rPr>
                <a:t>43%</a:t>
              </a:r>
            </a:p>
          </p:txBody>
        </p:sp>
        <p:sp>
          <p:nvSpPr>
            <p:cNvPr id="67" name="CuadroTexto 66">
              <a:extLst>
                <a:ext uri="{FF2B5EF4-FFF2-40B4-BE49-F238E27FC236}">
                  <a16:creationId xmlns:a16="http://schemas.microsoft.com/office/drawing/2014/main" id="{88E84C7B-309B-4D0B-9CE1-3DD2030E243D}"/>
                </a:ext>
              </a:extLst>
            </p:cNvPr>
            <p:cNvSpPr txBox="1"/>
            <p:nvPr/>
          </p:nvSpPr>
          <p:spPr>
            <a:xfrm>
              <a:off x="4930759" y="2083957"/>
              <a:ext cx="772262" cy="40011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ndara" panose="020E0502030303020204" pitchFamily="34" charset="0"/>
                  <a:ea typeface="+mn-ea"/>
                  <a:cs typeface="+mn-cs"/>
                </a:rPr>
                <a:t>PO:</a:t>
              </a:r>
            </a:p>
          </p:txBody>
        </p:sp>
        <p:sp>
          <p:nvSpPr>
            <p:cNvPr id="69" name="CuadroTexto 68">
              <a:extLst>
                <a:ext uri="{FF2B5EF4-FFF2-40B4-BE49-F238E27FC236}">
                  <a16:creationId xmlns:a16="http://schemas.microsoft.com/office/drawing/2014/main" id="{0CF3B76D-8BCE-4180-B147-A602049D1F1E}"/>
                </a:ext>
              </a:extLst>
            </p:cNvPr>
            <p:cNvSpPr txBox="1"/>
            <p:nvPr/>
          </p:nvSpPr>
          <p:spPr>
            <a:xfrm>
              <a:off x="6210439" y="1991398"/>
              <a:ext cx="772262"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3200" b="1" i="0" u="none" strike="noStrike" kern="1200" cap="none" spc="0" normalizeH="0" baseline="0" noProof="0" dirty="0">
                  <a:ln>
                    <a:noFill/>
                  </a:ln>
                  <a:solidFill>
                    <a:srgbClr val="C00000"/>
                  </a:solidFill>
                  <a:effectLst/>
                  <a:uLnTx/>
                  <a:uFillTx/>
                  <a:latin typeface="Candara" panose="020E0502030303020204" pitchFamily="34" charset="0"/>
                  <a:ea typeface="+mn-ea"/>
                  <a:cs typeface="+mn-cs"/>
                </a:rPr>
                <a:t>77</a:t>
              </a:r>
              <a:endParaRPr kumimoji="0" lang="es-CO" sz="3200" b="1" i="0" u="none" strike="noStrike" kern="1200" cap="none" spc="0" normalizeH="0" baseline="0" noProof="0" dirty="0">
                <a:ln>
                  <a:noFill/>
                </a:ln>
                <a:solidFill>
                  <a:srgbClr val="C00000"/>
                </a:solidFill>
                <a:effectLst/>
                <a:uLnTx/>
                <a:uFillTx/>
                <a:latin typeface="Candara" panose="020E0502030303020204" pitchFamily="34" charset="0"/>
                <a:ea typeface="+mn-ea"/>
                <a:cs typeface="+mn-cs"/>
              </a:endParaRPr>
            </a:p>
          </p:txBody>
        </p:sp>
      </p:grpSp>
      <p:grpSp>
        <p:nvGrpSpPr>
          <p:cNvPr id="71" name="Grupo 70">
            <a:extLst>
              <a:ext uri="{FF2B5EF4-FFF2-40B4-BE49-F238E27FC236}">
                <a16:creationId xmlns:a16="http://schemas.microsoft.com/office/drawing/2014/main" id="{04BD51E2-D316-41AC-BD78-9F85D9E441BD}"/>
              </a:ext>
            </a:extLst>
          </p:cNvPr>
          <p:cNvGrpSpPr/>
          <p:nvPr/>
        </p:nvGrpSpPr>
        <p:grpSpPr>
          <a:xfrm>
            <a:off x="4124290" y="4570074"/>
            <a:ext cx="4236931" cy="973566"/>
            <a:chOff x="4901366" y="1946133"/>
            <a:chExt cx="4236931" cy="973566"/>
          </a:xfrm>
        </p:grpSpPr>
        <p:cxnSp>
          <p:nvCxnSpPr>
            <p:cNvPr id="72" name="Conector recto 71">
              <a:extLst>
                <a:ext uri="{FF2B5EF4-FFF2-40B4-BE49-F238E27FC236}">
                  <a16:creationId xmlns:a16="http://schemas.microsoft.com/office/drawing/2014/main" id="{655C1FE3-F60F-4FC2-9F48-EA875525C778}"/>
                </a:ext>
              </a:extLst>
            </p:cNvPr>
            <p:cNvCxnSpPr/>
            <p:nvPr/>
          </p:nvCxnSpPr>
          <p:spPr>
            <a:xfrm>
              <a:off x="7023928" y="1946133"/>
              <a:ext cx="0" cy="929921"/>
            </a:xfrm>
            <a:prstGeom prst="line">
              <a:avLst/>
            </a:prstGeom>
          </p:spPr>
          <p:style>
            <a:lnRef idx="1">
              <a:schemeClr val="accent1"/>
            </a:lnRef>
            <a:fillRef idx="0">
              <a:schemeClr val="accent1"/>
            </a:fillRef>
            <a:effectRef idx="0">
              <a:schemeClr val="accent1"/>
            </a:effectRef>
            <a:fontRef idx="minor">
              <a:schemeClr val="tx1"/>
            </a:fontRef>
          </p:style>
        </p:cxnSp>
        <p:sp>
          <p:nvSpPr>
            <p:cNvPr id="73" name="CuadroTexto 72">
              <a:extLst>
                <a:ext uri="{FF2B5EF4-FFF2-40B4-BE49-F238E27FC236}">
                  <a16:creationId xmlns:a16="http://schemas.microsoft.com/office/drawing/2014/main" id="{8FA785EA-7B93-4FBD-BB79-EF14B4A0EBC1}"/>
                </a:ext>
              </a:extLst>
            </p:cNvPr>
            <p:cNvSpPr txBox="1"/>
            <p:nvPr/>
          </p:nvSpPr>
          <p:spPr>
            <a:xfrm>
              <a:off x="6903097" y="2027250"/>
              <a:ext cx="22352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ndara" panose="020E0502030303020204" pitchFamily="34" charset="0"/>
                  <a:ea typeface="+mn-ea"/>
                  <a:cs typeface="+mn-cs"/>
                </a:rPr>
                <a:t>Crecimiento Vs Plan Operativo</a:t>
              </a:r>
            </a:p>
          </p:txBody>
        </p:sp>
        <p:sp>
          <p:nvSpPr>
            <p:cNvPr id="74" name="CuadroTexto 73">
              <a:extLst>
                <a:ext uri="{FF2B5EF4-FFF2-40B4-BE49-F238E27FC236}">
                  <a16:creationId xmlns:a16="http://schemas.microsoft.com/office/drawing/2014/main" id="{10A7A8EF-E20A-406B-9720-39C3AD616BF7}"/>
                </a:ext>
              </a:extLst>
            </p:cNvPr>
            <p:cNvSpPr txBox="1"/>
            <p:nvPr/>
          </p:nvSpPr>
          <p:spPr>
            <a:xfrm>
              <a:off x="7791633" y="2550367"/>
              <a:ext cx="8055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FF0000"/>
                  </a:solidFill>
                  <a:effectLst/>
                  <a:uLnTx/>
                  <a:uFillTx/>
                  <a:latin typeface="Calibri" panose="020F0502020204030204"/>
                  <a:ea typeface="+mn-ea"/>
                  <a:cs typeface="+mn-cs"/>
                </a:rPr>
                <a:t>12%</a:t>
              </a:r>
            </a:p>
          </p:txBody>
        </p:sp>
        <p:sp>
          <p:nvSpPr>
            <p:cNvPr id="76" name="CuadroTexto 75">
              <a:extLst>
                <a:ext uri="{FF2B5EF4-FFF2-40B4-BE49-F238E27FC236}">
                  <a16:creationId xmlns:a16="http://schemas.microsoft.com/office/drawing/2014/main" id="{BCE84E3A-38E9-48BE-AEF6-2D366B534978}"/>
                </a:ext>
              </a:extLst>
            </p:cNvPr>
            <p:cNvSpPr txBox="1"/>
            <p:nvPr/>
          </p:nvSpPr>
          <p:spPr>
            <a:xfrm>
              <a:off x="4930759" y="2083957"/>
              <a:ext cx="772262" cy="40011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ndara" panose="020E0502030303020204" pitchFamily="34" charset="0"/>
                  <a:ea typeface="+mn-ea"/>
                  <a:cs typeface="+mn-cs"/>
                </a:rPr>
                <a:t>PO:</a:t>
              </a:r>
            </a:p>
          </p:txBody>
        </p:sp>
        <p:sp>
          <p:nvSpPr>
            <p:cNvPr id="77" name="CuadroTexto 76">
              <a:extLst>
                <a:ext uri="{FF2B5EF4-FFF2-40B4-BE49-F238E27FC236}">
                  <a16:creationId xmlns:a16="http://schemas.microsoft.com/office/drawing/2014/main" id="{F41BD955-6896-4120-9052-5BEFFBB5AA99}"/>
                </a:ext>
              </a:extLst>
            </p:cNvPr>
            <p:cNvSpPr txBox="1"/>
            <p:nvPr/>
          </p:nvSpPr>
          <p:spPr>
            <a:xfrm>
              <a:off x="4901366" y="2309417"/>
              <a:ext cx="2127939"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outerShdw blurRad="38100" dist="38100" dir="2700000" algn="tl">
                      <a:srgbClr val="000000">
                        <a:alpha val="43137"/>
                      </a:srgbClr>
                    </a:outerShdw>
                  </a:effectLst>
                  <a:uLnTx/>
                  <a:uFillTx/>
                  <a:latin typeface="Candara" panose="020E0502030303020204" pitchFamily="34" charset="0"/>
                  <a:ea typeface="+mn-ea"/>
                  <a:cs typeface="+mn-cs"/>
                </a:rPr>
                <a:t>Actual: 67</a:t>
              </a:r>
            </a:p>
          </p:txBody>
        </p:sp>
        <p:sp>
          <p:nvSpPr>
            <p:cNvPr id="78" name="CuadroTexto 77">
              <a:extLst>
                <a:ext uri="{FF2B5EF4-FFF2-40B4-BE49-F238E27FC236}">
                  <a16:creationId xmlns:a16="http://schemas.microsoft.com/office/drawing/2014/main" id="{02CFF63E-895B-461A-A2D3-86314F506E21}"/>
                </a:ext>
              </a:extLst>
            </p:cNvPr>
            <p:cNvSpPr txBox="1"/>
            <p:nvPr/>
          </p:nvSpPr>
          <p:spPr>
            <a:xfrm>
              <a:off x="6191251" y="1973484"/>
              <a:ext cx="772262"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C00000"/>
                  </a:solidFill>
                  <a:effectLst/>
                  <a:uLnTx/>
                  <a:uFillTx/>
                  <a:latin typeface="Candara" panose="020E0502030303020204" pitchFamily="34" charset="0"/>
                  <a:ea typeface="+mn-ea"/>
                  <a:cs typeface="+mn-cs"/>
                </a:rPr>
                <a:t>60</a:t>
              </a:r>
            </a:p>
          </p:txBody>
        </p:sp>
      </p:grpSp>
      <p:grpSp>
        <p:nvGrpSpPr>
          <p:cNvPr id="80" name="Grupo 79">
            <a:extLst>
              <a:ext uri="{FF2B5EF4-FFF2-40B4-BE49-F238E27FC236}">
                <a16:creationId xmlns:a16="http://schemas.microsoft.com/office/drawing/2014/main" id="{2AADAD3C-7C47-419B-B91D-6D5669A73409}"/>
              </a:ext>
            </a:extLst>
          </p:cNvPr>
          <p:cNvGrpSpPr/>
          <p:nvPr/>
        </p:nvGrpSpPr>
        <p:grpSpPr>
          <a:xfrm>
            <a:off x="4022546" y="5543640"/>
            <a:ext cx="4402036" cy="1053519"/>
            <a:chOff x="4934134" y="702195"/>
            <a:chExt cx="4402036" cy="1053519"/>
          </a:xfrm>
        </p:grpSpPr>
        <p:cxnSp>
          <p:nvCxnSpPr>
            <p:cNvPr id="82" name="Conector recto 81">
              <a:extLst>
                <a:ext uri="{FF2B5EF4-FFF2-40B4-BE49-F238E27FC236}">
                  <a16:creationId xmlns:a16="http://schemas.microsoft.com/office/drawing/2014/main" id="{24B6BBB9-3EA6-4FEF-BB3A-3CC75669B519}"/>
                </a:ext>
              </a:extLst>
            </p:cNvPr>
            <p:cNvCxnSpPr/>
            <p:nvPr/>
          </p:nvCxnSpPr>
          <p:spPr>
            <a:xfrm>
              <a:off x="7161385" y="825793"/>
              <a:ext cx="0" cy="929921"/>
            </a:xfrm>
            <a:prstGeom prst="line">
              <a:avLst/>
            </a:prstGeom>
          </p:spPr>
          <p:style>
            <a:lnRef idx="1">
              <a:schemeClr val="accent1"/>
            </a:lnRef>
            <a:fillRef idx="0">
              <a:schemeClr val="accent1"/>
            </a:fillRef>
            <a:effectRef idx="0">
              <a:schemeClr val="accent1"/>
            </a:effectRef>
            <a:fontRef idx="minor">
              <a:schemeClr val="tx1"/>
            </a:fontRef>
          </p:style>
        </p:cxnSp>
        <p:grpSp>
          <p:nvGrpSpPr>
            <p:cNvPr id="83" name="Grupo 82">
              <a:extLst>
                <a:ext uri="{FF2B5EF4-FFF2-40B4-BE49-F238E27FC236}">
                  <a16:creationId xmlns:a16="http://schemas.microsoft.com/office/drawing/2014/main" id="{2CF7B9CA-C3D9-465C-8741-E470F5E4BFF3}"/>
                </a:ext>
              </a:extLst>
            </p:cNvPr>
            <p:cNvGrpSpPr/>
            <p:nvPr/>
          </p:nvGrpSpPr>
          <p:grpSpPr>
            <a:xfrm>
              <a:off x="7100970" y="842240"/>
              <a:ext cx="2235200" cy="843245"/>
              <a:chOff x="6665474" y="649360"/>
              <a:chExt cx="2235200" cy="843245"/>
            </a:xfrm>
          </p:grpSpPr>
          <p:sp>
            <p:nvSpPr>
              <p:cNvPr id="89" name="CuadroTexto 88">
                <a:extLst>
                  <a:ext uri="{FF2B5EF4-FFF2-40B4-BE49-F238E27FC236}">
                    <a16:creationId xmlns:a16="http://schemas.microsoft.com/office/drawing/2014/main" id="{441046E9-1960-402A-8066-20EF168D82A8}"/>
                  </a:ext>
                </a:extLst>
              </p:cNvPr>
              <p:cNvSpPr txBox="1"/>
              <p:nvPr/>
            </p:nvSpPr>
            <p:spPr>
              <a:xfrm>
                <a:off x="6665474" y="649360"/>
                <a:ext cx="22352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ndara" panose="020E0502030303020204" pitchFamily="34" charset="0"/>
                    <a:ea typeface="+mn-ea"/>
                    <a:cs typeface="+mn-cs"/>
                  </a:rPr>
                  <a:t>Crecimiento Vs Plan Operativo</a:t>
                </a:r>
              </a:p>
            </p:txBody>
          </p:sp>
          <p:sp>
            <p:nvSpPr>
              <p:cNvPr id="90" name="CuadroTexto 89">
                <a:extLst>
                  <a:ext uri="{FF2B5EF4-FFF2-40B4-BE49-F238E27FC236}">
                    <a16:creationId xmlns:a16="http://schemas.microsoft.com/office/drawing/2014/main" id="{1D8F0155-ED48-4ABF-8DB7-6F553A53B905}"/>
                  </a:ext>
                </a:extLst>
              </p:cNvPr>
              <p:cNvSpPr txBox="1"/>
              <p:nvPr/>
            </p:nvSpPr>
            <p:spPr>
              <a:xfrm>
                <a:off x="7489133" y="1123273"/>
                <a:ext cx="80554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FF0000"/>
                    </a:solidFill>
                    <a:effectLst/>
                    <a:uLnTx/>
                    <a:uFillTx/>
                    <a:latin typeface="Calibri" panose="020F0502020204030204"/>
                    <a:ea typeface="+mn-ea"/>
                    <a:cs typeface="+mn-cs"/>
                  </a:rPr>
                  <a:t>1%</a:t>
                </a:r>
              </a:p>
            </p:txBody>
          </p:sp>
        </p:grpSp>
        <p:grpSp>
          <p:nvGrpSpPr>
            <p:cNvPr id="84" name="Grupo 83">
              <a:extLst>
                <a:ext uri="{FF2B5EF4-FFF2-40B4-BE49-F238E27FC236}">
                  <a16:creationId xmlns:a16="http://schemas.microsoft.com/office/drawing/2014/main" id="{3C64D61C-5DB0-4BCC-A7DB-C23AE7F0758B}"/>
                </a:ext>
              </a:extLst>
            </p:cNvPr>
            <p:cNvGrpSpPr/>
            <p:nvPr/>
          </p:nvGrpSpPr>
          <p:grpSpPr>
            <a:xfrm>
              <a:off x="4934134" y="702195"/>
              <a:ext cx="2136629" cy="960053"/>
              <a:chOff x="4438249" y="524187"/>
              <a:chExt cx="2136629" cy="960053"/>
            </a:xfrm>
          </p:grpSpPr>
          <p:sp>
            <p:nvSpPr>
              <p:cNvPr id="86" name="CuadroTexto 85">
                <a:extLst>
                  <a:ext uri="{FF2B5EF4-FFF2-40B4-BE49-F238E27FC236}">
                    <a16:creationId xmlns:a16="http://schemas.microsoft.com/office/drawing/2014/main" id="{299793DF-7A57-46C1-9AD8-BCD6AAE5BA4E}"/>
                  </a:ext>
                </a:extLst>
              </p:cNvPr>
              <p:cNvSpPr txBox="1"/>
              <p:nvPr/>
            </p:nvSpPr>
            <p:spPr>
              <a:xfrm>
                <a:off x="4438249" y="664371"/>
                <a:ext cx="772262" cy="40011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000" b="1" i="0" u="none" strike="noStrike" kern="1200" cap="none" spc="0" normalizeH="0" baseline="0" noProof="0" dirty="0">
                    <a:ln>
                      <a:noFill/>
                    </a:ln>
                    <a:solidFill>
                      <a:srgbClr val="C00000"/>
                    </a:solidFill>
                    <a:effectLst>
                      <a:outerShdw blurRad="38100" dist="38100" dir="2700000" algn="tl">
                        <a:srgbClr val="000000">
                          <a:alpha val="43137"/>
                        </a:srgbClr>
                      </a:outerShdw>
                    </a:effectLst>
                    <a:uLnTx/>
                    <a:uFillTx/>
                    <a:latin typeface="Candara" panose="020E0502030303020204" pitchFamily="34" charset="0"/>
                    <a:ea typeface="+mn-ea"/>
                    <a:cs typeface="+mn-cs"/>
                  </a:rPr>
                  <a:t>PO:</a:t>
                </a:r>
              </a:p>
            </p:txBody>
          </p:sp>
          <p:sp>
            <p:nvSpPr>
              <p:cNvPr id="87" name="CuadroTexto 86">
                <a:extLst>
                  <a:ext uri="{FF2B5EF4-FFF2-40B4-BE49-F238E27FC236}">
                    <a16:creationId xmlns:a16="http://schemas.microsoft.com/office/drawing/2014/main" id="{BAA4CE3B-AC2D-4452-B5D2-1FC425ABA285}"/>
                  </a:ext>
                </a:extLst>
              </p:cNvPr>
              <p:cNvSpPr txBox="1"/>
              <p:nvPr/>
            </p:nvSpPr>
            <p:spPr>
              <a:xfrm>
                <a:off x="4483345" y="899465"/>
                <a:ext cx="2073797"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outerShdw blurRad="38100" dist="38100" dir="2700000" algn="tl">
                        <a:srgbClr val="000000">
                          <a:alpha val="43137"/>
                        </a:srgbClr>
                      </a:outerShdw>
                    </a:effectLst>
                    <a:uLnTx/>
                    <a:uFillTx/>
                    <a:latin typeface="Candara" panose="020E0502030303020204" pitchFamily="34" charset="0"/>
                    <a:ea typeface="+mn-ea"/>
                    <a:cs typeface="+mn-cs"/>
                  </a:rPr>
                  <a:t>Actual: 80</a:t>
                </a:r>
              </a:p>
            </p:txBody>
          </p:sp>
          <p:sp>
            <p:nvSpPr>
              <p:cNvPr id="88" name="CuadroTexto 87">
                <a:extLst>
                  <a:ext uri="{FF2B5EF4-FFF2-40B4-BE49-F238E27FC236}">
                    <a16:creationId xmlns:a16="http://schemas.microsoft.com/office/drawing/2014/main" id="{11568A7C-3C96-4BF2-8EB1-35DAE850B2E7}"/>
                  </a:ext>
                </a:extLst>
              </p:cNvPr>
              <p:cNvSpPr txBox="1"/>
              <p:nvPr/>
            </p:nvSpPr>
            <p:spPr>
              <a:xfrm>
                <a:off x="5802616" y="524187"/>
                <a:ext cx="772262"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MX" sz="3200" b="1" i="0" u="none" strike="noStrike" kern="1200" cap="none" spc="0" normalizeH="0" baseline="0" noProof="0" dirty="0">
                    <a:ln>
                      <a:noFill/>
                    </a:ln>
                    <a:solidFill>
                      <a:srgbClr val="C00000"/>
                    </a:solidFill>
                    <a:effectLst/>
                    <a:uLnTx/>
                    <a:uFillTx/>
                    <a:latin typeface="Candara" panose="020E0502030303020204" pitchFamily="34" charset="0"/>
                    <a:ea typeface="+mn-ea"/>
                    <a:cs typeface="+mn-cs"/>
                  </a:rPr>
                  <a:t>79</a:t>
                </a:r>
                <a:endParaRPr kumimoji="0" lang="es-CO" sz="3200" b="1" i="0" u="none" strike="noStrike" kern="1200" cap="none" spc="0" normalizeH="0" baseline="0" noProof="0" dirty="0">
                  <a:ln>
                    <a:noFill/>
                  </a:ln>
                  <a:solidFill>
                    <a:srgbClr val="C00000"/>
                  </a:solidFill>
                  <a:effectLst/>
                  <a:uLnTx/>
                  <a:uFillTx/>
                  <a:latin typeface="Candara" panose="020E0502030303020204" pitchFamily="34" charset="0"/>
                  <a:ea typeface="+mn-ea"/>
                  <a:cs typeface="+mn-cs"/>
                </a:endParaRPr>
              </a:p>
            </p:txBody>
          </p:sp>
        </p:grpSp>
      </p:grpSp>
      <p:sp>
        <p:nvSpPr>
          <p:cNvPr id="47" name="CuadroTexto 46">
            <a:extLst>
              <a:ext uri="{FF2B5EF4-FFF2-40B4-BE49-F238E27FC236}">
                <a16:creationId xmlns:a16="http://schemas.microsoft.com/office/drawing/2014/main" id="{04E12C5C-808B-4631-B28D-E983832857A6}"/>
              </a:ext>
            </a:extLst>
          </p:cNvPr>
          <p:cNvSpPr txBox="1"/>
          <p:nvPr/>
        </p:nvSpPr>
        <p:spPr>
          <a:xfrm>
            <a:off x="2137295" y="19762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FLOTA VEHICULAR NUEVA</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Mayo 2024</a:t>
            </a:r>
          </a:p>
        </p:txBody>
      </p:sp>
      <p:cxnSp>
        <p:nvCxnSpPr>
          <p:cNvPr id="48" name="Conector recto 47">
            <a:extLst>
              <a:ext uri="{FF2B5EF4-FFF2-40B4-BE49-F238E27FC236}">
                <a16:creationId xmlns:a16="http://schemas.microsoft.com/office/drawing/2014/main" id="{9A55B1FD-2735-4B07-AB23-77CB710B8012}"/>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5" name="Imagen 54">
            <a:extLst>
              <a:ext uri="{FF2B5EF4-FFF2-40B4-BE49-F238E27FC236}">
                <a16:creationId xmlns:a16="http://schemas.microsoft.com/office/drawing/2014/main" id="{D92E5040-B514-458B-933D-DB1A23EC7B8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pic>
        <p:nvPicPr>
          <p:cNvPr id="85" name="Imagen 84">
            <a:extLst>
              <a:ext uri="{FF2B5EF4-FFF2-40B4-BE49-F238E27FC236}">
                <a16:creationId xmlns:a16="http://schemas.microsoft.com/office/drawing/2014/main" id="{0CD87997-DC87-496D-86B2-88F2FDE742B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72053" y="1569198"/>
            <a:ext cx="1080317" cy="599482"/>
          </a:xfrm>
          <a:prstGeom prst="rect">
            <a:avLst/>
          </a:prstGeom>
        </p:spPr>
      </p:pic>
      <p:pic>
        <p:nvPicPr>
          <p:cNvPr id="92" name="Imagen 91">
            <a:extLst>
              <a:ext uri="{FF2B5EF4-FFF2-40B4-BE49-F238E27FC236}">
                <a16:creationId xmlns:a16="http://schemas.microsoft.com/office/drawing/2014/main" id="{A43FA34C-C1ED-488E-9EE2-B3091CBA565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52868" y="2584048"/>
            <a:ext cx="1080317" cy="599482"/>
          </a:xfrm>
          <a:prstGeom prst="rect">
            <a:avLst/>
          </a:prstGeom>
        </p:spPr>
      </p:pic>
      <p:pic>
        <p:nvPicPr>
          <p:cNvPr id="93" name="Imagen 92">
            <a:extLst>
              <a:ext uri="{FF2B5EF4-FFF2-40B4-BE49-F238E27FC236}">
                <a16:creationId xmlns:a16="http://schemas.microsoft.com/office/drawing/2014/main" id="{F860F46C-D603-4361-BE95-BCE887C857F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46085" y="3680393"/>
            <a:ext cx="1080317" cy="599482"/>
          </a:xfrm>
          <a:prstGeom prst="rect">
            <a:avLst/>
          </a:prstGeom>
        </p:spPr>
      </p:pic>
      <p:pic>
        <p:nvPicPr>
          <p:cNvPr id="94" name="Imagen 93">
            <a:extLst>
              <a:ext uri="{FF2B5EF4-FFF2-40B4-BE49-F238E27FC236}">
                <a16:creationId xmlns:a16="http://schemas.microsoft.com/office/drawing/2014/main" id="{95AC4E26-81B0-4B97-A785-51C60EF5756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26900" y="4695243"/>
            <a:ext cx="1080317" cy="599482"/>
          </a:xfrm>
          <a:prstGeom prst="rect">
            <a:avLst/>
          </a:prstGeom>
        </p:spPr>
      </p:pic>
      <p:pic>
        <p:nvPicPr>
          <p:cNvPr id="96" name="Imagen 95">
            <a:extLst>
              <a:ext uri="{FF2B5EF4-FFF2-40B4-BE49-F238E27FC236}">
                <a16:creationId xmlns:a16="http://schemas.microsoft.com/office/drawing/2014/main" id="{0A1BCE93-26D2-4994-BFBB-41D2C33D674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97929" y="5743968"/>
            <a:ext cx="1080317" cy="599482"/>
          </a:xfrm>
          <a:prstGeom prst="rect">
            <a:avLst/>
          </a:prstGeom>
        </p:spPr>
      </p:pic>
      <p:sp>
        <p:nvSpPr>
          <p:cNvPr id="2" name="CuadroTexto 1">
            <a:extLst>
              <a:ext uri="{FF2B5EF4-FFF2-40B4-BE49-F238E27FC236}">
                <a16:creationId xmlns:a16="http://schemas.microsoft.com/office/drawing/2014/main" id="{5666AAE5-54FA-47CA-86FE-6A25EB257C7F}"/>
              </a:ext>
            </a:extLst>
          </p:cNvPr>
          <p:cNvSpPr txBox="1"/>
          <p:nvPr/>
        </p:nvSpPr>
        <p:spPr>
          <a:xfrm>
            <a:off x="9012949" y="3401775"/>
            <a:ext cx="285945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4472C4">
                    <a:lumMod val="50000"/>
                  </a:srgbClr>
                </a:solidFill>
                <a:effectLst/>
                <a:uLnTx/>
                <a:uFillTx/>
                <a:latin typeface="Candara" panose="020E0502030303020204" pitchFamily="34" charset="0"/>
                <a:ea typeface="+mn-ea"/>
                <a:cs typeface="+mn-cs"/>
              </a:rPr>
              <a:t>Flota Vehicular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4472C4">
                    <a:lumMod val="50000"/>
                  </a:srgbClr>
                </a:solidFill>
                <a:effectLst/>
                <a:uLnTx/>
                <a:uFillTx/>
                <a:latin typeface="Candara" panose="020E0502030303020204" pitchFamily="34" charset="0"/>
                <a:ea typeface="+mn-ea"/>
                <a:cs typeface="+mn-cs"/>
              </a:rPr>
              <a:t>551</a:t>
            </a:r>
          </a:p>
        </p:txBody>
      </p:sp>
      <p:grpSp>
        <p:nvGrpSpPr>
          <p:cNvPr id="52" name="Grupo 51">
            <a:extLst>
              <a:ext uri="{FF2B5EF4-FFF2-40B4-BE49-F238E27FC236}">
                <a16:creationId xmlns:a16="http://schemas.microsoft.com/office/drawing/2014/main" id="{27F1CDFA-C279-4BC7-8D36-A6F839BAB063}"/>
              </a:ext>
            </a:extLst>
          </p:cNvPr>
          <p:cNvGrpSpPr/>
          <p:nvPr/>
        </p:nvGrpSpPr>
        <p:grpSpPr>
          <a:xfrm>
            <a:off x="1049062" y="1464089"/>
            <a:ext cx="1546675" cy="4731962"/>
            <a:chOff x="3287202" y="942049"/>
            <a:chExt cx="1900464" cy="5383464"/>
          </a:xfrm>
        </p:grpSpPr>
        <p:pic>
          <p:nvPicPr>
            <p:cNvPr id="53" name="Imagen 52">
              <a:extLst>
                <a:ext uri="{FF2B5EF4-FFF2-40B4-BE49-F238E27FC236}">
                  <a16:creationId xmlns:a16="http://schemas.microsoft.com/office/drawing/2014/main" id="{ADEE78ED-DE5B-4494-BA78-641C062987A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622970" y="942049"/>
              <a:ext cx="1447967" cy="1154459"/>
            </a:xfrm>
            <a:prstGeom prst="rect">
              <a:avLst/>
            </a:prstGeom>
          </p:spPr>
        </p:pic>
        <p:pic>
          <p:nvPicPr>
            <p:cNvPr id="60" name="Imagen 59">
              <a:extLst>
                <a:ext uri="{FF2B5EF4-FFF2-40B4-BE49-F238E27FC236}">
                  <a16:creationId xmlns:a16="http://schemas.microsoft.com/office/drawing/2014/main" id="{FD9D7256-A0D3-4EA3-B29D-3A4215851A3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287202" y="5705310"/>
              <a:ext cx="1807065" cy="620203"/>
            </a:xfrm>
            <a:prstGeom prst="rect">
              <a:avLst/>
            </a:prstGeom>
          </p:spPr>
        </p:pic>
        <p:pic>
          <p:nvPicPr>
            <p:cNvPr id="61" name="Imagen 60">
              <a:extLst>
                <a:ext uri="{FF2B5EF4-FFF2-40B4-BE49-F238E27FC236}">
                  <a16:creationId xmlns:a16="http://schemas.microsoft.com/office/drawing/2014/main" id="{BD90FAA4-97C0-4AC5-B4F7-5E3ED75C174E}"/>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380601" y="4746390"/>
              <a:ext cx="1807065" cy="388869"/>
            </a:xfrm>
            <a:prstGeom prst="rect">
              <a:avLst/>
            </a:prstGeom>
          </p:spPr>
        </p:pic>
        <p:pic>
          <p:nvPicPr>
            <p:cNvPr id="66" name="Imagen 65">
              <a:extLst>
                <a:ext uri="{FF2B5EF4-FFF2-40B4-BE49-F238E27FC236}">
                  <a16:creationId xmlns:a16="http://schemas.microsoft.com/office/drawing/2014/main" id="{A5EAA5EE-E896-4A14-9AD1-B72B1EAA595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12658" t="17307" r="12911" b="19214"/>
            <a:stretch/>
          </p:blipFill>
          <p:spPr>
            <a:xfrm>
              <a:off x="3405898" y="2123922"/>
              <a:ext cx="1756468" cy="1009625"/>
            </a:xfrm>
            <a:prstGeom prst="rect">
              <a:avLst/>
            </a:prstGeom>
          </p:spPr>
        </p:pic>
      </p:grpSp>
      <p:sp>
        <p:nvSpPr>
          <p:cNvPr id="70" name="CuadroTexto 69">
            <a:extLst>
              <a:ext uri="{FF2B5EF4-FFF2-40B4-BE49-F238E27FC236}">
                <a16:creationId xmlns:a16="http://schemas.microsoft.com/office/drawing/2014/main" id="{3241C667-9F1A-4DC8-B702-F52DFB7C0347}"/>
              </a:ext>
            </a:extLst>
          </p:cNvPr>
          <p:cNvSpPr txBox="1"/>
          <p:nvPr/>
        </p:nvSpPr>
        <p:spPr>
          <a:xfrm>
            <a:off x="4190250" y="3799781"/>
            <a:ext cx="2106156" cy="58477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outerShdw blurRad="38100" dist="38100" dir="2700000" algn="tl">
                    <a:srgbClr val="000000">
                      <a:alpha val="43137"/>
                    </a:srgbClr>
                  </a:outerShdw>
                </a:effectLst>
                <a:uLnTx/>
                <a:uFillTx/>
                <a:latin typeface="Candara" panose="020E0502030303020204" pitchFamily="34" charset="0"/>
                <a:ea typeface="+mn-ea"/>
                <a:cs typeface="+mn-cs"/>
              </a:rPr>
              <a:t>Actual: 110</a:t>
            </a:r>
          </a:p>
        </p:txBody>
      </p:sp>
      <p:sp>
        <p:nvSpPr>
          <p:cNvPr id="75" name="CuadroTexto 2">
            <a:extLst>
              <a:ext uri="{FF2B5EF4-FFF2-40B4-BE49-F238E27FC236}">
                <a16:creationId xmlns:a16="http://schemas.microsoft.com/office/drawing/2014/main" id="{91AD1E2E-20A9-4470-9280-616F8FFFF8B8}"/>
              </a:ext>
            </a:extLst>
          </p:cNvPr>
          <p:cNvSpPr txBox="1"/>
          <p:nvPr/>
        </p:nvSpPr>
        <p:spPr>
          <a:xfrm>
            <a:off x="7817869" y="6119336"/>
            <a:ext cx="3728134" cy="523220"/>
          </a:xfrm>
          <a:prstGeom prst="rect">
            <a:avLst/>
          </a:prstGeom>
          <a:noFill/>
        </p:spPr>
        <p:txBody>
          <a:bodyPr wrap="square" rtlCol="0">
            <a:spAutoFit/>
          </a:bodyPr>
          <a:lstStyle>
            <a:defPPr>
              <a:defRPr lang="es-CO"/>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none" spc="0" normalizeH="0" baseline="0" noProof="0" dirty="0">
                <a:ln>
                  <a:noFill/>
                </a:ln>
                <a:solidFill>
                  <a:srgbClr val="C00000"/>
                </a:solidFill>
                <a:effectLst/>
                <a:uLnTx/>
                <a:uFillTx/>
                <a:latin typeface="Calibri" panose="020F0502020204030204"/>
                <a:ea typeface="+mn-ea"/>
                <a:cs typeface="+mn-cs"/>
              </a:rPr>
              <a:t>Presenta informe de incumplimiento SAC 90 P.O. (16 vehículos en adiciones suscritas). </a:t>
            </a:r>
          </a:p>
        </p:txBody>
      </p:sp>
      <p:pic>
        <p:nvPicPr>
          <p:cNvPr id="79" name="Picture 2">
            <a:extLst>
              <a:ext uri="{FF2B5EF4-FFF2-40B4-BE49-F238E27FC236}">
                <a16:creationId xmlns:a16="http://schemas.microsoft.com/office/drawing/2014/main" id="{F39361DD-9AA4-4482-98EA-608BE935199F}"/>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t="38323"/>
          <a:stretch/>
        </p:blipFill>
        <p:spPr bwMode="auto">
          <a:xfrm>
            <a:off x="1333292" y="3995061"/>
            <a:ext cx="853709" cy="48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Imagen 80">
            <a:extLst>
              <a:ext uri="{FF2B5EF4-FFF2-40B4-BE49-F238E27FC236}">
                <a16:creationId xmlns:a16="http://schemas.microsoft.com/office/drawing/2014/main" id="{A3C9FF78-671F-4231-B8BA-3BF48B4B6967}"/>
              </a:ext>
            </a:extLst>
          </p:cNvPr>
          <p:cNvPicPr>
            <a:picLocks noChangeAspect="1"/>
          </p:cNvPicPr>
          <p:nvPr/>
        </p:nvPicPr>
        <p:blipFill>
          <a:blip r:embed="rId10"/>
          <a:stretch>
            <a:fillRect/>
          </a:stretch>
        </p:blipFill>
        <p:spPr>
          <a:xfrm>
            <a:off x="1165277" y="3342035"/>
            <a:ext cx="1201016" cy="676715"/>
          </a:xfrm>
          <a:prstGeom prst="rect">
            <a:avLst/>
          </a:prstGeom>
        </p:spPr>
      </p:pic>
    </p:spTree>
    <p:extLst>
      <p:ext uri="{BB962C8B-B14F-4D97-AF65-F5344CB8AC3E}">
        <p14:creationId xmlns:p14="http://schemas.microsoft.com/office/powerpoint/2010/main" val="11608189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EA9436A9-AB5C-45F1-9A41-8CA3F20AA7F2}"/>
              </a:ext>
            </a:extLst>
          </p:cNvPr>
          <p:cNvSpPr txBox="1"/>
          <p:nvPr/>
        </p:nvSpPr>
        <p:spPr>
          <a:xfrm>
            <a:off x="2265237" y="158543"/>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FLOTA VEHICULAR</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Tipología Mayo </a:t>
            </a: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2024</a:t>
            </a:r>
          </a:p>
        </p:txBody>
      </p:sp>
      <p:cxnSp>
        <p:nvCxnSpPr>
          <p:cNvPr id="31" name="Conector recto 30">
            <a:extLst>
              <a:ext uri="{FF2B5EF4-FFF2-40B4-BE49-F238E27FC236}">
                <a16:creationId xmlns:a16="http://schemas.microsoft.com/office/drawing/2014/main" id="{579488A0-0D20-4FB8-AFB2-93EEE03979DE}"/>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2" name="Imagen 31">
            <a:extLst>
              <a:ext uri="{FF2B5EF4-FFF2-40B4-BE49-F238E27FC236}">
                <a16:creationId xmlns:a16="http://schemas.microsoft.com/office/drawing/2014/main" id="{CE66EA60-3466-49B2-B4B0-852EFAB96C3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0" name="CuadroTexto 19">
            <a:extLst>
              <a:ext uri="{FF2B5EF4-FFF2-40B4-BE49-F238E27FC236}">
                <a16:creationId xmlns:a16="http://schemas.microsoft.com/office/drawing/2014/main" id="{859FD674-CFE2-4FE5-9390-30C8E07686F3}"/>
              </a:ext>
            </a:extLst>
          </p:cNvPr>
          <p:cNvSpPr txBox="1"/>
          <p:nvPr/>
        </p:nvSpPr>
        <p:spPr>
          <a:xfrm>
            <a:off x="2971634" y="1528706"/>
            <a:ext cx="6403632" cy="58477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uLnTx/>
                <a:uFillTx/>
                <a:latin typeface="Candara" panose="020E0502030303020204" pitchFamily="34" charset="0"/>
                <a:ea typeface="+mn-ea"/>
                <a:cs typeface="+mn-cs"/>
              </a:rPr>
              <a:t>Compactador: 			         271</a:t>
            </a:r>
          </a:p>
        </p:txBody>
      </p:sp>
      <p:sp>
        <p:nvSpPr>
          <p:cNvPr id="21" name="CuadroTexto 20">
            <a:extLst>
              <a:ext uri="{FF2B5EF4-FFF2-40B4-BE49-F238E27FC236}">
                <a16:creationId xmlns:a16="http://schemas.microsoft.com/office/drawing/2014/main" id="{037DFB0C-621C-4846-A35B-FEA2FDE2421F}"/>
              </a:ext>
            </a:extLst>
          </p:cNvPr>
          <p:cNvSpPr txBox="1"/>
          <p:nvPr/>
        </p:nvSpPr>
        <p:spPr>
          <a:xfrm>
            <a:off x="2912356" y="4447633"/>
            <a:ext cx="6522188" cy="58477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uLnTx/>
                <a:uFillTx/>
                <a:latin typeface="Candara" panose="020E0502030303020204" pitchFamily="34" charset="0"/>
                <a:ea typeface="+mn-ea"/>
                <a:cs typeface="+mn-cs"/>
              </a:rPr>
              <a:t>Volquetas:  				 43</a:t>
            </a:r>
          </a:p>
        </p:txBody>
      </p:sp>
      <p:sp>
        <p:nvSpPr>
          <p:cNvPr id="22" name="CuadroTexto 21">
            <a:extLst>
              <a:ext uri="{FF2B5EF4-FFF2-40B4-BE49-F238E27FC236}">
                <a16:creationId xmlns:a16="http://schemas.microsoft.com/office/drawing/2014/main" id="{4DC95792-0507-4645-AA55-84901A89054A}"/>
              </a:ext>
            </a:extLst>
          </p:cNvPr>
          <p:cNvSpPr txBox="1"/>
          <p:nvPr/>
        </p:nvSpPr>
        <p:spPr>
          <a:xfrm>
            <a:off x="2912356" y="2931571"/>
            <a:ext cx="6522188" cy="58477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uLnTx/>
                <a:uFillTx/>
                <a:latin typeface="Candara" panose="020E0502030303020204" pitchFamily="34" charset="0"/>
                <a:ea typeface="+mn-ea"/>
                <a:cs typeface="+mn-cs"/>
              </a:rPr>
              <a:t>Barredoras Mecánicas:  	           28</a:t>
            </a:r>
          </a:p>
        </p:txBody>
      </p:sp>
      <p:sp>
        <p:nvSpPr>
          <p:cNvPr id="23" name="CuadroTexto 22">
            <a:extLst>
              <a:ext uri="{FF2B5EF4-FFF2-40B4-BE49-F238E27FC236}">
                <a16:creationId xmlns:a16="http://schemas.microsoft.com/office/drawing/2014/main" id="{B21F8283-2984-4FE4-96F7-5D365C0F135A}"/>
              </a:ext>
            </a:extLst>
          </p:cNvPr>
          <p:cNvSpPr txBox="1"/>
          <p:nvPr/>
        </p:nvSpPr>
        <p:spPr>
          <a:xfrm>
            <a:off x="2912356" y="5122216"/>
            <a:ext cx="6522188" cy="58477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uLnTx/>
                <a:uFillTx/>
                <a:latin typeface="Candara" panose="020E0502030303020204" pitchFamily="34" charset="0"/>
                <a:ea typeface="+mn-ea"/>
                <a:cs typeface="+mn-cs"/>
              </a:rPr>
              <a:t>Camión:   					  25</a:t>
            </a:r>
          </a:p>
        </p:txBody>
      </p:sp>
      <p:sp>
        <p:nvSpPr>
          <p:cNvPr id="24" name="CuadroTexto 23">
            <a:extLst>
              <a:ext uri="{FF2B5EF4-FFF2-40B4-BE49-F238E27FC236}">
                <a16:creationId xmlns:a16="http://schemas.microsoft.com/office/drawing/2014/main" id="{FA354511-F13A-47AA-B5DE-A3F3AEA02D98}"/>
              </a:ext>
            </a:extLst>
          </p:cNvPr>
          <p:cNvSpPr txBox="1"/>
          <p:nvPr/>
        </p:nvSpPr>
        <p:spPr>
          <a:xfrm>
            <a:off x="2971634" y="5706991"/>
            <a:ext cx="6522188" cy="58477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uLnTx/>
                <a:uFillTx/>
                <a:latin typeface="Candara" panose="020E0502030303020204" pitchFamily="34" charset="0"/>
                <a:ea typeface="+mn-ea"/>
                <a:cs typeface="+mn-cs"/>
              </a:rPr>
              <a:t>Utilitarios:   			          140</a:t>
            </a:r>
          </a:p>
        </p:txBody>
      </p:sp>
      <p:sp>
        <p:nvSpPr>
          <p:cNvPr id="25" name="CuadroTexto 24">
            <a:extLst>
              <a:ext uri="{FF2B5EF4-FFF2-40B4-BE49-F238E27FC236}">
                <a16:creationId xmlns:a16="http://schemas.microsoft.com/office/drawing/2014/main" id="{FE37C5BE-3F60-4B94-A723-AE9E1EE999CE}"/>
              </a:ext>
            </a:extLst>
          </p:cNvPr>
          <p:cNvSpPr txBox="1"/>
          <p:nvPr/>
        </p:nvSpPr>
        <p:spPr>
          <a:xfrm>
            <a:off x="2912356" y="3717599"/>
            <a:ext cx="6522188" cy="58477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err="1">
                <a:ln>
                  <a:noFill/>
                </a:ln>
                <a:solidFill>
                  <a:srgbClr val="008CC4"/>
                </a:solidFill>
                <a:effectLst/>
                <a:uLnTx/>
                <a:uFillTx/>
                <a:latin typeface="Candara" panose="020E0502030303020204" pitchFamily="34" charset="0"/>
                <a:ea typeface="+mn-ea"/>
                <a:cs typeface="+mn-cs"/>
              </a:rPr>
              <a:t>AmpIirrol</a:t>
            </a:r>
            <a:r>
              <a:rPr kumimoji="0" lang="es-CO" sz="3200" b="1" i="0" u="none" strike="noStrike" kern="1200" cap="none" spc="0" normalizeH="0" baseline="0" noProof="0" dirty="0">
                <a:ln>
                  <a:noFill/>
                </a:ln>
                <a:solidFill>
                  <a:srgbClr val="008CC4"/>
                </a:solidFill>
                <a:effectLst/>
                <a:uLnTx/>
                <a:uFillTx/>
                <a:latin typeface="Candara" panose="020E0502030303020204" pitchFamily="34" charset="0"/>
                <a:ea typeface="+mn-ea"/>
                <a:cs typeface="+mn-cs"/>
              </a:rPr>
              <a:t>:  				 28</a:t>
            </a:r>
          </a:p>
        </p:txBody>
      </p:sp>
      <p:sp>
        <p:nvSpPr>
          <p:cNvPr id="26" name="CuadroTexto 25">
            <a:extLst>
              <a:ext uri="{FF2B5EF4-FFF2-40B4-BE49-F238E27FC236}">
                <a16:creationId xmlns:a16="http://schemas.microsoft.com/office/drawing/2014/main" id="{20027B4D-15A3-4F64-827F-C0557DA3060D}"/>
              </a:ext>
            </a:extLst>
          </p:cNvPr>
          <p:cNvSpPr txBox="1"/>
          <p:nvPr/>
        </p:nvSpPr>
        <p:spPr>
          <a:xfrm>
            <a:off x="2971634" y="2230138"/>
            <a:ext cx="6522188" cy="58477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8CC4"/>
                </a:solidFill>
                <a:effectLst/>
                <a:uLnTx/>
                <a:uFillTx/>
                <a:latin typeface="Candara" panose="020E0502030303020204" pitchFamily="34" charset="0"/>
                <a:ea typeface="+mn-ea"/>
                <a:cs typeface="+mn-cs"/>
              </a:rPr>
              <a:t>Vehículos de Lavado:		           16 </a:t>
            </a:r>
          </a:p>
        </p:txBody>
      </p:sp>
      <p:pic>
        <p:nvPicPr>
          <p:cNvPr id="28" name="Imagen 27">
            <a:extLst>
              <a:ext uri="{FF2B5EF4-FFF2-40B4-BE49-F238E27FC236}">
                <a16:creationId xmlns:a16="http://schemas.microsoft.com/office/drawing/2014/main" id="{86AB2F2F-AB30-4967-A2E2-FF57C7EE529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69004" y="5877341"/>
            <a:ext cx="825283" cy="485194"/>
          </a:xfrm>
          <a:prstGeom prst="rect">
            <a:avLst/>
          </a:prstGeom>
        </p:spPr>
      </p:pic>
      <p:pic>
        <p:nvPicPr>
          <p:cNvPr id="29" name="Imagen 28">
            <a:extLst>
              <a:ext uri="{FF2B5EF4-FFF2-40B4-BE49-F238E27FC236}">
                <a16:creationId xmlns:a16="http://schemas.microsoft.com/office/drawing/2014/main" id="{998DAEAD-5E5F-4882-8DD4-61660AF57A3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51074" y="5184886"/>
            <a:ext cx="858757" cy="584775"/>
          </a:xfrm>
          <a:prstGeom prst="rect">
            <a:avLst/>
          </a:prstGeom>
        </p:spPr>
      </p:pic>
      <p:pic>
        <p:nvPicPr>
          <p:cNvPr id="30" name="Imagen 29">
            <a:extLst>
              <a:ext uri="{FF2B5EF4-FFF2-40B4-BE49-F238E27FC236}">
                <a16:creationId xmlns:a16="http://schemas.microsoft.com/office/drawing/2014/main" id="{8F4E794D-DA0F-40AF-B5AE-D6D42280BA4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897258" y="1681023"/>
            <a:ext cx="945049" cy="524420"/>
          </a:xfrm>
          <a:prstGeom prst="rect">
            <a:avLst/>
          </a:prstGeom>
        </p:spPr>
      </p:pic>
      <p:pic>
        <p:nvPicPr>
          <p:cNvPr id="33" name="Imagen 32">
            <a:extLst>
              <a:ext uri="{FF2B5EF4-FFF2-40B4-BE49-F238E27FC236}">
                <a16:creationId xmlns:a16="http://schemas.microsoft.com/office/drawing/2014/main" id="{71B91027-8D03-45D7-AFD5-BB27C4185A44}"/>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805703" y="4531598"/>
            <a:ext cx="919069" cy="500810"/>
          </a:xfrm>
          <a:prstGeom prst="rect">
            <a:avLst/>
          </a:prstGeom>
        </p:spPr>
      </p:pic>
      <p:pic>
        <p:nvPicPr>
          <p:cNvPr id="34" name="Imagen 33">
            <a:extLst>
              <a:ext uri="{FF2B5EF4-FFF2-40B4-BE49-F238E27FC236}">
                <a16:creationId xmlns:a16="http://schemas.microsoft.com/office/drawing/2014/main" id="{E40EB16B-44FB-4538-A607-6DB0B2C03492}"/>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887016" y="2948516"/>
            <a:ext cx="882879" cy="707804"/>
          </a:xfrm>
          <a:prstGeom prst="rect">
            <a:avLst/>
          </a:prstGeom>
        </p:spPr>
      </p:pic>
      <p:pic>
        <p:nvPicPr>
          <p:cNvPr id="35" name="Imagen 34">
            <a:extLst>
              <a:ext uri="{FF2B5EF4-FFF2-40B4-BE49-F238E27FC236}">
                <a16:creationId xmlns:a16="http://schemas.microsoft.com/office/drawing/2014/main" id="{6A2B5FF7-3F4B-406B-9CAD-760D9A4CDF7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897258" y="2330372"/>
            <a:ext cx="882879" cy="537900"/>
          </a:xfrm>
          <a:prstGeom prst="rect">
            <a:avLst/>
          </a:prstGeom>
        </p:spPr>
      </p:pic>
      <p:pic>
        <p:nvPicPr>
          <p:cNvPr id="36" name="Imagen 35">
            <a:extLst>
              <a:ext uri="{FF2B5EF4-FFF2-40B4-BE49-F238E27FC236}">
                <a16:creationId xmlns:a16="http://schemas.microsoft.com/office/drawing/2014/main" id="{9F639EEA-FDDE-44A5-8C83-863109742BD3}"/>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928342" y="3590619"/>
            <a:ext cx="882880" cy="838736"/>
          </a:xfrm>
          <a:prstGeom prst="rect">
            <a:avLst/>
          </a:prstGeom>
        </p:spPr>
      </p:pic>
      <p:sp>
        <p:nvSpPr>
          <p:cNvPr id="37" name="CuadroTexto 36">
            <a:extLst>
              <a:ext uri="{FF2B5EF4-FFF2-40B4-BE49-F238E27FC236}">
                <a16:creationId xmlns:a16="http://schemas.microsoft.com/office/drawing/2014/main" id="{05796400-1AC1-4838-9AEC-AB1F6EEEFA37}"/>
              </a:ext>
            </a:extLst>
          </p:cNvPr>
          <p:cNvSpPr txBox="1"/>
          <p:nvPr/>
        </p:nvSpPr>
        <p:spPr>
          <a:xfrm>
            <a:off x="9917723" y="3179298"/>
            <a:ext cx="212738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Total 551</a:t>
            </a:r>
          </a:p>
        </p:txBody>
      </p:sp>
    </p:spTree>
    <p:extLst>
      <p:ext uri="{BB962C8B-B14F-4D97-AF65-F5344CB8AC3E}">
        <p14:creationId xmlns:p14="http://schemas.microsoft.com/office/powerpoint/2010/main" val="216678344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92662" y="6039791"/>
            <a:ext cx="11585698"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endParaRPr lang="es-CO" sz="900">
              <a:solidFill>
                <a:schemeClr val="accent1">
                  <a:lumMod val="50000"/>
                </a:schemeClr>
              </a:solidFill>
            </a:endParaRP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2223971"/>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2040552"/>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2102212"/>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2018 a 2023</a:t>
            </a:r>
          </a:p>
          <a:p>
            <a:pPr lvl="1"/>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C45F2178-653D-41E8-9F56-A598B45DED32}"/>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271219" y="2015773"/>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1D2653A5-7FD6-4C1A-B832-25DADE75B9AC}"/>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271219" y="1335386"/>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4D6CA2AF-C63C-F511-3981-D3E0BD2DD12A}"/>
              </a:ext>
            </a:extLst>
          </p:cNvPr>
          <p:cNvGraphicFramePr>
            <a:graphicFrameLocks noGrp="1"/>
          </p:cNvGraphicFramePr>
          <p:nvPr>
            <p:extLst>
              <p:ext uri="{D42A27DB-BD31-4B8C-83A1-F6EECF244321}">
                <p14:modId xmlns:p14="http://schemas.microsoft.com/office/powerpoint/2010/main" val="2766637430"/>
              </p:ext>
            </p:extLst>
          </p:nvPr>
        </p:nvGraphicFramePr>
        <p:xfrm>
          <a:off x="300942" y="2669527"/>
          <a:ext cx="11477421" cy="3311978"/>
        </p:xfrm>
        <a:graphic>
          <a:graphicData uri="http://schemas.openxmlformats.org/drawingml/2006/table">
            <a:tbl>
              <a:tblPr/>
              <a:tblGrid>
                <a:gridCol w="823246">
                  <a:extLst>
                    <a:ext uri="{9D8B030D-6E8A-4147-A177-3AD203B41FA5}">
                      <a16:colId xmlns:a16="http://schemas.microsoft.com/office/drawing/2014/main" val="1706546815"/>
                    </a:ext>
                  </a:extLst>
                </a:gridCol>
                <a:gridCol w="933012">
                  <a:extLst>
                    <a:ext uri="{9D8B030D-6E8A-4147-A177-3AD203B41FA5}">
                      <a16:colId xmlns:a16="http://schemas.microsoft.com/office/drawing/2014/main" val="1703711527"/>
                    </a:ext>
                  </a:extLst>
                </a:gridCol>
                <a:gridCol w="154359">
                  <a:extLst>
                    <a:ext uri="{9D8B030D-6E8A-4147-A177-3AD203B41FA5}">
                      <a16:colId xmlns:a16="http://schemas.microsoft.com/office/drawing/2014/main" val="244482293"/>
                    </a:ext>
                  </a:extLst>
                </a:gridCol>
                <a:gridCol w="823246">
                  <a:extLst>
                    <a:ext uri="{9D8B030D-6E8A-4147-A177-3AD203B41FA5}">
                      <a16:colId xmlns:a16="http://schemas.microsoft.com/office/drawing/2014/main" val="3689870439"/>
                    </a:ext>
                  </a:extLst>
                </a:gridCol>
                <a:gridCol w="933012">
                  <a:extLst>
                    <a:ext uri="{9D8B030D-6E8A-4147-A177-3AD203B41FA5}">
                      <a16:colId xmlns:a16="http://schemas.microsoft.com/office/drawing/2014/main" val="2023187408"/>
                    </a:ext>
                  </a:extLst>
                </a:gridCol>
                <a:gridCol w="154359">
                  <a:extLst>
                    <a:ext uri="{9D8B030D-6E8A-4147-A177-3AD203B41FA5}">
                      <a16:colId xmlns:a16="http://schemas.microsoft.com/office/drawing/2014/main" val="399499255"/>
                    </a:ext>
                  </a:extLst>
                </a:gridCol>
                <a:gridCol w="823246">
                  <a:extLst>
                    <a:ext uri="{9D8B030D-6E8A-4147-A177-3AD203B41FA5}">
                      <a16:colId xmlns:a16="http://schemas.microsoft.com/office/drawing/2014/main" val="108637458"/>
                    </a:ext>
                  </a:extLst>
                </a:gridCol>
                <a:gridCol w="933012">
                  <a:extLst>
                    <a:ext uri="{9D8B030D-6E8A-4147-A177-3AD203B41FA5}">
                      <a16:colId xmlns:a16="http://schemas.microsoft.com/office/drawing/2014/main" val="2607244270"/>
                    </a:ext>
                  </a:extLst>
                </a:gridCol>
                <a:gridCol w="154359">
                  <a:extLst>
                    <a:ext uri="{9D8B030D-6E8A-4147-A177-3AD203B41FA5}">
                      <a16:colId xmlns:a16="http://schemas.microsoft.com/office/drawing/2014/main" val="3896253471"/>
                    </a:ext>
                  </a:extLst>
                </a:gridCol>
                <a:gridCol w="823246">
                  <a:extLst>
                    <a:ext uri="{9D8B030D-6E8A-4147-A177-3AD203B41FA5}">
                      <a16:colId xmlns:a16="http://schemas.microsoft.com/office/drawing/2014/main" val="1423961802"/>
                    </a:ext>
                  </a:extLst>
                </a:gridCol>
                <a:gridCol w="933012">
                  <a:extLst>
                    <a:ext uri="{9D8B030D-6E8A-4147-A177-3AD203B41FA5}">
                      <a16:colId xmlns:a16="http://schemas.microsoft.com/office/drawing/2014/main" val="3952214168"/>
                    </a:ext>
                  </a:extLst>
                </a:gridCol>
                <a:gridCol w="154359">
                  <a:extLst>
                    <a:ext uri="{9D8B030D-6E8A-4147-A177-3AD203B41FA5}">
                      <a16:colId xmlns:a16="http://schemas.microsoft.com/office/drawing/2014/main" val="1347201761"/>
                    </a:ext>
                  </a:extLst>
                </a:gridCol>
                <a:gridCol w="823246">
                  <a:extLst>
                    <a:ext uri="{9D8B030D-6E8A-4147-A177-3AD203B41FA5}">
                      <a16:colId xmlns:a16="http://schemas.microsoft.com/office/drawing/2014/main" val="591771047"/>
                    </a:ext>
                  </a:extLst>
                </a:gridCol>
                <a:gridCol w="933012">
                  <a:extLst>
                    <a:ext uri="{9D8B030D-6E8A-4147-A177-3AD203B41FA5}">
                      <a16:colId xmlns:a16="http://schemas.microsoft.com/office/drawing/2014/main" val="2221976306"/>
                    </a:ext>
                  </a:extLst>
                </a:gridCol>
                <a:gridCol w="154359">
                  <a:extLst>
                    <a:ext uri="{9D8B030D-6E8A-4147-A177-3AD203B41FA5}">
                      <a16:colId xmlns:a16="http://schemas.microsoft.com/office/drawing/2014/main" val="2153264732"/>
                    </a:ext>
                  </a:extLst>
                </a:gridCol>
                <a:gridCol w="823246">
                  <a:extLst>
                    <a:ext uri="{9D8B030D-6E8A-4147-A177-3AD203B41FA5}">
                      <a16:colId xmlns:a16="http://schemas.microsoft.com/office/drawing/2014/main" val="951073138"/>
                    </a:ext>
                  </a:extLst>
                </a:gridCol>
                <a:gridCol w="1101090">
                  <a:extLst>
                    <a:ext uri="{9D8B030D-6E8A-4147-A177-3AD203B41FA5}">
                      <a16:colId xmlns:a16="http://schemas.microsoft.com/office/drawing/2014/main" val="3075373772"/>
                    </a:ext>
                  </a:extLst>
                </a:gridCol>
              </a:tblGrid>
              <a:tr h="246637">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5172761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172.895,38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256.796,21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159.875,93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103.550,86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106.847,66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799.966,04</a:t>
                      </a:r>
                    </a:p>
                  </a:txBody>
                  <a:tcPr marL="0" marR="85006"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572361999"/>
                  </a:ext>
                </a:extLst>
              </a:tr>
              <a:tr h="234892">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230.675,14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332.846,80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207.576,76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129.757,14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140.700,97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1.041.556,81</a:t>
                      </a:r>
                    </a:p>
                  </a:txBody>
                  <a:tcPr marL="0" marR="85006" marT="0" marB="0" anchor="ctr">
                    <a:lnL>
                      <a:noFill/>
                    </a:lnL>
                    <a:lnR>
                      <a:noFill/>
                    </a:lnR>
                    <a:lnT>
                      <a:noFill/>
                    </a:lnT>
                    <a:lnB>
                      <a:noFill/>
                    </a:lnB>
                    <a:noFill/>
                  </a:tcPr>
                </a:tc>
                <a:extLst>
                  <a:ext uri="{0D108BD9-81ED-4DB2-BD59-A6C34878D82A}">
                    <a16:rowId xmlns:a16="http://schemas.microsoft.com/office/drawing/2014/main" val="391089467"/>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224.500,84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325.237,90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200.607,98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135.386,44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142.677,31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1.028.410,47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2732292873"/>
                  </a:ext>
                </a:extLst>
              </a:tr>
              <a:tr h="234892">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230.653,82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337.258,09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203.796,68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146.151,39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144.767,46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1.062.627,44</a:t>
                      </a:r>
                    </a:p>
                  </a:txBody>
                  <a:tcPr marL="0" marR="85006" marT="0" marB="0" anchor="ctr">
                    <a:lnL>
                      <a:noFill/>
                    </a:lnL>
                    <a:lnR>
                      <a:noFill/>
                    </a:lnR>
                    <a:lnT>
                      <a:noFill/>
                    </a:lnT>
                    <a:lnB>
                      <a:noFill/>
                    </a:lnB>
                    <a:noFill/>
                  </a:tcPr>
                </a:tc>
                <a:extLst>
                  <a:ext uri="{0D108BD9-81ED-4DB2-BD59-A6C34878D82A}">
                    <a16:rowId xmlns:a16="http://schemas.microsoft.com/office/drawing/2014/main" val="157077581"/>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208.208,39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308.836,56</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188.589,30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131.769,69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139.714,78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977.118,72</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679308165"/>
                  </a:ext>
                </a:extLst>
              </a:tr>
              <a:tr h="234892">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222.258,40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341.289,88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212.966,07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145.617,49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151.377,14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1.073.508,98</a:t>
                      </a:r>
                    </a:p>
                  </a:txBody>
                  <a:tcPr marL="0" marR="85006" marT="0" marB="0" anchor="ctr">
                    <a:lnL>
                      <a:noFill/>
                    </a:lnL>
                    <a:lnR>
                      <a:noFill/>
                    </a:lnR>
                    <a:lnT>
                      <a:noFill/>
                    </a:lnT>
                    <a:lnB>
                      <a:noFill/>
                    </a:lnB>
                    <a:noFill/>
                  </a:tcPr>
                </a:tc>
                <a:extLst>
                  <a:ext uri="{0D108BD9-81ED-4DB2-BD59-A6C34878D82A}">
                    <a16:rowId xmlns:a16="http://schemas.microsoft.com/office/drawing/2014/main" val="391577413"/>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210.401,74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314.599,07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199.061,31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137.361,31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140.446,52</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1.001.869,95</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1451292088"/>
                  </a:ext>
                </a:extLst>
              </a:tr>
              <a:tr h="234892">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222.958,27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328.248,37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204.313,22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140.168,24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142.368,46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1.038.056,56</a:t>
                      </a:r>
                    </a:p>
                  </a:txBody>
                  <a:tcPr marL="0" marR="85006" marT="0" marB="0" anchor="ctr">
                    <a:lnL>
                      <a:noFill/>
                    </a:lnL>
                    <a:lnR>
                      <a:noFill/>
                    </a:lnR>
                    <a:lnT>
                      <a:noFill/>
                    </a:lnT>
                    <a:lnB>
                      <a:noFill/>
                    </a:lnB>
                    <a:noFill/>
                  </a:tcPr>
                </a:tc>
                <a:extLst>
                  <a:ext uri="{0D108BD9-81ED-4DB2-BD59-A6C34878D82A}">
                    <a16:rowId xmlns:a16="http://schemas.microsoft.com/office/drawing/2014/main" val="1905004950"/>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213.257,29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307.220,87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190.941,88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129.964,48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135.467,58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976.852,10</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531971804"/>
                  </a:ext>
                </a:extLst>
              </a:tr>
              <a:tr h="234892">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223.548,38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322.395,77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198.457,62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134.293,82</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139.299,63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1.017.995,22</a:t>
                      </a:r>
                    </a:p>
                  </a:txBody>
                  <a:tcPr marL="0" marR="85006" marT="0" marB="0" anchor="ctr">
                    <a:lnL>
                      <a:noFill/>
                    </a:lnL>
                    <a:lnR>
                      <a:noFill/>
                    </a:lnR>
                    <a:lnT>
                      <a:noFill/>
                    </a:lnT>
                    <a:lnB>
                      <a:noFill/>
                    </a:lnB>
                    <a:noFill/>
                  </a:tcPr>
                </a:tc>
                <a:extLst>
                  <a:ext uri="{0D108BD9-81ED-4DB2-BD59-A6C34878D82A}">
                    <a16:rowId xmlns:a16="http://schemas.microsoft.com/office/drawing/2014/main" val="1452534728"/>
                  </a:ext>
                </a:extLst>
              </a:tr>
              <a:tr h="234892">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215.273,71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301.691,67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185.063,09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131.508,73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133.120,97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r" rtl="0" fontAlgn="ctr"/>
                      <a:r>
                        <a:rPr lang="es-CO" sz="1100" b="1" i="0" u="none" strike="noStrike">
                          <a:solidFill>
                            <a:srgbClr val="203864"/>
                          </a:solidFill>
                          <a:effectLst/>
                          <a:highlight>
                            <a:srgbClr val="EBF1E9"/>
                          </a:highlight>
                          <a:latin typeface="Calibri" panose="020F0502020204030204" pitchFamily="34" charset="0"/>
                        </a:rPr>
                        <a:t>966.658,17</a:t>
                      </a:r>
                    </a:p>
                  </a:txBody>
                  <a:tcPr marL="0" marR="85006" marT="0" marB="0" anchor="ctr">
                    <a:lnL>
                      <a:noFill/>
                    </a:lnL>
                    <a:lnR>
                      <a:noFill/>
                    </a:lnR>
                    <a:lnT>
                      <a:noFill/>
                    </a:lnT>
                    <a:lnB>
                      <a:noFill/>
                    </a:lnB>
                    <a:solidFill>
                      <a:srgbClr val="EBF1E9"/>
                    </a:solidFill>
                  </a:tcPr>
                </a:tc>
                <a:extLst>
                  <a:ext uri="{0D108BD9-81ED-4DB2-BD59-A6C34878D82A}">
                    <a16:rowId xmlns:a16="http://schemas.microsoft.com/office/drawing/2014/main" val="4148032775"/>
                  </a:ext>
                </a:extLst>
              </a:tr>
              <a:tr h="234892">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218.548,87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312.187,73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191.516,08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133.779,86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137.527,93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r" rtl="0" fontAlgn="ctr"/>
                      <a:r>
                        <a:rPr lang="es-CO" sz="1100" b="1" i="0" u="none" strike="noStrike">
                          <a:solidFill>
                            <a:srgbClr val="203864"/>
                          </a:solidFill>
                          <a:effectLst/>
                          <a:latin typeface="Calibri" panose="020F0502020204030204" pitchFamily="34" charset="0"/>
                        </a:rPr>
                        <a:t>993.560,47</a:t>
                      </a:r>
                    </a:p>
                  </a:txBody>
                  <a:tcPr marL="0" marR="85006" marT="0" marB="0" anchor="ctr">
                    <a:lnL>
                      <a:noFill/>
                    </a:lnL>
                    <a:lnR>
                      <a:noFill/>
                    </a:lnR>
                    <a:lnT>
                      <a:noFill/>
                    </a:lnT>
                    <a:lnB>
                      <a:noFill/>
                    </a:lnB>
                    <a:noFill/>
                  </a:tcPr>
                </a:tc>
                <a:extLst>
                  <a:ext uri="{0D108BD9-81ED-4DB2-BD59-A6C34878D82A}">
                    <a16:rowId xmlns:a16="http://schemas.microsoft.com/office/drawing/2014/main" val="3344634251"/>
                  </a:ext>
                </a:extLst>
              </a:tr>
              <a:tr h="246637">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2.593.180,23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3.788.608,92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2.342.765,92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1.599.309,45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  1.654.316,41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r" rtl="0" fontAlgn="ctr"/>
                      <a:r>
                        <a:rPr lang="es-CO" sz="1100" b="1" i="0" u="none" strike="noStrike" dirty="0">
                          <a:solidFill>
                            <a:srgbClr val="203864"/>
                          </a:solidFill>
                          <a:effectLst/>
                          <a:highlight>
                            <a:srgbClr val="EBF1E9"/>
                          </a:highlight>
                          <a:latin typeface="Calibri" panose="020F0502020204030204" pitchFamily="34" charset="0"/>
                        </a:rPr>
                        <a:t>  11.978.180,93 </a:t>
                      </a:r>
                    </a:p>
                  </a:txBody>
                  <a:tcPr marL="0" marR="85006"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9661190"/>
                  </a:ext>
                </a:extLst>
              </a:tr>
            </a:tbl>
          </a:graphicData>
        </a:graphic>
      </p:graphicFrame>
    </p:spTree>
    <p:extLst>
      <p:ext uri="{BB962C8B-B14F-4D97-AF65-F5344CB8AC3E}">
        <p14:creationId xmlns:p14="http://schemas.microsoft.com/office/powerpoint/2010/main" val="13721209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4F8320A8-6DB4-EF5E-2A6A-2D5E9B7C9ABF}"/>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4368799" y="1546843"/>
            <a:ext cx="7613645" cy="3720389"/>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3168397" y="2446673"/>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j-ea"/>
                <a:cs typeface="+mj-cs"/>
              </a:rPr>
              <a:t>1.783***</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 - - - - - - - -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a:ln>
                <a:noFill/>
              </a:ln>
              <a:solidFill>
                <a:srgbClr val="002060"/>
              </a:solidFill>
              <a:effectLst/>
              <a:uLnTx/>
              <a:uFillTx/>
              <a:latin typeface="Calibri" panose="020F0502020204030204"/>
              <a:ea typeface="+mj-ea"/>
              <a:cs typeface="+mj-cs"/>
            </a:endParaRPr>
          </a:p>
        </p:txBody>
      </p:sp>
      <p:cxnSp>
        <p:nvCxnSpPr>
          <p:cNvPr id="20" name="126 Conector recto">
            <a:extLst>
              <a:ext uri="{FF2B5EF4-FFF2-40B4-BE49-F238E27FC236}">
                <a16:creationId xmlns:a16="http://schemas.microsoft.com/office/drawing/2014/main" id="{41F51E4A-8577-47E1-A9D1-03C3FB5A5F88}"/>
              </a:ext>
            </a:extLst>
          </p:cNvPr>
          <p:cNvCxnSpPr/>
          <p:nvPr/>
        </p:nvCxnSpPr>
        <p:spPr>
          <a:xfrm flipH="1">
            <a:off x="7021674" y="1749296"/>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1" name="126 Conector recto">
            <a:extLst>
              <a:ext uri="{FF2B5EF4-FFF2-40B4-BE49-F238E27FC236}">
                <a16:creationId xmlns:a16="http://schemas.microsoft.com/office/drawing/2014/main" id="{E3A19789-1607-40E3-998A-5C22F0E5B780}"/>
              </a:ext>
            </a:extLst>
          </p:cNvPr>
          <p:cNvCxnSpPr>
            <a:cxnSpLocks/>
          </p:cNvCxnSpPr>
          <p:nvPr/>
        </p:nvCxnSpPr>
        <p:spPr>
          <a:xfrm flipH="1">
            <a:off x="5077617" y="3453850"/>
            <a:ext cx="788687" cy="558124"/>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3" name="126 Conector recto">
            <a:extLst>
              <a:ext uri="{FF2B5EF4-FFF2-40B4-BE49-F238E27FC236}">
                <a16:creationId xmlns:a16="http://schemas.microsoft.com/office/drawing/2014/main" id="{1D649604-3C2D-48E1-8360-7D6945151A69}"/>
              </a:ext>
            </a:extLst>
          </p:cNvPr>
          <p:cNvCxnSpPr>
            <a:cxnSpLocks/>
          </p:cNvCxnSpPr>
          <p:nvPr/>
        </p:nvCxnSpPr>
        <p:spPr>
          <a:xfrm flipH="1">
            <a:off x="5590563" y="3843698"/>
            <a:ext cx="714766" cy="1304146"/>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28" name="Conector recto 27">
            <a:extLst>
              <a:ext uri="{FF2B5EF4-FFF2-40B4-BE49-F238E27FC236}">
                <a16:creationId xmlns:a16="http://schemas.microsoft.com/office/drawing/2014/main" id="{283019B9-C037-4F87-B392-CDE7A5D750C3}"/>
              </a:ext>
            </a:extLst>
          </p:cNvPr>
          <p:cNvCxnSpPr>
            <a:cxnSpLocks/>
          </p:cNvCxnSpPr>
          <p:nvPr/>
        </p:nvCxnSpPr>
        <p:spPr>
          <a:xfrm>
            <a:off x="7680777" y="3732912"/>
            <a:ext cx="241005" cy="1264828"/>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0" name="CuadroTexto 29">
            <a:extLst>
              <a:ext uri="{FF2B5EF4-FFF2-40B4-BE49-F238E27FC236}">
                <a16:creationId xmlns:a16="http://schemas.microsoft.com/office/drawing/2014/main" id="{3355C91E-F8E9-4DC8-B9AE-1C73BB986344}"/>
              </a:ext>
            </a:extLst>
          </p:cNvPr>
          <p:cNvSpPr txBox="1"/>
          <p:nvPr/>
        </p:nvSpPr>
        <p:spPr>
          <a:xfrm>
            <a:off x="6567255" y="1543623"/>
            <a:ext cx="94714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968*</a:t>
            </a:r>
          </a:p>
        </p:txBody>
      </p:sp>
      <p:cxnSp>
        <p:nvCxnSpPr>
          <p:cNvPr id="32" name="Conector recto 31">
            <a:extLst>
              <a:ext uri="{FF2B5EF4-FFF2-40B4-BE49-F238E27FC236}">
                <a16:creationId xmlns:a16="http://schemas.microsoft.com/office/drawing/2014/main" id="{7351DC6C-01A8-4DF3-8081-6CCCB621A0DA}"/>
              </a:ext>
            </a:extLst>
          </p:cNvPr>
          <p:cNvCxnSpPr>
            <a:cxnSpLocks/>
          </p:cNvCxnSpPr>
          <p:nvPr/>
        </p:nvCxnSpPr>
        <p:spPr>
          <a:xfrm>
            <a:off x="4147037" y="2869261"/>
            <a:ext cx="629117" cy="27500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3" name="CuadroTexto 32">
            <a:extLst>
              <a:ext uri="{FF2B5EF4-FFF2-40B4-BE49-F238E27FC236}">
                <a16:creationId xmlns:a16="http://schemas.microsoft.com/office/drawing/2014/main" id="{098D66D1-C320-4AE2-B51E-438BB3EE4891}"/>
              </a:ext>
            </a:extLst>
          </p:cNvPr>
          <p:cNvSpPr txBox="1"/>
          <p:nvPr/>
        </p:nvSpPr>
        <p:spPr>
          <a:xfrm>
            <a:off x="3823888" y="4997740"/>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1.778**</a:t>
            </a:r>
          </a:p>
        </p:txBody>
      </p:sp>
      <p:sp>
        <p:nvSpPr>
          <p:cNvPr id="38" name="CuadroTexto 37">
            <a:extLst>
              <a:ext uri="{FF2B5EF4-FFF2-40B4-BE49-F238E27FC236}">
                <a16:creationId xmlns:a16="http://schemas.microsoft.com/office/drawing/2014/main" id="{21039E42-7822-4168-B788-72907FB76E54}"/>
              </a:ext>
            </a:extLst>
          </p:cNvPr>
          <p:cNvSpPr txBox="1"/>
          <p:nvPr/>
        </p:nvSpPr>
        <p:spPr>
          <a:xfrm>
            <a:off x="1884837" y="140906"/>
            <a:ext cx="7411453"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kern="0" dirty="0">
                <a:solidFill>
                  <a:srgbClr val="002060"/>
                </a:solidFill>
              </a:rPr>
              <a:t>CONTENEDORES</a:t>
            </a:r>
          </a:p>
          <a:p>
            <a:pPr lvl="1">
              <a:defRPr/>
            </a:pPr>
            <a:r>
              <a:rPr lang="es-CO" sz="1600" kern="0" dirty="0">
                <a:solidFill>
                  <a:srgbClr val="002060"/>
                </a:solidFill>
              </a:rPr>
              <a:t>reportados como Instalados Abril –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A257C2CA-6E06-4B6C-BBE2-0A4B34581EF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36" name="CuadroTexto 35">
            <a:extLst>
              <a:ext uri="{FF2B5EF4-FFF2-40B4-BE49-F238E27FC236}">
                <a16:creationId xmlns:a16="http://schemas.microsoft.com/office/drawing/2014/main" id="{2A9DB628-0827-4774-9617-7E091A775689}"/>
              </a:ext>
            </a:extLst>
          </p:cNvPr>
          <p:cNvSpPr txBox="1"/>
          <p:nvPr/>
        </p:nvSpPr>
        <p:spPr>
          <a:xfrm>
            <a:off x="3101807" y="4058241"/>
            <a:ext cx="1108752" cy="369332"/>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2.869</a:t>
            </a:r>
            <a:endParaRPr kumimoji="0" lang="es-CO" sz="1800" b="1" i="0" u="none" strike="noStrike" kern="1200" cap="none" spc="0" normalizeH="0" baseline="0" noProof="0">
              <a:ln>
                <a:noFill/>
              </a:ln>
              <a:solidFill>
                <a:srgbClr val="002060"/>
              </a:solidFill>
              <a:effectLst/>
              <a:uLnTx/>
              <a:uFillTx/>
              <a:latin typeface="Calibri" panose="020F0502020204030204"/>
              <a:ea typeface="+mn-ea"/>
              <a:cs typeface="Calibri"/>
            </a:endParaRPr>
          </a:p>
        </p:txBody>
      </p:sp>
      <p:sp>
        <p:nvSpPr>
          <p:cNvPr id="29" name="CuadroTexto 28">
            <a:extLst>
              <a:ext uri="{FF2B5EF4-FFF2-40B4-BE49-F238E27FC236}">
                <a16:creationId xmlns:a16="http://schemas.microsoft.com/office/drawing/2014/main" id="{94D5E644-0E45-4823-82F9-D1FFA402E339}"/>
              </a:ext>
            </a:extLst>
          </p:cNvPr>
          <p:cNvSpPr txBox="1"/>
          <p:nvPr/>
        </p:nvSpPr>
        <p:spPr>
          <a:xfrm>
            <a:off x="6033814" y="5443364"/>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a:ln>
                  <a:noFill/>
                </a:ln>
                <a:solidFill>
                  <a:srgbClr val="002060"/>
                </a:solidFill>
                <a:effectLst/>
                <a:uLnTx/>
                <a:uFillTx/>
                <a:latin typeface="Calibri" panose="020F0502020204030204"/>
                <a:ea typeface="+mn-ea"/>
                <a:cs typeface="+mn-cs"/>
              </a:rPr>
              <a:t>2.192</a:t>
            </a:r>
          </a:p>
        </p:txBody>
      </p:sp>
      <p:sp>
        <p:nvSpPr>
          <p:cNvPr id="41" name="Título 1">
            <a:extLst>
              <a:ext uri="{FF2B5EF4-FFF2-40B4-BE49-F238E27FC236}">
                <a16:creationId xmlns:a16="http://schemas.microsoft.com/office/drawing/2014/main" id="{2498B3B7-6094-44DB-A247-359E28323854}"/>
              </a:ext>
            </a:extLst>
          </p:cNvPr>
          <p:cNvSpPr txBox="1">
            <a:spLocks/>
          </p:cNvSpPr>
          <p:nvPr/>
        </p:nvSpPr>
        <p:spPr>
          <a:xfrm>
            <a:off x="3831867" y="3649842"/>
            <a:ext cx="1812675"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2.613</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a:p>
            <a:pPr>
              <a:defRPr/>
            </a:pPr>
            <a:r>
              <a:rPr kumimoji="0" lang="es-CO" sz="1200" b="1" i="0" u="none" strike="noStrike" kern="1200" cap="none" spc="0" normalizeH="0" baseline="0" noProof="0">
                <a:ln>
                  <a:noFill/>
                </a:ln>
                <a:solidFill>
                  <a:srgbClr val="002060"/>
                </a:solidFill>
                <a:effectLst/>
                <a:uLnTx/>
                <a:uFillTx/>
                <a:latin typeface="Calibri Light" panose="020F0302020204030204"/>
                <a:ea typeface="+mj-ea"/>
                <a:cs typeface="+mj-cs"/>
              </a:rPr>
              <a:t>- - - - - - -- - - -</a:t>
            </a:r>
            <a:r>
              <a:rPr lang="es-CO" sz="1200" b="1">
                <a:solidFill>
                  <a:srgbClr val="002060"/>
                </a:solidFill>
                <a:latin typeface="Calibri Light" panose="020F0302020204030204"/>
              </a:rPr>
              <a:t> </a:t>
            </a:r>
            <a:endParaRPr lang="es-CO" sz="1200" b="1" i="0" u="none" strike="noStrike" kern="1200" cap="none" spc="0" normalizeH="0" baseline="0" noProof="0">
              <a:ln>
                <a:noFill/>
              </a:ln>
              <a:solidFill>
                <a:srgbClr val="002060"/>
              </a:solidFill>
              <a:effectLst/>
              <a:uLnTx/>
              <a:uFillTx/>
              <a:latin typeface="Calibri Light" panose="020F0302020204030204"/>
              <a:ea typeface="Calibri Light"/>
              <a:cs typeface="Calibri Light"/>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BARRIOS UNIDOS</a:t>
            </a:r>
            <a:endParaRPr lang="es-CO" sz="1200" b="1" i="0" u="none" strike="noStrike" kern="1200" cap="none" spc="0" normalizeH="0" baseline="0" noProof="0">
              <a:ln>
                <a:noFill/>
              </a:ln>
              <a:solidFill>
                <a:srgbClr val="002060"/>
              </a:solidFill>
              <a:effectLst/>
              <a:uLnTx/>
              <a:uFillTx/>
              <a:latin typeface="Calibri" panose="020F0502020204030204"/>
              <a:ea typeface="Calibri"/>
              <a:cs typeface="Calibri"/>
            </a:endParaRP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a:solidFill>
                  <a:srgbClr val="002060"/>
                </a:solidFill>
                <a:latin typeface="Calibri" panose="020F0502020204030204"/>
              </a:rPr>
              <a:t>256</a:t>
            </a:r>
            <a:endParaRPr kumimoji="0" lang="es-CO" sz="1200" b="1" i="0" u="none" strike="noStrike" kern="1200" cap="none" spc="0" normalizeH="0" baseline="0" noProof="0">
              <a:ln>
                <a:noFill/>
              </a:ln>
              <a:solidFill>
                <a:srgbClr val="002060"/>
              </a:solidFill>
              <a:effectLst/>
              <a:uLnTx/>
              <a:uFillTx/>
              <a:latin typeface="Calibri" panose="020F0502020204030204"/>
              <a:ea typeface="+mj-ea"/>
              <a:cs typeface="Calibri"/>
            </a:endParaRPr>
          </a:p>
        </p:txBody>
      </p:sp>
      <p:sp>
        <p:nvSpPr>
          <p:cNvPr id="3" name="CuadroTexto 2">
            <a:extLst>
              <a:ext uri="{FF2B5EF4-FFF2-40B4-BE49-F238E27FC236}">
                <a16:creationId xmlns:a16="http://schemas.microsoft.com/office/drawing/2014/main" id="{1E850DAE-1478-4567-BED5-5178BBDF24D7}"/>
              </a:ext>
            </a:extLst>
          </p:cNvPr>
          <p:cNvSpPr txBox="1"/>
          <p:nvPr/>
        </p:nvSpPr>
        <p:spPr>
          <a:xfrm>
            <a:off x="59031" y="6115117"/>
            <a:ext cx="11965807" cy="646331"/>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La Interventoría generó informe de incumplimiento de capacidad nominal – SAC 87.  </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86.</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Plan Piloto Aprobado por la UAESP – La Interventoría generó informe de incumplimiento de capacidad nominal – SAC </a:t>
            </a:r>
            <a:r>
              <a:rPr lang="es-CO" sz="900">
                <a:solidFill>
                  <a:srgbClr val="002060"/>
                </a:solidFill>
                <a:latin typeface="Calibri" panose="020F0502020204030204"/>
              </a:rPr>
              <a:t>78</a:t>
            </a:r>
            <a:r>
              <a:rPr kumimoji="0" lang="es-CO" sz="900" b="0" i="0" u="none" strike="noStrike" kern="1200" cap="none" spc="0" normalizeH="0" baseline="0" noProof="0">
                <a:ln>
                  <a:noFill/>
                </a:ln>
                <a:solidFill>
                  <a:srgbClr val="002060"/>
                </a:solidFill>
                <a:effectLst/>
                <a:uLnTx/>
                <a:uFillTx/>
                <a:latin typeface="Calibri" panose="020F0502020204030204"/>
                <a:ea typeface="+mn-ea"/>
                <a:cs typeface="+mn-cs"/>
              </a:rPr>
              <a:t> y  SAC 85. </a:t>
            </a:r>
          </a:p>
          <a:p>
            <a:pPr marL="0" marR="0" lvl="0" indent="0" algn="just" defTabSz="914400" rtl="0" eaLnBrk="1" fontAlgn="auto" latinLnBrk="0" hangingPunct="1">
              <a:lnSpc>
                <a:spcPct val="100000"/>
              </a:lnSpc>
              <a:spcBef>
                <a:spcPts val="0"/>
              </a:spcBef>
              <a:spcAft>
                <a:spcPts val="0"/>
              </a:spcAft>
              <a:buClrTx/>
              <a:buSzTx/>
              <a:buFontTx/>
              <a:buNone/>
              <a:tabLst/>
              <a:defRPr/>
            </a:pPr>
            <a:r>
              <a:rPr lang="es-CO" sz="900">
                <a:solidFill>
                  <a:srgbClr val="002060"/>
                </a:solidFill>
                <a:latin typeface="Calibri" panose="020F0502020204030204"/>
              </a:rPr>
              <a:t>La Unidad emitió concepto en el cual indica que es viable implementar la disminución de contenedores en el espacio público, sobre el cual la Interventoría indicó no estar de acuerdo.</a:t>
            </a:r>
            <a:endParaRPr kumimoji="0" lang="es-CO" sz="900" b="0" i="0" u="none" strike="noStrike" kern="1200" cap="none" spc="0" normalizeH="0" baseline="0" noProof="0">
              <a:ln>
                <a:noFill/>
              </a:ln>
              <a:solidFill>
                <a:srgbClr val="122D40"/>
              </a:solidFill>
              <a:effectLst/>
              <a:uLnTx/>
              <a:uFillTx/>
              <a:latin typeface="Calibri" panose="020F0502020204030204"/>
              <a:ea typeface="+mn-ea"/>
              <a:cs typeface="+mn-cs"/>
            </a:endParaRPr>
          </a:p>
        </p:txBody>
      </p:sp>
      <p:sp>
        <p:nvSpPr>
          <p:cNvPr id="42" name="Título 1">
            <a:extLst>
              <a:ext uri="{FF2B5EF4-FFF2-40B4-BE49-F238E27FC236}">
                <a16:creationId xmlns:a16="http://schemas.microsoft.com/office/drawing/2014/main" id="{D599D24F-AF10-4386-B849-B97880E839B8}"/>
              </a:ext>
            </a:extLst>
          </p:cNvPr>
          <p:cNvSpPr txBox="1">
            <a:spLocks/>
          </p:cNvSpPr>
          <p:nvPr/>
        </p:nvSpPr>
        <p:spPr>
          <a:xfrm>
            <a:off x="4728487"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577</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 - - - - - - - -</a:t>
            </a: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1.201</a:t>
            </a:r>
          </a:p>
        </p:txBody>
      </p:sp>
      <p:sp>
        <p:nvSpPr>
          <p:cNvPr id="35" name="Título 1">
            <a:extLst>
              <a:ext uri="{FF2B5EF4-FFF2-40B4-BE49-F238E27FC236}">
                <a16:creationId xmlns:a16="http://schemas.microsoft.com/office/drawing/2014/main" id="{E16DCB27-716E-4C47-9B15-29B38D8D1FFA}"/>
              </a:ext>
            </a:extLst>
          </p:cNvPr>
          <p:cNvSpPr txBox="1">
            <a:spLocks/>
          </p:cNvSpPr>
          <p:nvPr/>
        </p:nvSpPr>
        <p:spPr>
          <a:xfrm>
            <a:off x="7568981" y="1314202"/>
            <a:ext cx="480128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SUMAPAZ             USME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dirty="0">
                <a:solidFill>
                  <a:srgbClr val="4472C4">
                    <a:lumMod val="50000"/>
                  </a:srgbClr>
                </a:solidFill>
                <a:latin typeface="Calibri" panose="020F0502020204030204"/>
              </a:rPr>
              <a:t>7</a:t>
            </a: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	         217	                  9	                       </a:t>
            </a:r>
            <a:r>
              <a:rPr lang="es-CO" sz="1200" b="1" dirty="0">
                <a:solidFill>
                  <a:srgbClr val="4472C4">
                    <a:lumMod val="50000"/>
                  </a:srgbClr>
                </a:solidFill>
                <a:latin typeface="Calibri" panose="020F0502020204030204"/>
              </a:rPr>
              <a:t>280</a:t>
            </a: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             </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200" b="1" cap="small" dirty="0">
                <a:solidFill>
                  <a:srgbClr val="4472C4">
                    <a:lumMod val="50000"/>
                  </a:srgbClr>
                </a:solidFill>
                <a:latin typeface="Calibri" panose="020F0502020204030204"/>
              </a:rPr>
              <a:t>84</a:t>
            </a:r>
            <a:r>
              <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141                            </a:t>
            </a:r>
            <a:r>
              <a:rPr lang="es-CO" sz="1200" b="1" cap="small" dirty="0">
                <a:solidFill>
                  <a:srgbClr val="4472C4">
                    <a:lumMod val="50000"/>
                  </a:srgbClr>
                </a:solidFill>
                <a:latin typeface="Calibri" panose="020F0502020204030204"/>
              </a:rPr>
              <a:t>166</a:t>
            </a:r>
            <a:endParaRPr kumimoji="0" lang="es-CO" sz="1200" b="1"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1" name="CuadroTexto 30">
            <a:extLst>
              <a:ext uri="{FF2B5EF4-FFF2-40B4-BE49-F238E27FC236}">
                <a16:creationId xmlns:a16="http://schemas.microsoft.com/office/drawing/2014/main" id="{65136D98-0773-427D-951E-F2732F6DA1A0}"/>
              </a:ext>
            </a:extLst>
          </p:cNvPr>
          <p:cNvSpPr txBox="1"/>
          <p:nvPr/>
        </p:nvSpPr>
        <p:spPr>
          <a:xfrm>
            <a:off x="209555" y="4607184"/>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Adiciones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490</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450  No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40 Aprovechables</a:t>
            </a:r>
            <a:endParaRPr kumimoji="0" lang="es-CO" sz="1400" b="1" i="0" u="none" strike="noStrike" kern="1200" cap="none" spc="0" normalizeH="0" baseline="0" noProof="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37" name="CuadroTexto 36">
            <a:extLst>
              <a:ext uri="{FF2B5EF4-FFF2-40B4-BE49-F238E27FC236}">
                <a16:creationId xmlns:a16="http://schemas.microsoft.com/office/drawing/2014/main" id="{206DD570-0358-4EFC-9367-945901A658E4}"/>
              </a:ext>
            </a:extLst>
          </p:cNvPr>
          <p:cNvSpPr txBox="1"/>
          <p:nvPr/>
        </p:nvSpPr>
        <p:spPr>
          <a:xfrm>
            <a:off x="209555" y="1554916"/>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Contenedores – Anexo 11</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10.748</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highlight>
                <a:srgbClr val="FFFF00"/>
              </a:highligh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5.374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
        <p:nvSpPr>
          <p:cNvPr id="40" name="Título 1">
            <a:extLst>
              <a:ext uri="{FF2B5EF4-FFF2-40B4-BE49-F238E27FC236}">
                <a16:creationId xmlns:a16="http://schemas.microsoft.com/office/drawing/2014/main" id="{8C0C46FC-50CD-424E-8F47-7649FFBEC5C9}"/>
              </a:ext>
            </a:extLst>
          </p:cNvPr>
          <p:cNvSpPr txBox="1">
            <a:spLocks/>
          </p:cNvSpPr>
          <p:nvPr/>
        </p:nvSpPr>
        <p:spPr>
          <a:xfrm>
            <a:off x="6688436" y="5085946"/>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35                                   565                               306                               150</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00" b="1" i="0" u="none" strike="noStrike" kern="1200" cap="none" spc="0" normalizeH="0" baseline="0" noProof="0">
                <a:ln>
                  <a:noFill/>
                </a:ln>
                <a:solidFill>
                  <a:srgbClr val="002060"/>
                </a:solidFill>
                <a:effectLst/>
                <a:uLnTx/>
                <a:uFillTx/>
                <a:latin typeface="Calibri Light" panose="020F0302020204030204"/>
                <a:ea typeface="+mj-ea"/>
                <a:cs typeface="+mj-cs"/>
              </a:rPr>
              <a:t>-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BOSA                              LOS MÁRTIRES           RAFAEL URIBE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002060"/>
                </a:solidFill>
                <a:effectLst/>
                <a:uLnTx/>
                <a:uFillTx/>
                <a:latin typeface="Calibri" panose="020F0502020204030204"/>
                <a:ea typeface="+mj-ea"/>
                <a:cs typeface="+mj-cs"/>
              </a:rPr>
              <a:t>337	             95	                          482	          222</a:t>
            </a:r>
          </a:p>
        </p:txBody>
      </p:sp>
      <p:sp>
        <p:nvSpPr>
          <p:cNvPr id="2" name="CuadroTexto 1">
            <a:extLst>
              <a:ext uri="{FF2B5EF4-FFF2-40B4-BE49-F238E27FC236}">
                <a16:creationId xmlns:a16="http://schemas.microsoft.com/office/drawing/2014/main" id="{82768CBB-0955-A0D3-3731-3A456591BE10}"/>
              </a:ext>
            </a:extLst>
          </p:cNvPr>
          <p:cNvSpPr txBox="1"/>
          <p:nvPr/>
        </p:nvSpPr>
        <p:spPr>
          <a:xfrm>
            <a:off x="209555" y="3068163"/>
            <a:ext cx="2282486" cy="1384995"/>
          </a:xfrm>
          <a:prstGeom prst="rect">
            <a:avLst/>
          </a:prstGeom>
          <a:noFill/>
          <a:ln>
            <a:solidFill>
              <a:schemeClr val="accent1">
                <a:lumMod val="50000"/>
              </a:schemeClr>
            </a:solidFill>
          </a:ln>
        </p:spPr>
        <p:txBody>
          <a:bodyPr wrap="square" lIns="91440" tIns="45720" rIns="91440" bIns="45720" rtlCol="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Cantidad </a:t>
            </a:r>
            <a:r>
              <a:rPr lang="es-CO" sz="1400" b="1" dirty="0">
                <a:solidFill>
                  <a:srgbClr val="002060"/>
                </a:solidFill>
                <a:effectLst>
                  <a:outerShdw blurRad="38100" dist="38100" dir="2700000" algn="tl">
                    <a:srgbClr val="000000">
                      <a:alpha val="43137"/>
                    </a:srgbClr>
                  </a:outerShdw>
                </a:effectLst>
                <a:latin typeface="Calibri" panose="020F0502020204030204"/>
                <a:cs typeface="Calibri"/>
              </a:rPr>
              <a:t> actual</a:t>
            </a: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 de contenedores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rPr>
              <a:t>9.590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4.712 No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4.878 Aprovechables</a:t>
            </a:r>
            <a:endParaRPr kumimoji="0" lang="es-CO" sz="1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Calibri"/>
            </a:endParaRPr>
          </a:p>
        </p:txBody>
      </p:sp>
    </p:spTree>
    <p:extLst>
      <p:ext uri="{BB962C8B-B14F-4D97-AF65-F5344CB8AC3E}">
        <p14:creationId xmlns:p14="http://schemas.microsoft.com/office/powerpoint/2010/main" val="38823936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D7A4A6C9-3314-05AB-65A2-C3B41A61500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549590" y="1488910"/>
            <a:ext cx="7940652" cy="3880180"/>
          </a:xfrm>
          <a:prstGeom prst="rect">
            <a:avLst/>
          </a:prstGeom>
        </p:spPr>
      </p:pic>
      <p:sp>
        <p:nvSpPr>
          <p:cNvPr id="7" name="Título 1">
            <a:extLst>
              <a:ext uri="{FF2B5EF4-FFF2-40B4-BE49-F238E27FC236}">
                <a16:creationId xmlns:a16="http://schemas.microsoft.com/office/drawing/2014/main" id="{85A99F74-A6E5-4470-B205-89FDFDCC9BCF}"/>
              </a:ext>
            </a:extLst>
          </p:cNvPr>
          <p:cNvSpPr txBox="1">
            <a:spLocks/>
          </p:cNvSpPr>
          <p:nvPr/>
        </p:nvSpPr>
        <p:spPr>
          <a:xfrm>
            <a:off x="2846278" y="2993503"/>
            <a:ext cx="1701740"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highlight>
                  <a:srgbClr val="FFFFFF"/>
                </a:highlight>
                <a:uLnTx/>
                <a:uFillTx/>
                <a:latin typeface="Calibri" panose="020F0502020204030204"/>
                <a:ea typeface="+mj-ea"/>
                <a:cs typeface="+mj-cs"/>
              </a:rPr>
              <a:t>SUBA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239</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600" b="0" i="0" u="none" strike="noStrike" kern="1200" cap="small" spc="0" normalizeH="0" baseline="0" noProof="0">
              <a:ln>
                <a:noFill/>
              </a:ln>
              <a:solidFill>
                <a:srgbClr val="4472C4">
                  <a:lumMod val="50000"/>
                </a:srgbClr>
              </a:solidFill>
              <a:effectLst/>
              <a:highlight>
                <a:srgbClr val="FFFFFF"/>
              </a:highligh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2937296" y="3701160"/>
            <a:ext cx="1496293" cy="115190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145</a:t>
            </a:r>
            <a:endParaRPr kumimoji="0" lang="es-CO" sz="1600" b="1" i="0" u="none" strike="noStrike" kern="1200" cap="none" spc="0" normalizeH="0" baseline="0" noProof="0">
              <a:ln>
                <a:noFill/>
              </a:ln>
              <a:solidFill>
                <a:srgbClr val="4472C4">
                  <a:lumMod val="50000"/>
                </a:srgbClr>
              </a:solidFill>
              <a:effectLst/>
              <a:uLnTx/>
              <a:uFillTx/>
              <a:latin typeface="Calibri" panose="020F0502020204030204"/>
              <a:ea typeface="+mj-ea"/>
              <a:cs typeface="Calibri"/>
            </a:endParaRPr>
          </a:p>
        </p:txBody>
      </p:sp>
      <p:cxnSp>
        <p:nvCxnSpPr>
          <p:cNvPr id="18" name="Conector recto 17">
            <a:extLst>
              <a:ext uri="{FF2B5EF4-FFF2-40B4-BE49-F238E27FC236}">
                <a16:creationId xmlns:a16="http://schemas.microsoft.com/office/drawing/2014/main" id="{CB506E03-293F-421F-9151-B16AEDFABF1E}"/>
              </a:ext>
            </a:extLst>
          </p:cNvPr>
          <p:cNvCxnSpPr>
            <a:cxnSpLocks/>
          </p:cNvCxnSpPr>
          <p:nvPr/>
        </p:nvCxnSpPr>
        <p:spPr>
          <a:xfrm flipH="1">
            <a:off x="3730910" y="3692961"/>
            <a:ext cx="1270711" cy="360545"/>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0" name="Conector recto 19">
            <a:extLst>
              <a:ext uri="{FF2B5EF4-FFF2-40B4-BE49-F238E27FC236}">
                <a16:creationId xmlns:a16="http://schemas.microsoft.com/office/drawing/2014/main" id="{DFE9563C-3FF7-488D-862B-CAC1B96FF851}"/>
              </a:ext>
            </a:extLst>
          </p:cNvPr>
          <p:cNvCxnSpPr/>
          <p:nvPr/>
        </p:nvCxnSpPr>
        <p:spPr>
          <a:xfrm flipH="1">
            <a:off x="5390754" y="3850964"/>
            <a:ext cx="292147" cy="100210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2" name="Conector recto 21">
            <a:extLst>
              <a:ext uri="{FF2B5EF4-FFF2-40B4-BE49-F238E27FC236}">
                <a16:creationId xmlns:a16="http://schemas.microsoft.com/office/drawing/2014/main" id="{1A3BF1AA-C939-4588-9EA6-8201AE36F4FE}"/>
              </a:ext>
            </a:extLst>
          </p:cNvPr>
          <p:cNvCxnSpPr>
            <a:cxnSpLocks/>
          </p:cNvCxnSpPr>
          <p:nvPr/>
        </p:nvCxnSpPr>
        <p:spPr>
          <a:xfrm flipV="1">
            <a:off x="7534874" y="1995914"/>
            <a:ext cx="667430" cy="80037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cto 23">
            <a:extLst>
              <a:ext uri="{FF2B5EF4-FFF2-40B4-BE49-F238E27FC236}">
                <a16:creationId xmlns:a16="http://schemas.microsoft.com/office/drawing/2014/main" id="{49423A94-E780-4426-A467-E2B4B97973AE}"/>
              </a:ext>
            </a:extLst>
          </p:cNvPr>
          <p:cNvCxnSpPr>
            <a:cxnSpLocks/>
          </p:cNvCxnSpPr>
          <p:nvPr/>
        </p:nvCxnSpPr>
        <p:spPr>
          <a:xfrm>
            <a:off x="7123303" y="3789150"/>
            <a:ext cx="1079001" cy="1656307"/>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6" name="Conector recto 25">
            <a:extLst>
              <a:ext uri="{FF2B5EF4-FFF2-40B4-BE49-F238E27FC236}">
                <a16:creationId xmlns:a16="http://schemas.microsoft.com/office/drawing/2014/main" id="{823625D8-A88A-4EAF-ADD6-3007CE4BE6C1}"/>
              </a:ext>
            </a:extLst>
          </p:cNvPr>
          <p:cNvCxnSpPr/>
          <p:nvPr/>
        </p:nvCxnSpPr>
        <p:spPr>
          <a:xfrm>
            <a:off x="4176868" y="3043451"/>
            <a:ext cx="53938"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Conector recto 28">
            <a:extLst>
              <a:ext uri="{FF2B5EF4-FFF2-40B4-BE49-F238E27FC236}">
                <a16:creationId xmlns:a16="http://schemas.microsoft.com/office/drawing/2014/main" id="{2CBA8D96-F05F-45B4-91C9-52A1DD9C035A}"/>
              </a:ext>
            </a:extLst>
          </p:cNvPr>
          <p:cNvCxnSpPr>
            <a:cxnSpLocks/>
          </p:cNvCxnSpPr>
          <p:nvPr/>
        </p:nvCxnSpPr>
        <p:spPr>
          <a:xfrm flipH="1">
            <a:off x="3519055" y="3043451"/>
            <a:ext cx="711752" cy="216985"/>
          </a:xfrm>
          <a:prstGeom prst="line">
            <a:avLst/>
          </a:prstGeom>
          <a:ln>
            <a:solidFill>
              <a:srgbClr val="122D40"/>
            </a:solidFill>
            <a:prstDash val="dash"/>
          </a:ln>
        </p:spPr>
        <p:style>
          <a:lnRef idx="1">
            <a:schemeClr val="accent1"/>
          </a:lnRef>
          <a:fillRef idx="0">
            <a:schemeClr val="accent1"/>
          </a:fillRef>
          <a:effectRef idx="0">
            <a:schemeClr val="accent1"/>
          </a:effectRef>
          <a:fontRef idx="minor">
            <a:schemeClr val="tx1"/>
          </a:fontRef>
        </p:style>
      </p:cxnSp>
      <p:sp>
        <p:nvSpPr>
          <p:cNvPr id="23" name="CuadroTexto 22">
            <a:extLst>
              <a:ext uri="{FF2B5EF4-FFF2-40B4-BE49-F238E27FC236}">
                <a16:creationId xmlns:a16="http://schemas.microsoft.com/office/drawing/2014/main" id="{026D82DF-228F-43C5-8474-857D41D96D3C}"/>
              </a:ext>
            </a:extLst>
          </p:cNvPr>
          <p:cNvSpPr txBox="1"/>
          <p:nvPr/>
        </p:nvSpPr>
        <p:spPr>
          <a:xfrm>
            <a:off x="2018854" y="255046"/>
            <a:ext cx="9881937" cy="1138773"/>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panose="020E0502030303020204" pitchFamily="34" charset="0"/>
                <a:ea typeface="+mn-ea"/>
                <a:cs typeface="+mn-cs"/>
              </a:rPr>
              <a:t>CONTENEDORES</a:t>
            </a:r>
          </a:p>
          <a:p>
            <a:pPr lvl="1">
              <a:defRPr/>
            </a:pPr>
            <a:r>
              <a:rPr lang="es-CO" sz="1600" kern="0" dirty="0">
                <a:solidFill>
                  <a:srgbClr val="002060"/>
                </a:solidFill>
              </a:rPr>
              <a:t>Contenedores reemplazados abril – 2024 </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endPar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cxnSp>
        <p:nvCxnSpPr>
          <p:cNvPr id="25" name="Conector recto 24">
            <a:extLst>
              <a:ext uri="{FF2B5EF4-FFF2-40B4-BE49-F238E27FC236}">
                <a16:creationId xmlns:a16="http://schemas.microsoft.com/office/drawing/2014/main" id="{9D8A5304-A75E-4FAD-B142-FF2F3653E21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7" name="Imagen 26">
            <a:extLst>
              <a:ext uri="{FF2B5EF4-FFF2-40B4-BE49-F238E27FC236}">
                <a16:creationId xmlns:a16="http://schemas.microsoft.com/office/drawing/2014/main" id="{26DED6DF-030B-45A4-8825-584CB12039A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sp>
        <p:nvSpPr>
          <p:cNvPr id="28" name="CuadroTexto 27">
            <a:extLst>
              <a:ext uri="{FF2B5EF4-FFF2-40B4-BE49-F238E27FC236}">
                <a16:creationId xmlns:a16="http://schemas.microsoft.com/office/drawing/2014/main" id="{31B6CF56-F303-4A6A-ADF1-B94050251276}"/>
              </a:ext>
            </a:extLst>
          </p:cNvPr>
          <p:cNvSpPr txBox="1"/>
          <p:nvPr/>
        </p:nvSpPr>
        <p:spPr>
          <a:xfrm>
            <a:off x="142604" y="1581752"/>
            <a:ext cx="282424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s-CO" sz="2400" b="1" dirty="0">
                <a:solidFill>
                  <a:srgbClr val="002060"/>
                </a:solidFill>
                <a:effectLst>
                  <a:outerShdw blurRad="38100" dist="38100" dir="2700000" algn="tl">
                    <a:srgbClr val="000000">
                      <a:alpha val="43137"/>
                    </a:srgbClr>
                  </a:outerShdw>
                </a:effectLst>
                <a:latin typeface="Calibri" panose="020F0502020204030204"/>
              </a:rPr>
              <a:t>2</a:t>
            </a: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.420 Contenedores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Reemplazados</a:t>
            </a:r>
          </a:p>
          <a:p>
            <a:pPr marL="0" marR="0" lvl="0" indent="0" algn="ctr" defTabSz="914400" rtl="0" eaLnBrk="1" fontAlgn="auto" latinLnBrk="0" hangingPunct="1">
              <a:lnSpc>
                <a:spcPct val="100000"/>
              </a:lnSpc>
              <a:spcBef>
                <a:spcPts val="0"/>
              </a:spcBef>
              <a:spcAft>
                <a:spcPts val="0"/>
              </a:spcAft>
              <a:buClrTx/>
              <a:buSzTx/>
              <a:buFontTx/>
              <a:buNone/>
              <a:tabLst/>
              <a:defRPr/>
            </a:pPr>
            <a:r>
              <a:rPr lang="es-CO" sz="4000" b="1" dirty="0">
                <a:solidFill>
                  <a:srgbClr val="002060"/>
                </a:solidFill>
                <a:effectLst>
                  <a:outerShdw blurRad="38100" dist="38100" dir="2700000" algn="tl">
                    <a:srgbClr val="000000">
                      <a:alpha val="43137"/>
                    </a:srgbClr>
                  </a:outerShdw>
                </a:effectLst>
                <a:latin typeface="Calibri" panose="020F0502020204030204"/>
              </a:rPr>
              <a:t>22</a:t>
            </a:r>
            <a:r>
              <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,52</a:t>
            </a:r>
            <a:r>
              <a:rPr kumimoji="0" lang="es-CO" sz="44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sp>
        <p:nvSpPr>
          <p:cNvPr id="32" name="CuadroTexto 31">
            <a:extLst>
              <a:ext uri="{FF2B5EF4-FFF2-40B4-BE49-F238E27FC236}">
                <a16:creationId xmlns:a16="http://schemas.microsoft.com/office/drawing/2014/main" id="{228F72AD-B0A9-42A8-8A2F-0A5FAB6F8DD1}"/>
              </a:ext>
            </a:extLst>
          </p:cNvPr>
          <p:cNvSpPr txBox="1"/>
          <p:nvPr/>
        </p:nvSpPr>
        <p:spPr>
          <a:xfrm>
            <a:off x="5414991" y="1509016"/>
            <a:ext cx="85734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2400" b="1" i="0" u="none" strike="noStrike" kern="1200" cap="none" spc="0" normalizeH="0" baseline="0" noProof="0" dirty="0">
                <a:ln>
                  <a:noFill/>
                </a:ln>
                <a:solidFill>
                  <a:srgbClr val="002060"/>
                </a:solidFill>
                <a:effectLst/>
                <a:uLnTx/>
                <a:uFillTx/>
                <a:latin typeface="Calibri" panose="020F0502020204030204"/>
                <a:ea typeface="+mn-ea"/>
                <a:cs typeface="+mn-cs"/>
              </a:rPr>
              <a:t>3</a:t>
            </a:r>
            <a:r>
              <a:rPr lang="es-CO" sz="2400" b="1" dirty="0">
                <a:solidFill>
                  <a:srgbClr val="002060"/>
                </a:solidFill>
                <a:latin typeface="Calibri" panose="020F0502020204030204"/>
              </a:rPr>
              <a:t>71</a:t>
            </a:r>
            <a:endPar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4" name="CuadroTexto 33">
            <a:extLst>
              <a:ext uri="{FF2B5EF4-FFF2-40B4-BE49-F238E27FC236}">
                <a16:creationId xmlns:a16="http://schemas.microsoft.com/office/drawing/2014/main" id="{97399AFA-E569-479C-B48C-BB8741A82CA9}"/>
              </a:ext>
            </a:extLst>
          </p:cNvPr>
          <p:cNvSpPr txBox="1"/>
          <p:nvPr/>
        </p:nvSpPr>
        <p:spPr>
          <a:xfrm>
            <a:off x="3810354" y="5276975"/>
            <a:ext cx="1014547" cy="400110"/>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MX" sz="2000" b="1" dirty="0">
                <a:solidFill>
                  <a:srgbClr val="002060"/>
                </a:solidFill>
                <a:latin typeface="Calibri" panose="020F0502020204030204"/>
              </a:rPr>
              <a:t>980</a:t>
            </a:r>
            <a:r>
              <a:rPr kumimoji="0" lang="es-MX" sz="2000" b="1" i="0" u="none" strike="noStrike" kern="1200" cap="none" spc="0" normalizeH="0" baseline="0" noProof="0" dirty="0">
                <a:ln>
                  <a:noFill/>
                </a:ln>
                <a:solidFill>
                  <a:srgbClr val="002060"/>
                </a:solidFill>
                <a:effectLst/>
                <a:uLnTx/>
                <a:uFillTx/>
                <a:latin typeface="Calibri" panose="020F0502020204030204"/>
                <a:ea typeface="+mn-ea"/>
                <a:cs typeface="+mn-cs"/>
              </a:rPr>
              <a:t>*</a:t>
            </a:r>
            <a:endParaRPr kumimoji="0" lang="es-CO" sz="2000" b="1" i="0" u="none" strike="noStrike" kern="1200" cap="none" spc="0" normalizeH="0" baseline="0" noProof="0" dirty="0">
              <a:ln>
                <a:noFill/>
              </a:ln>
              <a:solidFill>
                <a:srgbClr val="002060"/>
              </a:solidFill>
              <a:effectLst/>
              <a:uLnTx/>
              <a:uFillTx/>
              <a:latin typeface="Calibri" panose="020F0502020204030204"/>
              <a:ea typeface="+mn-ea"/>
              <a:cs typeface="+mn-cs"/>
            </a:endParaRPr>
          </a:p>
        </p:txBody>
      </p:sp>
      <p:sp>
        <p:nvSpPr>
          <p:cNvPr id="35" name="Título 1">
            <a:extLst>
              <a:ext uri="{FF2B5EF4-FFF2-40B4-BE49-F238E27FC236}">
                <a16:creationId xmlns:a16="http://schemas.microsoft.com/office/drawing/2014/main" id="{2DD3A49E-C0EB-4132-8ED9-DC844ECB3D3F}"/>
              </a:ext>
            </a:extLst>
          </p:cNvPr>
          <p:cNvSpPr txBox="1">
            <a:spLocks/>
          </p:cNvSpPr>
          <p:nvPr/>
        </p:nvSpPr>
        <p:spPr>
          <a:xfrm>
            <a:off x="6218754" y="1330033"/>
            <a:ext cx="595151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SAN CRISTÓBAL      USME              </a:t>
            </a: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SANTA FE       USAQUÉN       CHAPINERO      LA CANDELARIA    </a:t>
            </a:r>
            <a:r>
              <a:rPr kumimoji="0" lang="es-CO" sz="12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20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r>
              <a:rPr kumimoji="0" lang="es-CO" sz="16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139	        117	        57              </a:t>
            </a:r>
            <a:r>
              <a:rPr lang="es-CO" sz="1600" b="1" cap="small" dirty="0">
                <a:solidFill>
                  <a:srgbClr val="4472C4">
                    <a:lumMod val="50000"/>
                  </a:srgbClr>
                </a:solidFill>
                <a:highlight>
                  <a:srgbClr val="FFFFFF"/>
                </a:highlight>
                <a:latin typeface="Calibri" panose="020F0502020204030204"/>
              </a:rPr>
              <a:t>51</a:t>
            </a:r>
            <a:r>
              <a:rPr kumimoji="0" lang="es-CO" sz="1600" b="1" i="0" u="none" strike="noStrike" kern="1200" cap="small"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6                    1</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6" name="Título 1">
            <a:extLst>
              <a:ext uri="{FF2B5EF4-FFF2-40B4-BE49-F238E27FC236}">
                <a16:creationId xmlns:a16="http://schemas.microsoft.com/office/drawing/2014/main" id="{1FEF573D-6E31-42CE-9571-A12986ABACFC}"/>
              </a:ext>
            </a:extLst>
          </p:cNvPr>
          <p:cNvSpPr txBox="1">
            <a:spLocks/>
          </p:cNvSpPr>
          <p:nvPr/>
        </p:nvSpPr>
        <p:spPr>
          <a:xfrm>
            <a:off x="4438385" y="4887320"/>
            <a:ext cx="1764813" cy="78183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defRPr/>
            </a:pPr>
            <a:r>
              <a:rPr lang="es-CO" sz="1200" b="1" dirty="0">
                <a:solidFill>
                  <a:srgbClr val="4472C4"/>
                </a:solidFill>
                <a:latin typeface="Calibri" panose="020F0502020204030204"/>
              </a:rPr>
              <a:t>FONTIBÓN</a:t>
            </a:r>
            <a:r>
              <a:rPr lang="es-CO" sz="1200" b="1" dirty="0">
                <a:solidFill>
                  <a:srgbClr val="4472C4"/>
                </a:solidFill>
                <a:highlight>
                  <a:srgbClr val="FFFFFF"/>
                </a:highlight>
                <a:latin typeface="Calibri" panose="020F0502020204030204"/>
              </a:rPr>
              <a:t>     </a:t>
            </a:r>
            <a:r>
              <a:rPr kumimoji="0" lang="es-CO" sz="1200" b="1" i="0" u="none" strike="noStrike" kern="1200" cap="none" spc="0" normalizeH="0" baseline="0" noProof="0" dirty="0">
                <a:ln>
                  <a:noFill/>
                </a:ln>
                <a:solidFill>
                  <a:srgbClr val="4472C4"/>
                </a:solidFill>
                <a:effectLst/>
                <a:highlight>
                  <a:srgbClr val="FFFFFF"/>
                </a:highlight>
                <a:uLnTx/>
                <a:uFillTx/>
                <a:latin typeface="Calibri" panose="020F0502020204030204"/>
                <a:ea typeface="+mj-ea"/>
                <a:cs typeface="+mj-cs"/>
              </a:rPr>
              <a:t> </a:t>
            </a:r>
            <a:r>
              <a:rPr lang="es-CO" sz="1200" b="1" dirty="0">
                <a:solidFill>
                  <a:srgbClr val="4472C4"/>
                </a:solidFill>
                <a:latin typeface="Calibri" panose="020F0502020204030204"/>
              </a:rPr>
              <a:t>KENNEDY</a:t>
            </a:r>
          </a:p>
          <a:p>
            <a:pPr algn="ctr">
              <a:defRPr/>
            </a:pPr>
            <a:r>
              <a:rPr lang="es-CO" sz="1600" b="1" dirty="0">
                <a:solidFill>
                  <a:srgbClr val="002060"/>
                </a:solidFill>
                <a:highlight>
                  <a:srgbClr val="FFFFFF"/>
                </a:highlight>
                <a:latin typeface="Calibri" panose="020F0502020204030204"/>
              </a:rPr>
              <a:t>253         </a:t>
            </a:r>
            <a:r>
              <a:rPr kumimoji="0" lang="es-CO" sz="1600" b="1" i="0" u="none" strike="noStrike" kern="1200" cap="none" spc="0" normalizeH="0" baseline="0" noProof="0" dirty="0">
                <a:ln>
                  <a:noFill/>
                </a:ln>
                <a:solidFill>
                  <a:srgbClr val="002060"/>
                </a:solidFill>
                <a:effectLst/>
                <a:highlight>
                  <a:srgbClr val="FFFFFF"/>
                </a:highlight>
                <a:uLnTx/>
                <a:uFillTx/>
                <a:latin typeface="Calibri" panose="020F0502020204030204"/>
                <a:ea typeface="+mj-ea"/>
                <a:cs typeface="+mj-cs"/>
              </a:rPr>
              <a:t> </a:t>
            </a:r>
            <a:r>
              <a:rPr lang="es-CO" sz="1600" b="1" dirty="0">
                <a:solidFill>
                  <a:srgbClr val="002060"/>
                </a:solidFill>
                <a:highlight>
                  <a:srgbClr val="FFFFFF"/>
                </a:highlight>
                <a:latin typeface="Calibri" panose="020F0502020204030204"/>
              </a:rPr>
              <a:t>737</a:t>
            </a:r>
            <a:endPar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200" b="1" i="0" u="none" strike="noStrike" kern="1200" cap="none" spc="0" normalizeH="0" baseline="0" noProof="0">
              <a:ln>
                <a:noFill/>
              </a:ln>
              <a:solidFill>
                <a:srgbClr val="4472C4">
                  <a:lumMod val="50000"/>
                </a:srgbClr>
              </a:solidFill>
              <a:effectLst/>
              <a:uLnTx/>
              <a:uFillTx/>
              <a:latin typeface="Calibri" panose="020F0502020204030204"/>
              <a:ea typeface="+mj-ea"/>
              <a:cs typeface="+mj-cs"/>
            </a:endParaRPr>
          </a:p>
        </p:txBody>
      </p:sp>
      <p:sp>
        <p:nvSpPr>
          <p:cNvPr id="38" name="CuadroTexto 37">
            <a:extLst>
              <a:ext uri="{FF2B5EF4-FFF2-40B4-BE49-F238E27FC236}">
                <a16:creationId xmlns:a16="http://schemas.microsoft.com/office/drawing/2014/main" id="{E54E4446-C5BB-417C-A83B-4EB019C846EF}"/>
              </a:ext>
            </a:extLst>
          </p:cNvPr>
          <p:cNvSpPr txBox="1"/>
          <p:nvPr/>
        </p:nvSpPr>
        <p:spPr>
          <a:xfrm>
            <a:off x="6126257" y="5880946"/>
            <a:ext cx="9106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2400" b="1" i="0" u="none" strike="noStrike" kern="1200" cap="none" spc="0" normalizeH="0" baseline="0" noProof="0" dirty="0">
                <a:ln>
                  <a:noFill/>
                </a:ln>
                <a:solidFill>
                  <a:srgbClr val="002060"/>
                </a:solidFill>
                <a:effectLst/>
                <a:uLnTx/>
                <a:uFillTx/>
                <a:latin typeface="Calibri" panose="020F0502020204030204"/>
                <a:ea typeface="+mn-ea"/>
                <a:cs typeface="+mn-cs"/>
              </a:rPr>
              <a:t>685</a:t>
            </a:r>
          </a:p>
        </p:txBody>
      </p:sp>
      <p:sp>
        <p:nvSpPr>
          <p:cNvPr id="31" name="Título 1">
            <a:extLst>
              <a:ext uri="{FF2B5EF4-FFF2-40B4-BE49-F238E27FC236}">
                <a16:creationId xmlns:a16="http://schemas.microsoft.com/office/drawing/2014/main" id="{E999D14C-E6EE-6DD4-2EA2-282EC09058E0}"/>
              </a:ext>
            </a:extLst>
          </p:cNvPr>
          <p:cNvSpPr txBox="1">
            <a:spLocks/>
          </p:cNvSpPr>
          <p:nvPr/>
        </p:nvSpPr>
        <p:spPr>
          <a:xfrm>
            <a:off x="6831229" y="5669159"/>
            <a:ext cx="5323826" cy="105610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CIUDAD BOLÍVAR	PUENTE ARANDA	RAFAEL URIBE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243		110		181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BOSA		TUNJUELITO 		 ANTONIO NARIÑO</a:t>
            </a:r>
          </a:p>
          <a:p>
            <a:pPr marL="800100" marR="0" lvl="1" indent="-342900" algn="l" defTabSz="914400" rtl="0" eaLnBrk="1" fontAlgn="auto" latinLnBrk="0" hangingPunct="1">
              <a:lnSpc>
                <a:spcPct val="100000"/>
              </a:lnSpc>
              <a:spcBef>
                <a:spcPts val="0"/>
              </a:spcBef>
              <a:spcAft>
                <a:spcPts val="0"/>
              </a:spcAft>
              <a:buClrTx/>
              <a:buSzTx/>
              <a:buFontTx/>
              <a:buAutoNum type="arabicPlain" startAt="12"/>
              <a:tabLst/>
              <a:defRPr/>
            </a:pPr>
            <a:r>
              <a:rPr kumimoji="0" lang="es-CO" sz="1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5		1</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37		</a:t>
            </a:r>
            <a:r>
              <a:rPr lang="es-CO" sz="1600" b="1" dirty="0">
                <a:solidFill>
                  <a:srgbClr val="4472C4">
                    <a:lumMod val="50000"/>
                  </a:srgbClr>
                </a:solidFill>
                <a:latin typeface="Calibri" panose="020F0502020204030204"/>
              </a:rPr>
              <a:t>98</a:t>
            </a: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2</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LOS MÁRTIRES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lang="es-CO" sz="1600" b="1" dirty="0">
                <a:solidFill>
                  <a:srgbClr val="4472C4">
                    <a:lumMod val="50000"/>
                  </a:srgbClr>
                </a:solidFill>
                <a:latin typeface="Calibri" panose="020F0502020204030204"/>
              </a:rPr>
              <a:t>9</a:t>
            </a:r>
            <a:r>
              <a:rPr kumimoji="0" lang="es-CO" sz="16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5</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8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30" name="CuadroTexto 29">
            <a:extLst>
              <a:ext uri="{FF2B5EF4-FFF2-40B4-BE49-F238E27FC236}">
                <a16:creationId xmlns:a16="http://schemas.microsoft.com/office/drawing/2014/main" id="{B70A50C9-ECD4-4BB2-BD8B-C6C82067852F}"/>
              </a:ext>
            </a:extLst>
          </p:cNvPr>
          <p:cNvSpPr txBox="1"/>
          <p:nvPr/>
        </p:nvSpPr>
        <p:spPr>
          <a:xfrm>
            <a:off x="65604" y="6280391"/>
            <a:ext cx="6544746" cy="369332"/>
          </a:xfrm>
          <a:prstGeom prst="rect">
            <a:avLst/>
          </a:prstGeom>
          <a:noFill/>
        </p:spPr>
        <p:txBody>
          <a:bodyPr wrap="square" lIns="91440" tIns="45720" rIns="91440" bIns="45720" anchor="t">
            <a:spAutoFit/>
          </a:bodyPr>
          <a:lstStyle/>
          <a:p>
            <a:pPr marL="171450" marR="0" lvl="0" indent="-1714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CO" sz="900" b="0" i="0" u="none" strike="noStrike" kern="1200" cap="none" spc="0" normalizeH="0" baseline="0" noProof="0" dirty="0">
                <a:ln>
                  <a:noFill/>
                </a:ln>
                <a:solidFill>
                  <a:srgbClr val="002060"/>
                </a:solidFill>
                <a:effectLst/>
                <a:uLnTx/>
                <a:uFillTx/>
                <a:latin typeface="Calibri" panose="020F0502020204030204"/>
                <a:ea typeface="+mn-ea"/>
                <a:cs typeface="+mn-cs"/>
              </a:rPr>
              <a:t>La obligación de reemplazar contenedores esta sobre la capacidad Nominal del Anexo 11 .</a:t>
            </a:r>
          </a:p>
          <a:p>
            <a:pPr marL="171450" indent="-171450" algn="just">
              <a:buFont typeface="Arial" panose="020B0604020202020204" pitchFamily="34" charset="0"/>
              <a:buChar char="•"/>
              <a:defRPr/>
            </a:pPr>
            <a:r>
              <a:rPr lang="es-CO" sz="900" dirty="0">
                <a:solidFill>
                  <a:srgbClr val="002060"/>
                </a:solidFill>
                <a:latin typeface="Calibri" panose="020F0502020204030204"/>
              </a:rPr>
              <a:t>*Se reportaron 19 contenedores remplazados, en el informe del Concesionario de abril de 2024.</a:t>
            </a:r>
            <a:endParaRPr lang="es-CO" sz="900" b="0" i="0" u="none" strike="noStrike" kern="1200" cap="none" spc="0" normalizeH="0" baseline="0" noProof="0" dirty="0">
              <a:ln>
                <a:noFill/>
              </a:ln>
              <a:solidFill>
                <a:srgbClr val="002060"/>
              </a:solidFill>
              <a:effectLst/>
              <a:uLnTx/>
              <a:uFillTx/>
              <a:latin typeface="Calibri" panose="020F0502020204030204"/>
              <a:ea typeface="Calibri"/>
              <a:cs typeface="Calibri"/>
            </a:endParaRPr>
          </a:p>
        </p:txBody>
      </p:sp>
    </p:spTree>
    <p:extLst>
      <p:ext uri="{BB962C8B-B14F-4D97-AF65-F5344CB8AC3E}">
        <p14:creationId xmlns:p14="http://schemas.microsoft.com/office/powerpoint/2010/main" val="234714928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a:extLst>
              <a:ext uri="{FF2B5EF4-FFF2-40B4-BE49-F238E27FC236}">
                <a16:creationId xmlns:a16="http://schemas.microsoft.com/office/drawing/2014/main" id="{FCE05695-B3DC-4413-9228-1041F937AC93}"/>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395231" y="1414053"/>
            <a:ext cx="8376241" cy="4093029"/>
          </a:xfrm>
          <a:prstGeom prst="rect">
            <a:avLst/>
          </a:prstGeom>
        </p:spPr>
      </p:pic>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5074688" y="3756660"/>
            <a:ext cx="584306" cy="110332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849060" y="3429000"/>
            <a:ext cx="2225628" cy="113368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52487" y="128264"/>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kumimoji="0" lang="es-CO" sz="1600" b="0" i="0" u="none" strike="noStrike" kern="1200" cap="small" spc="0" normalizeH="0" baseline="0" noProof="0" dirty="0">
                <a:ln>
                  <a:noFill/>
                </a:ln>
                <a:solidFill>
                  <a:srgbClr val="002060"/>
                </a:solidFill>
                <a:effectLst/>
                <a:uLnTx/>
                <a:uFillTx/>
                <a:latin typeface="Candara"/>
                <a:ea typeface="+mn-ea"/>
                <a:cs typeface="+mn-cs"/>
              </a:rPr>
              <a:t>         Zonas de mayor vandalismo al esquema de Contenerización</a:t>
            </a:r>
            <a:r>
              <a:rPr lang="es-CO" sz="1600" cap="small" dirty="0">
                <a:solidFill>
                  <a:srgbClr val="002060"/>
                </a:solidFill>
                <a:latin typeface="Candara"/>
              </a:rPr>
              <a:t> mayo </a:t>
            </a:r>
            <a:r>
              <a:rPr kumimoji="0" lang="es-CO" sz="1600" i="0" u="none" strike="noStrike" kern="1200" cap="small" spc="0" normalizeH="0" baseline="0" noProof="0" dirty="0">
                <a:ln>
                  <a:noFill/>
                </a:ln>
                <a:solidFill>
                  <a:srgbClr val="002060"/>
                </a:solidFill>
                <a:effectLst/>
                <a:uLnTx/>
                <a:uFillTx/>
                <a:latin typeface="Candara"/>
                <a:ea typeface="+mn-ea"/>
                <a:cs typeface="+mn-cs"/>
              </a:rPr>
              <a:t>– 2024</a:t>
            </a:r>
            <a:r>
              <a:rPr lang="es-CO" sz="1600" cap="small" dirty="0">
                <a:solidFill>
                  <a:srgbClr val="002060"/>
                </a:solidFill>
                <a:latin typeface="Candara"/>
              </a:rPr>
              <a:t> </a:t>
            </a:r>
            <a:r>
              <a:rPr lang="es-CO" sz="1600" cap="small" dirty="0">
                <a:solidFill>
                  <a:srgbClr val="4472C4"/>
                </a:solidFill>
                <a:latin typeface="Candara"/>
              </a:rPr>
              <a:t> </a:t>
            </a:r>
            <a:endParaRPr lang="es-CO" sz="1600" b="0" i="0" u="none" strike="noStrike" kern="1200" cap="small" spc="0" normalizeH="0" baseline="0" noProof="0" dirty="0">
              <a:ln>
                <a:noFill/>
              </a:ln>
              <a:solidFill>
                <a:srgbClr val="4472C4"/>
              </a:solidFill>
              <a:effectLst/>
              <a:uLnTx/>
              <a:uFillTx/>
              <a:latin typeface="Candara"/>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a:off x="2412508" y="3154731"/>
            <a:ext cx="1593026" cy="243925"/>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9" name="Título 1">
            <a:extLst>
              <a:ext uri="{FF2B5EF4-FFF2-40B4-BE49-F238E27FC236}">
                <a16:creationId xmlns:a16="http://schemas.microsoft.com/office/drawing/2014/main" id="{6F94163E-35B2-457D-A14E-F0591740349F}"/>
              </a:ext>
            </a:extLst>
          </p:cNvPr>
          <p:cNvSpPr txBox="1">
            <a:spLocks/>
          </p:cNvSpPr>
          <p:nvPr/>
        </p:nvSpPr>
        <p:spPr>
          <a:xfrm>
            <a:off x="1356222" y="2946960"/>
            <a:ext cx="2428340" cy="12373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Rincón del Norte</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highlight>
                  <a:srgbClr val="FFFFFF"/>
                </a:highlight>
                <a:uLnTx/>
                <a:uFillTx/>
                <a:latin typeface="Calibri Light" panose="020F0302020204030204"/>
                <a:ea typeface="+mj-ea"/>
                <a:cs typeface="+mj-cs"/>
              </a:rPr>
              <a:t>La Gaitana</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highlight>
                  <a:srgbClr val="FFFFFF"/>
                </a:highlight>
                <a:uLnTx/>
                <a:uFillTx/>
                <a:latin typeface="Calibri" panose="020F0502020204030204"/>
                <a:ea typeface="+mj-ea"/>
                <a:cs typeface="+mj-cs"/>
              </a:rPr>
              <a:t> </a:t>
            </a:r>
          </a:p>
        </p:txBody>
      </p:sp>
      <p:sp>
        <p:nvSpPr>
          <p:cNvPr id="36" name="CuadroTexto 35">
            <a:extLst>
              <a:ext uri="{FF2B5EF4-FFF2-40B4-BE49-F238E27FC236}">
                <a16:creationId xmlns:a16="http://schemas.microsoft.com/office/drawing/2014/main" id="{E3FBEBE5-03A2-42B7-963D-36B412F686F8}"/>
              </a:ext>
            </a:extLst>
          </p:cNvPr>
          <p:cNvSpPr txBox="1"/>
          <p:nvPr/>
        </p:nvSpPr>
        <p:spPr>
          <a:xfrm>
            <a:off x="7432858" y="1506685"/>
            <a:ext cx="2884160" cy="769441"/>
          </a:xfrm>
          <a:prstGeom prst="rect">
            <a:avLst/>
          </a:prstGeom>
          <a:noFill/>
        </p:spPr>
        <p:txBody>
          <a:bodyPr wrap="square" rtlCol="0">
            <a:spAutoFit/>
          </a:bodyPr>
          <a:lstStyle/>
          <a:p>
            <a:pPr>
              <a:defRPr/>
            </a:pPr>
            <a:r>
              <a:rPr kumimoji="0" lang="es-CO" sz="1600" b="1"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San Cristóbal     Santa Fe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rPr>
              <a:t>20 de julio              Santa Barbara   </a:t>
            </a:r>
          </a:p>
          <a:p>
            <a:pPr marL="0" marR="0" lvl="0" indent="0" algn="l" defTabSz="914400" rtl="0" eaLnBrk="1" fontAlgn="auto" latinLnBrk="0" hangingPunct="1">
              <a:lnSpc>
                <a:spcPct val="100000"/>
              </a:lnSpc>
              <a:spcBef>
                <a:spcPts val="0"/>
              </a:spcBef>
              <a:spcAft>
                <a:spcPts val="0"/>
              </a:spcAft>
              <a:buClrTx/>
              <a:buSzTx/>
              <a:buFontTx/>
              <a:buNone/>
              <a:tabLst/>
              <a:defRPr/>
            </a:pPr>
            <a:r>
              <a:rPr lang="es-CO" sz="1400" cap="small" dirty="0">
                <a:solidFill>
                  <a:srgbClr val="4472C4">
                    <a:lumMod val="50000"/>
                  </a:srgbClr>
                </a:solidFill>
                <a:latin typeface="Calibri Light" panose="020F0302020204030204"/>
              </a:rPr>
              <a:t>Suramérica</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n-ea"/>
              <a:cs typeface="+mn-cs"/>
            </a:endParaRPr>
          </a:p>
        </p:txBody>
      </p:sp>
      <p:sp>
        <p:nvSpPr>
          <p:cNvPr id="32" name="Título 1">
            <a:extLst>
              <a:ext uri="{FF2B5EF4-FFF2-40B4-BE49-F238E27FC236}">
                <a16:creationId xmlns:a16="http://schemas.microsoft.com/office/drawing/2014/main" id="{854EDB54-E7B7-423A-AC3B-9BE2C198CEDA}"/>
              </a:ext>
            </a:extLst>
          </p:cNvPr>
          <p:cNvSpPr txBox="1">
            <a:spLocks/>
          </p:cNvSpPr>
          <p:nvPr/>
        </p:nvSpPr>
        <p:spPr>
          <a:xfrm>
            <a:off x="3633545" y="5217436"/>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FONTIBÓN</a:t>
            </a: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V</a:t>
            </a: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illa Carmenza      Roma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Villemar                 Catalina </a:t>
            </a:r>
            <a:r>
              <a:rPr kumimoji="0" lang="es-CO" sz="1400" b="0" i="0" u="none" strike="noStrike" kern="1200" cap="small" spc="0" normalizeH="0" baseline="0" noProof="0" dirty="0" err="1">
                <a:ln>
                  <a:noFill/>
                </a:ln>
                <a:solidFill>
                  <a:srgbClr val="4472C4">
                    <a:lumMod val="50000"/>
                  </a:srgbClr>
                </a:solidFill>
                <a:effectLst/>
                <a:uLnTx/>
                <a:uFillTx/>
                <a:latin typeface="Calibri Light" panose="020F0302020204030204"/>
                <a:ea typeface="+mj-ea"/>
                <a:cs typeface="+mj-cs"/>
              </a:rPr>
              <a:t>ii</a:t>
            </a: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La Cecilia</a:t>
            </a:r>
            <a:endParaRPr kumimoji="0" lang="es-CO" sz="14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endPar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28" name="Título 1">
            <a:extLst>
              <a:ext uri="{FF2B5EF4-FFF2-40B4-BE49-F238E27FC236}">
                <a16:creationId xmlns:a16="http://schemas.microsoft.com/office/drawing/2014/main" id="{03469D0D-2F00-4F6F-830A-AA73FECF22ED}"/>
              </a:ext>
            </a:extLst>
          </p:cNvPr>
          <p:cNvSpPr txBox="1">
            <a:spLocks/>
          </p:cNvSpPr>
          <p:nvPr/>
        </p:nvSpPr>
        <p:spPr>
          <a:xfrm>
            <a:off x="1893725" y="4221066"/>
            <a:ext cx="2428340" cy="8402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BARRIOS UNIDOS</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San Fernando</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Normandía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Garces Navas</a:t>
            </a:r>
          </a:p>
        </p:txBody>
      </p:sp>
      <p:cxnSp>
        <p:nvCxnSpPr>
          <p:cNvPr id="38" name="Conector recto 37">
            <a:extLst>
              <a:ext uri="{FF2B5EF4-FFF2-40B4-BE49-F238E27FC236}">
                <a16:creationId xmlns:a16="http://schemas.microsoft.com/office/drawing/2014/main" id="{FC471D9E-4835-13A6-32AF-5C13C56636DF}"/>
              </a:ext>
            </a:extLst>
          </p:cNvPr>
          <p:cNvCxnSpPr>
            <a:cxnSpLocks/>
          </p:cNvCxnSpPr>
          <p:nvPr/>
        </p:nvCxnSpPr>
        <p:spPr>
          <a:xfrm>
            <a:off x="6623443" y="3815309"/>
            <a:ext cx="1380848" cy="150557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39" name="Título 1">
            <a:extLst>
              <a:ext uri="{FF2B5EF4-FFF2-40B4-BE49-F238E27FC236}">
                <a16:creationId xmlns:a16="http://schemas.microsoft.com/office/drawing/2014/main" id="{6814AA63-8073-02A6-1AB2-C5CB78990A4A}"/>
              </a:ext>
            </a:extLst>
          </p:cNvPr>
          <p:cNvSpPr txBox="1">
            <a:spLocks/>
          </p:cNvSpPr>
          <p:nvPr/>
        </p:nvSpPr>
        <p:spPr>
          <a:xfrm>
            <a:off x="6676665" y="5477613"/>
            <a:ext cx="4396546" cy="80498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RAFAEL URIBE </a:t>
            </a:r>
            <a:r>
              <a:rPr kumimoji="0" lang="es-CO" sz="1400" b="1" i="0" u="none" strike="noStrike" kern="1200" cap="small" spc="0" normalizeH="0" baseline="0" noProof="0" dirty="0" err="1">
                <a:ln>
                  <a:noFill/>
                </a:ln>
                <a:solidFill>
                  <a:srgbClr val="4472C4">
                    <a:lumMod val="50000"/>
                  </a:srgbClr>
                </a:solidFill>
                <a:effectLst/>
                <a:uLnTx/>
                <a:uFillTx/>
                <a:latin typeface="Calibri Light" panose="020F0302020204030204"/>
                <a:ea typeface="+mj-ea"/>
                <a:cs typeface="+mj-cs"/>
              </a:rPr>
              <a:t>URIBE</a:t>
            </a: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 	</a:t>
            </a:r>
            <a:r>
              <a:rPr kumimoji="0" lang="es-CO" sz="1400" b="1" i="0" u="none" strike="noStrike" kern="1200" cap="small" spc="0" normalizeH="0" baseline="0" noProof="0" dirty="0">
                <a:ln>
                  <a:noFill/>
                </a:ln>
                <a:solidFill>
                  <a:srgbClr val="4472C4">
                    <a:lumMod val="50000"/>
                  </a:srgbClr>
                </a:solidFill>
                <a:effectLst/>
                <a:uLnTx/>
                <a:uFillTx/>
                <a:latin typeface="Calibri Light" panose="020F0302020204030204" pitchFamily="34" charset="0"/>
                <a:cs typeface="Calibri Light" panose="020F0302020204030204" pitchFamily="34" charset="0"/>
              </a:rPr>
              <a:t>CIUDAD BOLÍVAR</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Quiroga 		Arborizadora Alta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Molinos 		Sierra Morena				</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30533" y="2148918"/>
            <a:ext cx="724058" cy="6721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348496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F77565F6-A383-916E-4AA6-F2ACE93BB1A2}"/>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3106875" y="1652958"/>
            <a:ext cx="7834813" cy="3828461"/>
          </a:xfrm>
          <a:prstGeom prst="rect">
            <a:avLst/>
          </a:prstGeom>
        </p:spPr>
      </p:pic>
      <p:sp>
        <p:nvSpPr>
          <p:cNvPr id="6" name="Título 1">
            <a:extLst>
              <a:ext uri="{FF2B5EF4-FFF2-40B4-BE49-F238E27FC236}">
                <a16:creationId xmlns:a16="http://schemas.microsoft.com/office/drawing/2014/main" id="{DD75F67D-9767-4093-943C-7DC9EC89C4A0}"/>
              </a:ext>
            </a:extLst>
          </p:cNvPr>
          <p:cNvSpPr txBox="1">
            <a:spLocks/>
          </p:cNvSpPr>
          <p:nvPr/>
        </p:nvSpPr>
        <p:spPr>
          <a:xfrm>
            <a:off x="7192710" y="1710466"/>
            <a:ext cx="4186859" cy="100147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SAN CRISTOBAL       CHAPINERO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1° de mayo	             antiguo country</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endParaRPr>
          </a:p>
        </p:txBody>
      </p:sp>
      <p:sp>
        <p:nvSpPr>
          <p:cNvPr id="7" name="Título 1">
            <a:extLst>
              <a:ext uri="{FF2B5EF4-FFF2-40B4-BE49-F238E27FC236}">
                <a16:creationId xmlns:a16="http://schemas.microsoft.com/office/drawing/2014/main" id="{85A99F74-A6E5-4470-B205-89FDFDCC9BCF}"/>
              </a:ext>
            </a:extLst>
          </p:cNvPr>
          <p:cNvSpPr txBox="1">
            <a:spLocks/>
          </p:cNvSpPr>
          <p:nvPr/>
        </p:nvSpPr>
        <p:spPr>
          <a:xfrm>
            <a:off x="981937" y="2193091"/>
            <a:ext cx="2231441" cy="779462"/>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Suba urbano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salitre</a:t>
            </a:r>
          </a:p>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0" i="0" u="none" strike="noStrike" kern="1200" cap="small" spc="0" normalizeH="0" baseline="0" noProof="0">
              <a:ln>
                <a:noFill/>
              </a:ln>
              <a:solidFill>
                <a:srgbClr val="4472C4">
                  <a:lumMod val="50000"/>
                </a:srgbClr>
              </a:solidFill>
              <a:effectLst/>
              <a:uLnTx/>
              <a:uFillTx/>
              <a:latin typeface="Calibri" panose="020F0502020204030204"/>
              <a:ea typeface="+mj-ea"/>
              <a:cs typeface="+mj-cs"/>
            </a:endParaRPr>
          </a:p>
        </p:txBody>
      </p:sp>
      <p:sp>
        <p:nvSpPr>
          <p:cNvPr id="8" name="Título 1">
            <a:extLst>
              <a:ext uri="{FF2B5EF4-FFF2-40B4-BE49-F238E27FC236}">
                <a16:creationId xmlns:a16="http://schemas.microsoft.com/office/drawing/2014/main" id="{C3F28549-B885-477E-B0CE-1593B2941253}"/>
              </a:ext>
            </a:extLst>
          </p:cNvPr>
          <p:cNvSpPr txBox="1">
            <a:spLocks/>
          </p:cNvSpPr>
          <p:nvPr/>
        </p:nvSpPr>
        <p:spPr>
          <a:xfrm>
            <a:off x="1126248" y="3885448"/>
            <a:ext cx="1797468" cy="1128474"/>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El Minuto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Bachué</a:t>
            </a:r>
          </a:p>
        </p:txBody>
      </p:sp>
      <p:sp>
        <p:nvSpPr>
          <p:cNvPr id="9" name="Título 1">
            <a:extLst>
              <a:ext uri="{FF2B5EF4-FFF2-40B4-BE49-F238E27FC236}">
                <a16:creationId xmlns:a16="http://schemas.microsoft.com/office/drawing/2014/main" id="{DAA8A8BC-0F12-4806-BF31-B54AC80A9581}"/>
              </a:ext>
            </a:extLst>
          </p:cNvPr>
          <p:cNvSpPr txBox="1">
            <a:spLocks/>
          </p:cNvSpPr>
          <p:nvPr/>
        </p:nvSpPr>
        <p:spPr>
          <a:xfrm>
            <a:off x="3106875" y="4904657"/>
            <a:ext cx="3688961" cy="56423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FONTIBÓN              </a:t>
            </a:r>
            <a:r>
              <a:rPr kumimoji="0" lang="es-CO" sz="1400" b="1" i="0" u="none" strike="noStrike" kern="1200" cap="none" spc="0" normalizeH="0" baseline="0" noProof="0">
                <a:ln>
                  <a:noFill/>
                </a:ln>
                <a:solidFill>
                  <a:srgbClr val="4472C4">
                    <a:lumMod val="50000"/>
                  </a:srgbClr>
                </a:solidFill>
                <a:effectLst/>
                <a:uLnTx/>
                <a:uFillTx/>
                <a:latin typeface="Calibri Light" panose="020F0302020204030204"/>
                <a:ea typeface="+mj-ea"/>
                <a:cs typeface="+mj-cs"/>
              </a:rPr>
              <a:t>KENNEDY</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err="1">
                <a:ln>
                  <a:noFill/>
                </a:ln>
                <a:solidFill>
                  <a:srgbClr val="4472C4">
                    <a:lumMod val="50000"/>
                  </a:srgbClr>
                </a:solidFill>
                <a:effectLst/>
                <a:uLnTx/>
                <a:uFillTx/>
                <a:latin typeface="Calibri Light" panose="020F0302020204030204"/>
                <a:ea typeface="+mj-ea"/>
                <a:cs typeface="+mj-cs"/>
              </a:rPr>
              <a:t>Ferrocaja</a:t>
            </a:r>
            <a:r>
              <a:rPr kumimoji="0" lang="es-CO" sz="1400" b="0" i="0" u="none" strike="noStrike" kern="1200" cap="small" spc="0" normalizeH="0" baseline="0" noProof="0">
                <a:ln>
                  <a:noFill/>
                </a:ln>
                <a:solidFill>
                  <a:srgbClr val="4472C4">
                    <a:lumMod val="50000"/>
                  </a:srgbClr>
                </a:solidFill>
                <a:effectLst/>
                <a:uLnTx/>
                <a:uFillTx/>
                <a:latin typeface="Calibri Light" panose="020F0302020204030204"/>
                <a:ea typeface="+mj-ea"/>
                <a:cs typeface="+mj-cs"/>
              </a:rPr>
              <a:t>                 Marsella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a:ln>
                  <a:noFill/>
                </a:ln>
                <a:solidFill>
                  <a:srgbClr val="4472C4">
                    <a:lumMod val="50000"/>
                  </a:srgbClr>
                </a:solidFill>
                <a:effectLst/>
                <a:uLnTx/>
                <a:uFillTx/>
                <a:latin typeface="Calibri" panose="020F0502020204030204"/>
                <a:ea typeface="+mj-ea"/>
                <a:cs typeface="+mj-cs"/>
              </a:rPr>
              <a:t>           </a:t>
            </a:r>
          </a:p>
        </p:txBody>
      </p:sp>
      <p:cxnSp>
        <p:nvCxnSpPr>
          <p:cNvPr id="20" name="Conector recto 19">
            <a:extLst>
              <a:ext uri="{FF2B5EF4-FFF2-40B4-BE49-F238E27FC236}">
                <a16:creationId xmlns:a16="http://schemas.microsoft.com/office/drawing/2014/main" id="{F425C421-1C06-4A22-A43D-A3148C1EB91C}"/>
              </a:ext>
            </a:extLst>
          </p:cNvPr>
          <p:cNvCxnSpPr>
            <a:cxnSpLocks/>
          </p:cNvCxnSpPr>
          <p:nvPr/>
        </p:nvCxnSpPr>
        <p:spPr>
          <a:xfrm flipH="1">
            <a:off x="6624647" y="2366497"/>
            <a:ext cx="474146" cy="454612"/>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25" name="Conector recto 24">
            <a:extLst>
              <a:ext uri="{FF2B5EF4-FFF2-40B4-BE49-F238E27FC236}">
                <a16:creationId xmlns:a16="http://schemas.microsoft.com/office/drawing/2014/main" id="{9649E614-4743-4EE3-9F95-862481FDB765}"/>
              </a:ext>
            </a:extLst>
          </p:cNvPr>
          <p:cNvCxnSpPr>
            <a:cxnSpLocks/>
          </p:cNvCxnSpPr>
          <p:nvPr/>
        </p:nvCxnSpPr>
        <p:spPr>
          <a:xfrm flipH="1">
            <a:off x="4379946" y="4023077"/>
            <a:ext cx="817704" cy="707806"/>
          </a:xfrm>
          <a:prstGeom prst="line">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cto 29">
            <a:extLst>
              <a:ext uri="{FF2B5EF4-FFF2-40B4-BE49-F238E27FC236}">
                <a16:creationId xmlns:a16="http://schemas.microsoft.com/office/drawing/2014/main" id="{32E97C82-D8DC-4381-B0F6-1F926893C0AF}"/>
              </a:ext>
            </a:extLst>
          </p:cNvPr>
          <p:cNvCxnSpPr>
            <a:cxnSpLocks/>
          </p:cNvCxnSpPr>
          <p:nvPr/>
        </p:nvCxnSpPr>
        <p:spPr>
          <a:xfrm>
            <a:off x="6354535" y="3928116"/>
            <a:ext cx="725877" cy="1190709"/>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cto 32">
            <a:extLst>
              <a:ext uri="{FF2B5EF4-FFF2-40B4-BE49-F238E27FC236}">
                <a16:creationId xmlns:a16="http://schemas.microsoft.com/office/drawing/2014/main" id="{8A6C5633-A7FE-4C8B-96AC-129B2135F538}"/>
              </a:ext>
            </a:extLst>
          </p:cNvPr>
          <p:cNvCxnSpPr>
            <a:cxnSpLocks/>
          </p:cNvCxnSpPr>
          <p:nvPr/>
        </p:nvCxnSpPr>
        <p:spPr>
          <a:xfrm flipV="1">
            <a:off x="3176686" y="3065486"/>
            <a:ext cx="1517" cy="607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cto 34">
            <a:extLst>
              <a:ext uri="{FF2B5EF4-FFF2-40B4-BE49-F238E27FC236}">
                <a16:creationId xmlns:a16="http://schemas.microsoft.com/office/drawing/2014/main" id="{E2E1515D-EDF6-4CE0-A5B3-45856901FE3B}"/>
              </a:ext>
            </a:extLst>
          </p:cNvPr>
          <p:cNvCxnSpPr>
            <a:cxnSpLocks/>
          </p:cNvCxnSpPr>
          <p:nvPr/>
        </p:nvCxnSpPr>
        <p:spPr>
          <a:xfrm flipH="1">
            <a:off x="2055219" y="3825688"/>
            <a:ext cx="2537317" cy="439694"/>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2" name="CuadroTexto 21">
            <a:extLst>
              <a:ext uri="{FF2B5EF4-FFF2-40B4-BE49-F238E27FC236}">
                <a16:creationId xmlns:a16="http://schemas.microsoft.com/office/drawing/2014/main" id="{828C58DA-5753-4832-96DF-FCD6A9249138}"/>
              </a:ext>
            </a:extLst>
          </p:cNvPr>
          <p:cNvSpPr txBox="1"/>
          <p:nvPr/>
        </p:nvSpPr>
        <p:spPr>
          <a:xfrm>
            <a:off x="1694738" y="219610"/>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002060"/>
                </a:solidFill>
                <a:effectLst/>
                <a:uLnTx/>
                <a:uFillTx/>
                <a:latin typeface="Candara"/>
              </a:rPr>
              <a:t>CONTENEDORES</a:t>
            </a:r>
          </a:p>
          <a:p>
            <a:pPr>
              <a:defRPr/>
            </a:pPr>
            <a:r>
              <a:rPr lang="es-CO" sz="1600" cap="small" dirty="0">
                <a:solidFill>
                  <a:srgbClr val="002060"/>
                </a:solidFill>
                <a:latin typeface="Candara"/>
              </a:rPr>
              <a:t>          </a:t>
            </a:r>
            <a:r>
              <a:rPr kumimoji="0" lang="es-CO" sz="1600" b="0" i="0" u="none" strike="noStrike" kern="1200" cap="small" spc="0" normalizeH="0" baseline="0" noProof="0" dirty="0">
                <a:ln>
                  <a:noFill/>
                </a:ln>
                <a:solidFill>
                  <a:srgbClr val="002060"/>
                </a:solidFill>
                <a:effectLst/>
                <a:uLnTx/>
                <a:uFillTx/>
                <a:latin typeface="Candara"/>
              </a:rPr>
              <a:t> Casos de Éxito mayo</a:t>
            </a:r>
            <a:r>
              <a:rPr lang="es-CO" sz="1600" cap="small" dirty="0">
                <a:solidFill>
                  <a:srgbClr val="002060"/>
                </a:solidFill>
                <a:latin typeface="Candara"/>
              </a:rPr>
              <a:t> </a:t>
            </a:r>
            <a:r>
              <a:rPr kumimoji="0" lang="es-CO" sz="1600" b="0" i="0" u="none" strike="noStrike" kern="1200" cap="small" spc="0" normalizeH="0" baseline="0" noProof="0" dirty="0">
                <a:ln>
                  <a:noFill/>
                </a:ln>
                <a:solidFill>
                  <a:srgbClr val="002060"/>
                </a:solidFill>
                <a:effectLst/>
                <a:uLnTx/>
                <a:uFillTx/>
                <a:latin typeface="Candara"/>
              </a:rPr>
              <a:t>– 2024</a:t>
            </a:r>
            <a:r>
              <a:rPr lang="es-CO" sz="1600" cap="small" dirty="0">
                <a:solidFill>
                  <a:srgbClr val="002060"/>
                </a:solidFill>
                <a:latin typeface="Candara"/>
              </a:rPr>
              <a:t> </a:t>
            </a:r>
            <a:endParaRPr lang="es-CO" sz="1600" b="0" i="0" u="none" strike="noStrike" kern="1200" cap="small" spc="0" normalizeH="0" baseline="0" noProof="0" dirty="0">
              <a:ln>
                <a:noFill/>
              </a:ln>
              <a:solidFill>
                <a:srgbClr val="002060"/>
              </a:solidFill>
              <a:effectLst/>
              <a:uLnTx/>
              <a:uFillTx/>
              <a:latin typeface="Candara" panose="020E0502030303020204" pitchFamily="34" charset="0"/>
            </a:endParaRPr>
          </a:p>
        </p:txBody>
      </p:sp>
      <p:cxnSp>
        <p:nvCxnSpPr>
          <p:cNvPr id="23" name="Conector recto 22">
            <a:extLst>
              <a:ext uri="{FF2B5EF4-FFF2-40B4-BE49-F238E27FC236}">
                <a16:creationId xmlns:a16="http://schemas.microsoft.com/office/drawing/2014/main" id="{947D6E3F-6272-4E19-AFE0-1140A63A43FF}"/>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4" name="Imagen 23">
            <a:extLst>
              <a:ext uri="{FF2B5EF4-FFF2-40B4-BE49-F238E27FC236}">
                <a16:creationId xmlns:a16="http://schemas.microsoft.com/office/drawing/2014/main" id="{E245157E-39ED-4440-87A7-B30D00A094C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cxnSp>
        <p:nvCxnSpPr>
          <p:cNvPr id="26" name="Conector recto 25">
            <a:extLst>
              <a:ext uri="{FF2B5EF4-FFF2-40B4-BE49-F238E27FC236}">
                <a16:creationId xmlns:a16="http://schemas.microsoft.com/office/drawing/2014/main" id="{A9E7709F-7D96-4A63-B239-B5D14ED73527}"/>
              </a:ext>
            </a:extLst>
          </p:cNvPr>
          <p:cNvCxnSpPr>
            <a:cxnSpLocks/>
          </p:cNvCxnSpPr>
          <p:nvPr/>
        </p:nvCxnSpPr>
        <p:spPr>
          <a:xfrm flipH="1" flipV="1">
            <a:off x="1930192" y="2617442"/>
            <a:ext cx="2049456" cy="802613"/>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27" name="Título 1">
            <a:extLst>
              <a:ext uri="{FF2B5EF4-FFF2-40B4-BE49-F238E27FC236}">
                <a16:creationId xmlns:a16="http://schemas.microsoft.com/office/drawing/2014/main" id="{08C09CD8-6E9D-8EEF-89E5-673B685600AB}"/>
              </a:ext>
            </a:extLst>
          </p:cNvPr>
          <p:cNvSpPr txBox="1">
            <a:spLocks/>
          </p:cNvSpPr>
          <p:nvPr/>
        </p:nvSpPr>
        <p:spPr>
          <a:xfrm>
            <a:off x="6479455" y="5186775"/>
            <a:ext cx="1426510" cy="66183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400" b="0" i="0" u="none" strike="noStrike" kern="1200" cap="small" spc="0" normalizeH="0" baseline="0" noProof="0" dirty="0">
                <a:ln>
                  <a:noFill/>
                </a:ln>
                <a:solidFill>
                  <a:srgbClr val="4472C4">
                    <a:lumMod val="50000"/>
                  </a:srgbClr>
                </a:solidFill>
                <a:effectLst/>
                <a:uLnTx/>
                <a:uFillTx/>
                <a:latin typeface="Calibri Light" panose="020F0302020204030204"/>
                <a:ea typeface="+mj-ea"/>
                <a:cs typeface="+mj-cs"/>
              </a:rPr>
              <a:t>Pablo VI</a:t>
            </a:r>
          </a:p>
        </p:txBody>
      </p:sp>
    </p:spTree>
    <p:extLst>
      <p:ext uri="{BB962C8B-B14F-4D97-AF65-F5344CB8AC3E}">
        <p14:creationId xmlns:p14="http://schemas.microsoft.com/office/powerpoint/2010/main" val="160393245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4642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4"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401696" y="253867"/>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mayo</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31005"/>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pic>
        <p:nvPicPr>
          <p:cNvPr id="18" name="Imagen 17">
            <a:extLst>
              <a:ext uri="{FF2B5EF4-FFF2-40B4-BE49-F238E27FC236}">
                <a16:creationId xmlns:a16="http://schemas.microsoft.com/office/drawing/2014/main" id="{E80B7346-DD39-46E7-BA62-0D4E07C6F2B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39927" y="5744539"/>
            <a:ext cx="1280414" cy="1005884"/>
          </a:xfrm>
          <a:prstGeom prst="rect">
            <a:avLst/>
          </a:prstGeom>
        </p:spPr>
      </p:pic>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6" name="Imagen 5">
            <a:extLst>
              <a:ext uri="{FF2B5EF4-FFF2-40B4-BE49-F238E27FC236}">
                <a16:creationId xmlns:a16="http://schemas.microsoft.com/office/drawing/2014/main" id="{1242471D-2AEF-87CF-AE3A-F783247C9ABD}"/>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21914" y="2072063"/>
            <a:ext cx="3641531" cy="3050555"/>
          </a:xfrm>
          <a:prstGeom prst="rect">
            <a:avLst/>
          </a:prstGeom>
        </p:spPr>
      </p:pic>
      <p:pic>
        <p:nvPicPr>
          <p:cNvPr id="9" name="Imagen 8">
            <a:extLst>
              <a:ext uri="{FF2B5EF4-FFF2-40B4-BE49-F238E27FC236}">
                <a16:creationId xmlns:a16="http://schemas.microsoft.com/office/drawing/2014/main" id="{3D86586C-EBE9-3175-9C24-6CCBDA78CBE0}"/>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352007" y="2087662"/>
            <a:ext cx="3504498" cy="3050555"/>
          </a:xfrm>
          <a:prstGeom prst="rect">
            <a:avLst/>
          </a:prstGeom>
        </p:spPr>
      </p:pic>
      <p:pic>
        <p:nvPicPr>
          <p:cNvPr id="12" name="Imagen 11">
            <a:extLst>
              <a:ext uri="{FF2B5EF4-FFF2-40B4-BE49-F238E27FC236}">
                <a16:creationId xmlns:a16="http://schemas.microsoft.com/office/drawing/2014/main" id="{83388FEB-479F-0919-EE82-3A246A38F6F4}"/>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7928555" y="2077763"/>
            <a:ext cx="3704435" cy="3051306"/>
          </a:xfrm>
          <a:prstGeom prst="rect">
            <a:avLst/>
          </a:prstGeom>
        </p:spPr>
      </p:pic>
    </p:spTree>
    <p:extLst>
      <p:ext uri="{BB962C8B-B14F-4D97-AF65-F5344CB8AC3E}">
        <p14:creationId xmlns:p14="http://schemas.microsoft.com/office/powerpoint/2010/main" val="2553520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07377" y="2037494"/>
            <a:ext cx="11348044" cy="308781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 name="Grupo 2">
            <a:extLst>
              <a:ext uri="{FF2B5EF4-FFF2-40B4-BE49-F238E27FC236}">
                <a16:creationId xmlns:a16="http://schemas.microsoft.com/office/drawing/2014/main" id="{A28DA0D9-345E-4F23-8A7D-98B05730DD8D}"/>
              </a:ext>
            </a:extLst>
          </p:cNvPr>
          <p:cNvGrpSpPr/>
          <p:nvPr/>
        </p:nvGrpSpPr>
        <p:grpSpPr>
          <a:xfrm>
            <a:off x="421978" y="1605049"/>
            <a:ext cx="11348043" cy="468155"/>
            <a:chOff x="535336" y="1429010"/>
            <a:chExt cx="11086768" cy="45208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207732" y="243419"/>
            <a:ext cx="10233804"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mayo</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29279" y="3430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52271"/>
            <a:ext cx="11362644" cy="475401"/>
            <a:chOff x="535336" y="1429010"/>
            <a:chExt cx="11086768" cy="459079"/>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30111"/>
              <a:ext cx="3797615" cy="457978"/>
            </a:xfrm>
            <a:prstGeom prst="rect">
              <a:avLst/>
            </a:prstGeom>
          </p:spPr>
        </p:pic>
      </p:grpSp>
      <p:sp>
        <p:nvSpPr>
          <p:cNvPr id="4" name="AutoShape 2">
            <a:extLst>
              <a:ext uri="{FF2B5EF4-FFF2-40B4-BE49-F238E27FC236}">
                <a16:creationId xmlns:a16="http://schemas.microsoft.com/office/drawing/2014/main" id="{F272E5A8-4517-460D-97B8-6C9F02EC5C4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AutoShape 2">
            <a:extLst>
              <a:ext uri="{FF2B5EF4-FFF2-40B4-BE49-F238E27FC236}">
                <a16:creationId xmlns:a16="http://schemas.microsoft.com/office/drawing/2014/main" id="{2B24318A-F94A-46AB-A1D9-B346E84FC52B}"/>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Imagen 10" descr="Logotipo, nombre de la empresa&#10;&#10;Descripción generada automáticamente">
            <a:extLst>
              <a:ext uri="{FF2B5EF4-FFF2-40B4-BE49-F238E27FC236}">
                <a16:creationId xmlns:a16="http://schemas.microsoft.com/office/drawing/2014/main" id="{1EED5616-5ACA-34C2-6108-A8C1FB6DDAA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896927" y="5733352"/>
            <a:ext cx="1779918" cy="998466"/>
          </a:xfrm>
          <a:prstGeom prst="rect">
            <a:avLst/>
          </a:prstGeom>
        </p:spPr>
      </p:pic>
      <p:pic>
        <p:nvPicPr>
          <p:cNvPr id="12" name="Imagen 11">
            <a:extLst>
              <a:ext uri="{FF2B5EF4-FFF2-40B4-BE49-F238E27FC236}">
                <a16:creationId xmlns:a16="http://schemas.microsoft.com/office/drawing/2014/main" id="{E251C0AB-E041-84CB-A190-23B8CF78C23A}"/>
              </a:ext>
            </a:extLst>
          </p:cNvPr>
          <p:cNvPicPr>
            <a:picLocks/>
          </p:cNvPicPr>
          <p:nvPr/>
        </p:nvPicPr>
        <p:blipFill>
          <a:blip r:embed="rId6" cstate="print">
            <a:extLst>
              <a:ext uri="{28A0092B-C50C-407E-A947-70E740481C1C}">
                <a14:useLocalDpi xmlns:a14="http://schemas.microsoft.com/office/drawing/2010/main"/>
              </a:ext>
            </a:extLst>
          </a:blip>
          <a:stretch>
            <a:fillRect/>
          </a:stretch>
        </p:blipFill>
        <p:spPr>
          <a:xfrm>
            <a:off x="8180364" y="2051400"/>
            <a:ext cx="3528000" cy="3060000"/>
          </a:xfrm>
          <a:prstGeom prst="rect">
            <a:avLst/>
          </a:prstGeom>
        </p:spPr>
      </p:pic>
      <p:pic>
        <p:nvPicPr>
          <p:cNvPr id="14" name="Imagen 13">
            <a:extLst>
              <a:ext uri="{FF2B5EF4-FFF2-40B4-BE49-F238E27FC236}">
                <a16:creationId xmlns:a16="http://schemas.microsoft.com/office/drawing/2014/main" id="{6269CB12-E012-F55D-CD99-72B0D5F87EC7}"/>
              </a:ext>
            </a:extLst>
          </p:cNvPr>
          <p:cNvPicPr>
            <a:picLocks/>
          </p:cNvPicPr>
          <p:nvPr/>
        </p:nvPicPr>
        <p:blipFill>
          <a:blip r:embed="rId7" cstate="print">
            <a:extLst>
              <a:ext uri="{28A0092B-C50C-407E-A947-70E740481C1C}">
                <a14:useLocalDpi xmlns:a14="http://schemas.microsoft.com/office/drawing/2010/main"/>
              </a:ext>
            </a:extLst>
          </a:blip>
          <a:stretch>
            <a:fillRect/>
          </a:stretch>
        </p:blipFill>
        <p:spPr>
          <a:xfrm>
            <a:off x="434436" y="2183698"/>
            <a:ext cx="3528000" cy="3060000"/>
          </a:xfrm>
          <a:prstGeom prst="rect">
            <a:avLst/>
          </a:prstGeom>
        </p:spPr>
      </p:pic>
      <p:pic>
        <p:nvPicPr>
          <p:cNvPr id="1030" name="Picture 6" descr="item 1">
            <a:extLst>
              <a:ext uri="{FF2B5EF4-FFF2-40B4-BE49-F238E27FC236}">
                <a16:creationId xmlns:a16="http://schemas.microsoft.com/office/drawing/2014/main" id="{B010E48D-86D1-9F63-4D2A-A1F848F51E8F}"/>
              </a:ext>
            </a:extLst>
          </p:cNvPr>
          <p:cNvPicPr>
            <a:picLocks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4321546" y="2009389"/>
            <a:ext cx="3528000" cy="306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209078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596663"/>
            <a:ext cx="11348044" cy="476179"/>
            <a:chOff x="535336" y="1420913"/>
            <a:chExt cx="11086768" cy="459831"/>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719624" y="189615"/>
            <a:ext cx="9881937" cy="892552"/>
          </a:xfrm>
          <a:prstGeom prst="rect">
            <a:avLst/>
          </a:prstGeom>
          <a:noFill/>
        </p:spPr>
        <p:txBody>
          <a:bodyPr wrap="square" lIns="91440" tIns="45720" rIns="91440" bIns="45720" rtlCol="0" anchor="t">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kern="0" dirty="0">
                <a:solidFill>
                  <a:srgbClr val="4472C4">
                    <a:lumMod val="50000"/>
                  </a:srgbClr>
                </a:solidFill>
              </a:rPr>
              <a:t>CONTENEDORES</a:t>
            </a:r>
          </a:p>
          <a:p>
            <a:pPr>
              <a:defRPr/>
            </a:pPr>
            <a:r>
              <a:rPr lang="es-CO" sz="1600" cap="small" dirty="0">
                <a:solidFill>
                  <a:srgbClr val="4472C4">
                    <a:lumMod val="50000"/>
                  </a:srgbClr>
                </a:solidFill>
                <a:latin typeface="Candara" panose="020E0502030303020204" pitchFamily="34" charset="0"/>
              </a:rPr>
              <a:t>           </a:t>
            </a:r>
            <a:r>
              <a:rPr lang="es-MX" sz="1600" cap="small" dirty="0">
                <a:solidFill>
                  <a:srgbClr val="4472C4">
                    <a:lumMod val="50000"/>
                  </a:srgbClr>
                </a:solidFill>
                <a:latin typeface="Candara" panose="020E0502030303020204" pitchFamily="34" charset="0"/>
              </a:rPr>
              <a:t>esquema de Contenerización mayo - 2024</a:t>
            </a:r>
            <a:endParaRPr lang="es-CO" sz="1600" cap="small" dirty="0">
              <a:solidFill>
                <a:srgbClr val="4472C4">
                  <a:lumMod val="50000"/>
                </a:srgbClr>
              </a:solidFill>
              <a:latin typeface="Candara" panose="020E0502030303020204" pitchFamily="34" charset="0"/>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9" y="5143884"/>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 name="Grupo 18">
            <a:extLst>
              <a:ext uri="{FF2B5EF4-FFF2-40B4-BE49-F238E27FC236}">
                <a16:creationId xmlns:a16="http://schemas.microsoft.com/office/drawing/2014/main" id="{27210316-6954-4E79-84B1-9DC869FF20BC}"/>
              </a:ext>
            </a:extLst>
          </p:cNvPr>
          <p:cNvGrpSpPr/>
          <p:nvPr/>
        </p:nvGrpSpPr>
        <p:grpSpPr>
          <a:xfrm>
            <a:off x="5096166" y="5540053"/>
            <a:ext cx="1280250" cy="1299632"/>
            <a:chOff x="10562619" y="1423954"/>
            <a:chExt cx="1280250" cy="1299632"/>
          </a:xfrm>
        </p:grpSpPr>
        <p:pic>
          <p:nvPicPr>
            <p:cNvPr id="20" name="Picture 2">
              <a:extLst>
                <a:ext uri="{FF2B5EF4-FFF2-40B4-BE49-F238E27FC236}">
                  <a16:creationId xmlns:a16="http://schemas.microsoft.com/office/drawing/2014/main" id="{6DEA5D32-0121-4EBC-A5B6-4C6E71AE1A92}"/>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
              <a:extLst>
                <a:ext uri="{FF2B5EF4-FFF2-40B4-BE49-F238E27FC236}">
                  <a16:creationId xmlns:a16="http://schemas.microsoft.com/office/drawing/2014/main" id="{19E67959-006A-451A-BB7A-A0D9CAF46003}"/>
                </a:ext>
              </a:extLst>
            </p:cNvPr>
            <p:cNvPicPr>
              <a:picLocks noChangeAspect="1" noChangeArrowheads="1"/>
            </p:cNvPicPr>
            <p:nvPr/>
          </p:nvPicPr>
          <p:blipFill rotWithShape="1">
            <a:blip r:embed="rId6"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 name="Imagen 6">
            <a:extLst>
              <a:ext uri="{FF2B5EF4-FFF2-40B4-BE49-F238E27FC236}">
                <a16:creationId xmlns:a16="http://schemas.microsoft.com/office/drawing/2014/main" id="{8EB770DC-CC27-B70C-C6A9-6A12616FB9AB}"/>
              </a:ext>
            </a:extLst>
          </p:cNvPr>
          <p:cNvPicPr>
            <a:picLocks noGrp="1" noRot="1" noChangeAspect="1" noMove="1" noResize="1" noEditPoints="1" noAdjustHandles="1" noChangeArrowheads="1" noChangeShapeType="1" noCrop="1"/>
          </p:cNvPicPr>
          <p:nvPr/>
        </p:nvPicPr>
        <p:blipFill>
          <a:blip r:embed="rId7" cstate="email">
            <a:extLst>
              <a:ext uri="{28A0092B-C50C-407E-A947-70E740481C1C}">
                <a14:useLocalDpi xmlns:a14="http://schemas.microsoft.com/office/drawing/2010/main"/>
              </a:ext>
            </a:extLst>
          </a:blip>
          <a:stretch>
            <a:fillRect/>
          </a:stretch>
        </p:blipFill>
        <p:spPr>
          <a:xfrm>
            <a:off x="385414" y="2081523"/>
            <a:ext cx="11363929" cy="3066554"/>
          </a:xfrm>
          <a:prstGeom prst="rect">
            <a:avLst/>
          </a:prstGeom>
        </p:spPr>
      </p:pic>
      <p:pic>
        <p:nvPicPr>
          <p:cNvPr id="6" name="Imagen 5" descr="Imagen que contiene exterior, camino, edificio, firmar&#10;&#10;Descripción generada automáticamente">
            <a:extLst>
              <a:ext uri="{FF2B5EF4-FFF2-40B4-BE49-F238E27FC236}">
                <a16:creationId xmlns:a16="http://schemas.microsoft.com/office/drawing/2014/main" id="{FA3D659C-2C37-2B52-8372-FA87B159B155}"/>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381000" y="2085474"/>
            <a:ext cx="3639554" cy="3058026"/>
          </a:xfrm>
          <a:prstGeom prst="rect">
            <a:avLst/>
          </a:prstGeom>
        </p:spPr>
      </p:pic>
      <p:pic>
        <p:nvPicPr>
          <p:cNvPr id="9" name="Imagen 8">
            <a:extLst>
              <a:ext uri="{FF2B5EF4-FFF2-40B4-BE49-F238E27FC236}">
                <a16:creationId xmlns:a16="http://schemas.microsoft.com/office/drawing/2014/main" id="{C1A9944F-ABAC-CBF3-2D83-7D4C2722116D}"/>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024563" y="2073442"/>
            <a:ext cx="3832059" cy="3062037"/>
          </a:xfrm>
          <a:prstGeom prst="rect">
            <a:avLst/>
          </a:prstGeom>
        </p:spPr>
      </p:pic>
      <p:pic>
        <p:nvPicPr>
          <p:cNvPr id="11" name="Imagen 10">
            <a:extLst>
              <a:ext uri="{FF2B5EF4-FFF2-40B4-BE49-F238E27FC236}">
                <a16:creationId xmlns:a16="http://schemas.microsoft.com/office/drawing/2014/main" id="{01DB4460-C17D-5005-DC91-5A76B7CE17F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7860631" y="2075447"/>
            <a:ext cx="3910264" cy="3068053"/>
          </a:xfrm>
          <a:prstGeom prst="rect">
            <a:avLst/>
          </a:prstGeom>
        </p:spPr>
      </p:pic>
    </p:spTree>
    <p:extLst>
      <p:ext uri="{BB962C8B-B14F-4D97-AF65-F5344CB8AC3E}">
        <p14:creationId xmlns:p14="http://schemas.microsoft.com/office/powerpoint/2010/main" val="281234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ángulo 4">
            <a:extLst>
              <a:ext uri="{FF2B5EF4-FFF2-40B4-BE49-F238E27FC236}">
                <a16:creationId xmlns:a16="http://schemas.microsoft.com/office/drawing/2014/main" id="{D2A28920-2213-43AA-AC8F-8255EFA3B43D}"/>
              </a:ext>
            </a:extLst>
          </p:cNvPr>
          <p:cNvSpPr/>
          <p:nvPr/>
        </p:nvSpPr>
        <p:spPr>
          <a:xfrm>
            <a:off x="421979" y="2080448"/>
            <a:ext cx="11348044" cy="3055052"/>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603592"/>
            <a:ext cx="11348044" cy="483665"/>
            <a:chOff x="535336" y="1427512"/>
            <a:chExt cx="11086768" cy="460462"/>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7512"/>
              <a:ext cx="3797615" cy="460462"/>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589240" y="249450"/>
            <a:ext cx="8708719"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rPr>
              <a:t>esquema de Contenerización mayo- 2024</a:t>
            </a:r>
            <a:endParaRPr kumimoji="0" lang="es-CO" sz="1600" b="0" i="0" u="none" strike="noStrike" kern="1200" cap="small" spc="0" normalizeH="0" baseline="0" noProof="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421977" y="5091982"/>
            <a:ext cx="11362644" cy="476179"/>
            <a:chOff x="535336" y="1420913"/>
            <a:chExt cx="11086768" cy="459831"/>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0913"/>
              <a:ext cx="3797615" cy="450981"/>
            </a:xfrm>
            <a:prstGeom prst="rect">
              <a:avLst/>
            </a:prstGeom>
          </p:spPr>
        </p:pic>
      </p:grpSp>
      <p:sp>
        <p:nvSpPr>
          <p:cNvPr id="4" name="AutoShape 2">
            <a:extLst>
              <a:ext uri="{FF2B5EF4-FFF2-40B4-BE49-F238E27FC236}">
                <a16:creationId xmlns:a16="http://schemas.microsoft.com/office/drawing/2014/main" id="{132A8D1A-9112-4DF6-B8FC-6F392692E94A}"/>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8" name="Imagen 7">
            <a:extLst>
              <a:ext uri="{FF2B5EF4-FFF2-40B4-BE49-F238E27FC236}">
                <a16:creationId xmlns:a16="http://schemas.microsoft.com/office/drawing/2014/main" id="{D9A73978-3F12-2334-0211-2FD18F954E9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737027" y="5951944"/>
            <a:ext cx="1762267" cy="373662"/>
          </a:xfrm>
          <a:prstGeom prst="rect">
            <a:avLst/>
          </a:prstGeom>
        </p:spPr>
      </p:pic>
      <p:pic>
        <p:nvPicPr>
          <p:cNvPr id="6" name="Imagen 5">
            <a:extLst>
              <a:ext uri="{FF2B5EF4-FFF2-40B4-BE49-F238E27FC236}">
                <a16:creationId xmlns:a16="http://schemas.microsoft.com/office/drawing/2014/main" id="{14224095-684E-8118-38A1-7696B394E035}"/>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21977" y="2078872"/>
            <a:ext cx="3597573" cy="3033936"/>
          </a:xfrm>
          <a:prstGeom prst="rect">
            <a:avLst/>
          </a:prstGeom>
        </p:spPr>
      </p:pic>
      <p:pic>
        <p:nvPicPr>
          <p:cNvPr id="11" name="Imagen 10">
            <a:extLst>
              <a:ext uri="{FF2B5EF4-FFF2-40B4-BE49-F238E27FC236}">
                <a16:creationId xmlns:a16="http://schemas.microsoft.com/office/drawing/2014/main" id="{67ECC11F-5025-1795-252B-49A86A5B09C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039881" y="2078871"/>
            <a:ext cx="3822699" cy="3013110"/>
          </a:xfrm>
          <a:prstGeom prst="rect">
            <a:avLst/>
          </a:prstGeom>
        </p:spPr>
      </p:pic>
      <p:pic>
        <p:nvPicPr>
          <p:cNvPr id="12" name="Imagen 11">
            <a:extLst>
              <a:ext uri="{FF2B5EF4-FFF2-40B4-BE49-F238E27FC236}">
                <a16:creationId xmlns:a16="http://schemas.microsoft.com/office/drawing/2014/main" id="{B0C3F186-A8C2-B39C-1D92-298F5FA6D0EC}"/>
              </a:ext>
            </a:extLst>
          </p:cNvPr>
          <p:cNvPicPr>
            <a:picLocks noChangeAspect="1"/>
          </p:cNvPicPr>
          <p:nvPr/>
        </p:nvPicPr>
        <p:blipFill>
          <a:blip r:embed="rId8"/>
          <a:stretch>
            <a:fillRect/>
          </a:stretch>
        </p:blipFill>
        <p:spPr>
          <a:xfrm>
            <a:off x="7892509" y="2078871"/>
            <a:ext cx="3877512" cy="3004725"/>
          </a:xfrm>
          <a:prstGeom prst="rect">
            <a:avLst/>
          </a:prstGeom>
        </p:spPr>
      </p:pic>
    </p:spTree>
    <p:extLst>
      <p:ext uri="{BB962C8B-B14F-4D97-AF65-F5344CB8AC3E}">
        <p14:creationId xmlns:p14="http://schemas.microsoft.com/office/powerpoint/2010/main" val="23756878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ángulo 19">
            <a:extLst>
              <a:ext uri="{FF2B5EF4-FFF2-40B4-BE49-F238E27FC236}">
                <a16:creationId xmlns:a16="http://schemas.microsoft.com/office/drawing/2014/main" id="{18B02E0B-4263-49E9-BB69-C21B8FC436D4}"/>
              </a:ext>
            </a:extLst>
          </p:cNvPr>
          <p:cNvSpPr/>
          <p:nvPr/>
        </p:nvSpPr>
        <p:spPr>
          <a:xfrm>
            <a:off x="421977" y="2133808"/>
            <a:ext cx="11348044" cy="3168931"/>
          </a:xfrm>
          <a:prstGeom prst="rect">
            <a:avLst/>
          </a:prstGeom>
          <a:solidFill>
            <a:srgbClr val="122D4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5" name="Conector recto 24">
            <a:extLst>
              <a:ext uri="{FF2B5EF4-FFF2-40B4-BE49-F238E27FC236}">
                <a16:creationId xmlns:a16="http://schemas.microsoft.com/office/drawing/2014/main" id="{DA16B6E4-DF41-4326-BCC1-3CB68A267211}"/>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pSp>
        <p:nvGrpSpPr>
          <p:cNvPr id="3" name="Grupo 2">
            <a:extLst>
              <a:ext uri="{FF2B5EF4-FFF2-40B4-BE49-F238E27FC236}">
                <a16:creationId xmlns:a16="http://schemas.microsoft.com/office/drawing/2014/main" id="{A28DA0D9-345E-4F23-8A7D-98B05730DD8D}"/>
              </a:ext>
            </a:extLst>
          </p:cNvPr>
          <p:cNvGrpSpPr/>
          <p:nvPr/>
        </p:nvGrpSpPr>
        <p:grpSpPr>
          <a:xfrm>
            <a:off x="421978" y="1704133"/>
            <a:ext cx="11348044" cy="468575"/>
            <a:chOff x="535336" y="1428256"/>
            <a:chExt cx="11086768" cy="452488"/>
          </a:xfrm>
        </p:grpSpPr>
        <p:pic>
          <p:nvPicPr>
            <p:cNvPr id="2" name="Imagen 1">
              <a:extLst>
                <a:ext uri="{FF2B5EF4-FFF2-40B4-BE49-F238E27FC236}">
                  <a16:creationId xmlns:a16="http://schemas.microsoft.com/office/drawing/2014/main" id="{47107DB3-BF12-4818-AC00-859F2742F33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29763"/>
              <a:ext cx="3797615" cy="450981"/>
            </a:xfrm>
            <a:prstGeom prst="rect">
              <a:avLst/>
            </a:prstGeom>
          </p:spPr>
        </p:pic>
        <p:pic>
          <p:nvPicPr>
            <p:cNvPr id="28" name="Imagen 27">
              <a:extLst>
                <a:ext uri="{FF2B5EF4-FFF2-40B4-BE49-F238E27FC236}">
                  <a16:creationId xmlns:a16="http://schemas.microsoft.com/office/drawing/2014/main" id="{17392E58-BB37-4EF7-A00D-94CDD11326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29010"/>
              <a:ext cx="3797615" cy="450981"/>
            </a:xfrm>
            <a:prstGeom prst="rect">
              <a:avLst/>
            </a:prstGeom>
          </p:spPr>
        </p:pic>
        <p:pic>
          <p:nvPicPr>
            <p:cNvPr id="30" name="Imagen 29">
              <a:extLst>
                <a:ext uri="{FF2B5EF4-FFF2-40B4-BE49-F238E27FC236}">
                  <a16:creationId xmlns:a16="http://schemas.microsoft.com/office/drawing/2014/main" id="{2FB4C933-2490-4A2D-8471-B0217D8EFAB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24489" y="1428256"/>
              <a:ext cx="3797615" cy="448807"/>
            </a:xfrm>
            <a:prstGeom prst="rect">
              <a:avLst/>
            </a:prstGeom>
          </p:spPr>
        </p:pic>
      </p:grpSp>
      <p:sp>
        <p:nvSpPr>
          <p:cNvPr id="33" name="CuadroTexto 32">
            <a:extLst>
              <a:ext uri="{FF2B5EF4-FFF2-40B4-BE49-F238E27FC236}">
                <a16:creationId xmlns:a16="http://schemas.microsoft.com/office/drawing/2014/main" id="{55416C71-772A-498D-B7D9-C6D1C494C8FC}"/>
              </a:ext>
            </a:extLst>
          </p:cNvPr>
          <p:cNvSpPr txBox="1"/>
          <p:nvPr/>
        </p:nvSpPr>
        <p:spPr>
          <a:xfrm>
            <a:off x="1888084" y="256149"/>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CONTENEDORES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esquema de Contenerización </a:t>
            </a:r>
            <a:r>
              <a:rPr lang="es-MX" sz="1600" cap="small" dirty="0">
                <a:solidFill>
                  <a:srgbClr val="4472C4">
                    <a:lumMod val="50000"/>
                  </a:srgbClr>
                </a:solidFill>
                <a:latin typeface="Candara" panose="020E0502030303020204" pitchFamily="34" charset="0"/>
              </a:rPr>
              <a:t>mayo</a:t>
            </a:r>
            <a:r>
              <a:rPr kumimoji="0" lang="es-MX"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 - 2024</a:t>
            </a:r>
            <a:endPar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endParaRPr>
          </a:p>
        </p:txBody>
      </p:sp>
      <p:pic>
        <p:nvPicPr>
          <p:cNvPr id="34" name="Imagen 33">
            <a:extLst>
              <a:ext uri="{FF2B5EF4-FFF2-40B4-BE49-F238E27FC236}">
                <a16:creationId xmlns:a16="http://schemas.microsoft.com/office/drawing/2014/main" id="{0B353A85-019B-4155-B5BC-4E78CD96EE8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9637" y="62942"/>
            <a:ext cx="1073171" cy="1112117"/>
          </a:xfrm>
          <a:prstGeom prst="rect">
            <a:avLst/>
          </a:prstGeom>
        </p:spPr>
      </p:pic>
      <p:grpSp>
        <p:nvGrpSpPr>
          <p:cNvPr id="39" name="Grupo 38">
            <a:extLst>
              <a:ext uri="{FF2B5EF4-FFF2-40B4-BE49-F238E27FC236}">
                <a16:creationId xmlns:a16="http://schemas.microsoft.com/office/drawing/2014/main" id="{D257C88D-B4B3-4536-A793-CF1C5E773E3B}"/>
              </a:ext>
            </a:extLst>
          </p:cNvPr>
          <p:cNvGrpSpPr/>
          <p:nvPr/>
        </p:nvGrpSpPr>
        <p:grpSpPr>
          <a:xfrm>
            <a:off x="386057" y="5298929"/>
            <a:ext cx="11351573" cy="447073"/>
            <a:chOff x="535336" y="1449018"/>
            <a:chExt cx="11075966" cy="431725"/>
          </a:xfrm>
        </p:grpSpPr>
        <p:pic>
          <p:nvPicPr>
            <p:cNvPr id="40" name="Imagen 39">
              <a:extLst>
                <a:ext uri="{FF2B5EF4-FFF2-40B4-BE49-F238E27FC236}">
                  <a16:creationId xmlns:a16="http://schemas.microsoft.com/office/drawing/2014/main" id="{4E35F1C6-A31B-44AB-8189-DF315F6E2C8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35336" y="1449018"/>
              <a:ext cx="3797615" cy="431725"/>
            </a:xfrm>
            <a:prstGeom prst="rect">
              <a:avLst/>
            </a:prstGeom>
          </p:spPr>
        </p:pic>
        <p:pic>
          <p:nvPicPr>
            <p:cNvPr id="41" name="Imagen 40">
              <a:extLst>
                <a:ext uri="{FF2B5EF4-FFF2-40B4-BE49-F238E27FC236}">
                  <a16:creationId xmlns:a16="http://schemas.microsoft.com/office/drawing/2014/main" id="{9C8EFC08-E093-40D8-B4B8-A035226F327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182942" y="1449773"/>
              <a:ext cx="3797615" cy="430218"/>
            </a:xfrm>
            <a:prstGeom prst="rect">
              <a:avLst/>
            </a:prstGeom>
          </p:spPr>
        </p:pic>
        <p:pic>
          <p:nvPicPr>
            <p:cNvPr id="42" name="Imagen 41">
              <a:extLst>
                <a:ext uri="{FF2B5EF4-FFF2-40B4-BE49-F238E27FC236}">
                  <a16:creationId xmlns:a16="http://schemas.microsoft.com/office/drawing/2014/main" id="{E24736ED-18F4-41CA-A683-9CA8E90C44C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813687" y="1449775"/>
              <a:ext cx="3797615" cy="430217"/>
            </a:xfrm>
            <a:prstGeom prst="rect">
              <a:avLst/>
            </a:prstGeom>
          </p:spPr>
        </p:pic>
      </p:grpSp>
      <p:pic>
        <p:nvPicPr>
          <p:cNvPr id="46" name="Imagen 45">
            <a:extLst>
              <a:ext uri="{FF2B5EF4-FFF2-40B4-BE49-F238E27FC236}">
                <a16:creationId xmlns:a16="http://schemas.microsoft.com/office/drawing/2014/main" id="{72E419E9-C7D2-489C-A696-1098077DC0FD}"/>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084015" y="6017606"/>
            <a:ext cx="1547444" cy="595949"/>
          </a:xfrm>
          <a:prstGeom prst="rect">
            <a:avLst/>
          </a:prstGeom>
        </p:spPr>
      </p:pic>
      <p:pic>
        <p:nvPicPr>
          <p:cNvPr id="1026" name="Picture 2">
            <a:extLst>
              <a:ext uri="{FF2B5EF4-FFF2-40B4-BE49-F238E27FC236}">
                <a16:creationId xmlns:a16="http://schemas.microsoft.com/office/drawing/2014/main" id="{7A2662A5-A35E-4104-9AE9-0578603F37A5}"/>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04193" y="2184039"/>
            <a:ext cx="3387844" cy="311410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a:extLst>
              <a:ext uri="{FF2B5EF4-FFF2-40B4-BE49-F238E27FC236}">
                <a16:creationId xmlns:a16="http://schemas.microsoft.com/office/drawing/2014/main" id="{A7F4E98D-31E9-4919-B5B1-A8D44C010773}"/>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a:off x="4358488" y="2188630"/>
            <a:ext cx="3508658" cy="3114109"/>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07694761-17CB-4E31-865C-D9F9227D36F7}"/>
              </a:ext>
            </a:extLst>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8084199" y="2188630"/>
            <a:ext cx="3508658" cy="31045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499719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r">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7600" b="1" kern="0" cap="small">
                <a:solidFill>
                  <a:schemeClr val="accent1">
                    <a:lumMod val="50000"/>
                  </a:schemeClr>
                </a:solidFill>
                <a:latin typeface="Candara" panose="020E0502030303020204" pitchFamily="34" charset="0"/>
              </a:rPr>
              <a:t>actividades adicionales</a:t>
            </a:r>
            <a:br>
              <a:rPr lang="es-CO" sz="5300" b="1" kern="0" cap="small">
                <a:solidFill>
                  <a:schemeClr val="accent1">
                    <a:lumMod val="50000"/>
                  </a:schemeClr>
                </a:solidFill>
                <a:latin typeface="Candara" panose="020E0502030303020204" pitchFamily="34" charset="0"/>
              </a:rPr>
            </a:br>
            <a:r>
              <a:rPr lang="es-CO" sz="4400" b="1" kern="0" cap="small">
                <a:solidFill>
                  <a:schemeClr val="accent1">
                    <a:lumMod val="50000"/>
                  </a:schemeClr>
                </a:solidFill>
                <a:latin typeface="Candara" panose="020E0502030303020204" pitchFamily="34" charset="0"/>
              </a:rPr>
              <a:t> Recolección de puntos críticos y arrojo clandestino</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22835775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1138773"/>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2018 a 2023</a:t>
            </a:r>
          </a:p>
          <a:p>
            <a:pPr lvl="1"/>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8" name="CuadroTexto 7">
            <a:extLst>
              <a:ext uri="{FF2B5EF4-FFF2-40B4-BE49-F238E27FC236}">
                <a16:creationId xmlns:a16="http://schemas.microsoft.com/office/drawing/2014/main" id="{BDD62A7C-1288-4963-AD5C-695A118FDAC3}"/>
              </a:ext>
            </a:extLst>
          </p:cNvPr>
          <p:cNvSpPr txBox="1"/>
          <p:nvPr/>
        </p:nvSpPr>
        <p:spPr>
          <a:xfrm>
            <a:off x="413643" y="6016552"/>
            <a:ext cx="11146013" cy="646331"/>
          </a:xfrm>
          <a:prstGeom prst="rect">
            <a:avLst/>
          </a:prstGeom>
          <a:noFill/>
        </p:spPr>
        <p:txBody>
          <a:bodyPr wrap="square" lIns="91440" tIns="45720" rIns="91440" bIns="45720" rtlCol="0" anchor="t">
            <a:spAutoFit/>
          </a:bodyPr>
          <a:lstStyle/>
          <a:p>
            <a:pPr defTabSz="0"/>
            <a:r>
              <a:rPr lang="es-CO" sz="900">
                <a:solidFill>
                  <a:schemeClr val="accent1">
                    <a:lumMod val="50000"/>
                  </a:schemeClr>
                </a:solidFill>
              </a:rPr>
              <a:t>NOTA: La Interventoría solicitó cambios en las certificaciones de pesaje del </a:t>
            </a:r>
            <a:r>
              <a:rPr lang="es-CO" sz="900">
                <a:solidFill>
                  <a:schemeClr val="accent1">
                    <a:lumMod val="50000"/>
                  </a:schemeClr>
                </a:solidFill>
                <a:highlight>
                  <a:srgbClr val="FFFFFF"/>
                </a:highlight>
              </a:rPr>
              <a:t>PIDJ</a:t>
            </a:r>
            <a:r>
              <a:rPr lang="es-CO" sz="900">
                <a:solidFill>
                  <a:schemeClr val="accent1">
                    <a:lumMod val="50000"/>
                  </a:schemeClr>
                </a:solidFill>
              </a:rPr>
              <a:t>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 reiterado en diciembre del mismo año, mediante comunicado UAESP-CPC-UAESP-3977-21</a:t>
            </a:r>
          </a:p>
          <a:p>
            <a:pPr defTabSz="0"/>
            <a:r>
              <a:rPr lang="es-CO" sz="900">
                <a:solidFill>
                  <a:schemeClr val="accent1">
                    <a:lumMod val="50000"/>
                  </a:schemeClr>
                </a:solidFill>
              </a:rPr>
              <a:t>(*)</a:t>
            </a:r>
            <a:r>
              <a:rPr lang="es-MX" sz="900">
                <a:solidFill>
                  <a:schemeClr val="accent1">
                    <a:lumMod val="50000"/>
                  </a:schemeClr>
                </a:solidFill>
              </a:rPr>
              <a:t> De acuerdo con lo establecido en el Decreto 1077 de 2015, artículo 2.3.2.1.1. “Definiciones”. Numeral 43.</a:t>
            </a:r>
          </a:p>
          <a:p>
            <a:pPr defTabSz="0"/>
            <a:r>
              <a:rPr lang="es-CO" sz="900">
                <a:solidFill>
                  <a:schemeClr val="accent1">
                    <a:lumMod val="50000"/>
                  </a:schemeClr>
                </a:solidFill>
              </a:rPr>
              <a:t>Fuente: Base de datos </a:t>
            </a:r>
            <a:r>
              <a:rPr lang="es-CO" sz="900">
                <a:solidFill>
                  <a:schemeClr val="accent1">
                    <a:lumMod val="50000"/>
                  </a:schemeClr>
                </a:solidFill>
                <a:highlight>
                  <a:srgbClr val="FFFFFF"/>
                </a:highlight>
              </a:rPr>
              <a:t>PIDJ</a:t>
            </a:r>
            <a:r>
              <a:rPr lang="es-CO" sz="900">
                <a:solidFill>
                  <a:schemeClr val="accent1">
                    <a:lumMod val="50000"/>
                  </a:schemeClr>
                </a:solidFill>
              </a:rPr>
              <a:t> en revisión de la interventoría</a:t>
            </a:r>
          </a:p>
          <a:p>
            <a:r>
              <a:rPr lang="es-CO" sz="900">
                <a:solidFill>
                  <a:schemeClr val="accent1">
                    <a:lumMod val="50000"/>
                  </a:schemeClr>
                </a:solidFill>
              </a:rPr>
              <a:t>Periodo comprendido entre el 12 de febrero 2018 y el 31 de diciembre de 2023.</a:t>
            </a:r>
          </a:p>
        </p:txBody>
      </p:sp>
      <p:graphicFrame>
        <p:nvGraphicFramePr>
          <p:cNvPr id="2" name="1 Gráfico">
            <a:extLst>
              <a:ext uri="{FF2B5EF4-FFF2-40B4-BE49-F238E27FC236}">
                <a16:creationId xmlns:a16="http://schemas.microsoft.com/office/drawing/2014/main" id="{52CC697D-ECC3-4A18-AA34-8049051FABC3}"/>
              </a:ext>
            </a:extLst>
          </p:cNvPr>
          <p:cNvGraphicFramePr>
            <a:graphicFrameLocks/>
          </p:cNvGraphicFramePr>
          <p:nvPr>
            <p:extLst>
              <p:ext uri="{D42A27DB-BD31-4B8C-83A1-F6EECF244321}">
                <p14:modId xmlns:p14="http://schemas.microsoft.com/office/powerpoint/2010/main" val="1585980976"/>
              </p:ext>
            </p:extLst>
          </p:nvPr>
        </p:nvGraphicFramePr>
        <p:xfrm>
          <a:off x="1478358" y="1454697"/>
          <a:ext cx="9306967" cy="261017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Tabla 4">
            <a:extLst>
              <a:ext uri="{FF2B5EF4-FFF2-40B4-BE49-F238E27FC236}">
                <a16:creationId xmlns:a16="http://schemas.microsoft.com/office/drawing/2014/main" id="{AF1FCD97-E1B8-AD44-CF4A-9AA5A60EEBDB}"/>
              </a:ext>
            </a:extLst>
          </p:cNvPr>
          <p:cNvGraphicFramePr>
            <a:graphicFrameLocks noGrp="1"/>
          </p:cNvGraphicFramePr>
          <p:nvPr>
            <p:extLst>
              <p:ext uri="{D42A27DB-BD31-4B8C-83A1-F6EECF244321}">
                <p14:modId xmlns:p14="http://schemas.microsoft.com/office/powerpoint/2010/main" val="1660217349"/>
              </p:ext>
            </p:extLst>
          </p:nvPr>
        </p:nvGraphicFramePr>
        <p:xfrm>
          <a:off x="1037622" y="4141670"/>
          <a:ext cx="10325100" cy="1800225"/>
        </p:xfrm>
        <a:graphic>
          <a:graphicData uri="http://schemas.openxmlformats.org/drawingml/2006/table">
            <a:tbl>
              <a:tblPr/>
              <a:tblGrid>
                <a:gridCol w="876300">
                  <a:extLst>
                    <a:ext uri="{9D8B030D-6E8A-4147-A177-3AD203B41FA5}">
                      <a16:colId xmlns:a16="http://schemas.microsoft.com/office/drawing/2014/main" val="1045692448"/>
                    </a:ext>
                  </a:extLst>
                </a:gridCol>
                <a:gridCol w="787400">
                  <a:extLst>
                    <a:ext uri="{9D8B030D-6E8A-4147-A177-3AD203B41FA5}">
                      <a16:colId xmlns:a16="http://schemas.microsoft.com/office/drawing/2014/main" val="1533217941"/>
                    </a:ext>
                  </a:extLst>
                </a:gridCol>
                <a:gridCol w="787400">
                  <a:extLst>
                    <a:ext uri="{9D8B030D-6E8A-4147-A177-3AD203B41FA5}">
                      <a16:colId xmlns:a16="http://schemas.microsoft.com/office/drawing/2014/main" val="2313793921"/>
                    </a:ext>
                  </a:extLst>
                </a:gridCol>
                <a:gridCol w="787400">
                  <a:extLst>
                    <a:ext uri="{9D8B030D-6E8A-4147-A177-3AD203B41FA5}">
                      <a16:colId xmlns:a16="http://schemas.microsoft.com/office/drawing/2014/main" val="458804904"/>
                    </a:ext>
                  </a:extLst>
                </a:gridCol>
                <a:gridCol w="787400">
                  <a:extLst>
                    <a:ext uri="{9D8B030D-6E8A-4147-A177-3AD203B41FA5}">
                      <a16:colId xmlns:a16="http://schemas.microsoft.com/office/drawing/2014/main" val="1302577977"/>
                    </a:ext>
                  </a:extLst>
                </a:gridCol>
                <a:gridCol w="787400">
                  <a:extLst>
                    <a:ext uri="{9D8B030D-6E8A-4147-A177-3AD203B41FA5}">
                      <a16:colId xmlns:a16="http://schemas.microsoft.com/office/drawing/2014/main" val="2626219384"/>
                    </a:ext>
                  </a:extLst>
                </a:gridCol>
                <a:gridCol w="787400">
                  <a:extLst>
                    <a:ext uri="{9D8B030D-6E8A-4147-A177-3AD203B41FA5}">
                      <a16:colId xmlns:a16="http://schemas.microsoft.com/office/drawing/2014/main" val="2429773486"/>
                    </a:ext>
                  </a:extLst>
                </a:gridCol>
                <a:gridCol w="787400">
                  <a:extLst>
                    <a:ext uri="{9D8B030D-6E8A-4147-A177-3AD203B41FA5}">
                      <a16:colId xmlns:a16="http://schemas.microsoft.com/office/drawing/2014/main" val="2676848005"/>
                    </a:ext>
                  </a:extLst>
                </a:gridCol>
                <a:gridCol w="787400">
                  <a:extLst>
                    <a:ext uri="{9D8B030D-6E8A-4147-A177-3AD203B41FA5}">
                      <a16:colId xmlns:a16="http://schemas.microsoft.com/office/drawing/2014/main" val="2301013046"/>
                    </a:ext>
                  </a:extLst>
                </a:gridCol>
                <a:gridCol w="787400">
                  <a:extLst>
                    <a:ext uri="{9D8B030D-6E8A-4147-A177-3AD203B41FA5}">
                      <a16:colId xmlns:a16="http://schemas.microsoft.com/office/drawing/2014/main" val="3388431537"/>
                    </a:ext>
                  </a:extLst>
                </a:gridCol>
                <a:gridCol w="787400">
                  <a:extLst>
                    <a:ext uri="{9D8B030D-6E8A-4147-A177-3AD203B41FA5}">
                      <a16:colId xmlns:a16="http://schemas.microsoft.com/office/drawing/2014/main" val="555855676"/>
                    </a:ext>
                  </a:extLst>
                </a:gridCol>
                <a:gridCol w="787400">
                  <a:extLst>
                    <a:ext uri="{9D8B030D-6E8A-4147-A177-3AD203B41FA5}">
                      <a16:colId xmlns:a16="http://schemas.microsoft.com/office/drawing/2014/main" val="3251925019"/>
                    </a:ext>
                  </a:extLst>
                </a:gridCol>
                <a:gridCol w="787400">
                  <a:extLst>
                    <a:ext uri="{9D8B030D-6E8A-4147-A177-3AD203B41FA5}">
                      <a16:colId xmlns:a16="http://schemas.microsoft.com/office/drawing/2014/main" val="2479991474"/>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jul-18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jul-19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jul-20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jul-21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jul-22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jul-23 a </a:t>
                      </a:r>
                      <a:br>
                        <a:rPr lang="es-CO" sz="1100" b="1" i="0" u="none" strike="noStrike">
                          <a:solidFill>
                            <a:srgbClr val="203864"/>
                          </a:solidFill>
                          <a:effectLst/>
                          <a:latin typeface="Calibri" panose="020F0502020204030204" pitchFamily="34" charset="0"/>
                        </a:rPr>
                      </a:br>
                      <a:r>
                        <a:rPr lang="es-CO" sz="1100" b="1" i="0" u="none" strike="noStrike">
                          <a:solidFill>
                            <a:srgbClr val="203864"/>
                          </a:solidFill>
                          <a:effectLst/>
                          <a:latin typeface="Calibri" panose="020F0502020204030204" pitchFamily="34" charset="0"/>
                        </a:rPr>
                        <a:t>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561267173"/>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752.321,84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981.476,69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960.830,50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991.850,75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916.477,85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1.001.042,00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935.109,15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968.433,37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911.140,20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947.847,09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904.168,75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932.778,69</a:t>
                      </a:r>
                    </a:p>
                  </a:txBody>
                  <a:tcPr marL="0" marR="0" marT="0" marB="0" anchor="ctr">
                    <a:lnL>
                      <a:noFill/>
                    </a:lnL>
                    <a:lnR>
                      <a:noFill/>
                    </a:lnR>
                    <a:lnT>
                      <a:noFill/>
                    </a:lnT>
                    <a:lnB>
                      <a:noFill/>
                    </a:lnB>
                    <a:noFill/>
                  </a:tcPr>
                </a:tc>
                <a:extLst>
                  <a:ext uri="{0D108BD9-81ED-4DB2-BD59-A6C34878D82A}">
                    <a16:rowId xmlns:a16="http://schemas.microsoft.com/office/drawing/2014/main" val="856485594"/>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28.581,89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42.303,86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44.182,81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52.189,59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42.146,63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52.142,58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44.489,99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47.311,91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44.588,28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48.056,29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45.825,95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46.844,71</a:t>
                      </a:r>
                    </a:p>
                  </a:txBody>
                  <a:tcPr marL="0" marR="0" marT="0" marB="0" anchor="ctr">
                    <a:lnL>
                      <a:noFill/>
                    </a:lnL>
                    <a:lnR>
                      <a:noFill/>
                    </a:lnR>
                    <a:lnT>
                      <a:noFill/>
                    </a:lnT>
                    <a:lnB>
                      <a:noFill/>
                    </a:lnB>
                    <a:noFill/>
                  </a:tcPr>
                </a:tc>
                <a:extLst>
                  <a:ext uri="{0D108BD9-81ED-4DB2-BD59-A6C34878D82A}">
                    <a16:rowId xmlns:a16="http://schemas.microsoft.com/office/drawing/2014/main" val="3444453369"/>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15.389,75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16.431,88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19.112,26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14.336,55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15.039,35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17.452,55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19.643,29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19.402,44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17.838,38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18.347,25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12.888,81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10.387,90</a:t>
                      </a:r>
                    </a:p>
                  </a:txBody>
                  <a:tcPr marL="0" marR="0" marT="0" marB="0" anchor="ctr">
                    <a:lnL>
                      <a:noFill/>
                    </a:lnL>
                    <a:lnR>
                      <a:noFill/>
                    </a:lnR>
                    <a:lnT>
                      <a:noFill/>
                    </a:lnT>
                    <a:lnB>
                      <a:noFill/>
                    </a:lnB>
                    <a:noFill/>
                  </a:tcPr>
                </a:tc>
                <a:extLst>
                  <a:ext uri="{0D108BD9-81ED-4DB2-BD59-A6C34878D82A}">
                    <a16:rowId xmlns:a16="http://schemas.microsoft.com/office/drawing/2014/main" val="1659558394"/>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3.672,42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1.344,38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4.284,90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4.250,55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3.454,89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2.871,85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2.627,52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2.908,84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3.285,24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3.744,59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3.774,66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3.549,17</a:t>
                      </a:r>
                    </a:p>
                  </a:txBody>
                  <a:tcPr marL="0" marR="0" marT="0" marB="0" anchor="ctr">
                    <a:lnL>
                      <a:noFill/>
                    </a:lnL>
                    <a:lnR>
                      <a:noFill/>
                    </a:lnR>
                    <a:lnT>
                      <a:noFill/>
                    </a:lnT>
                    <a:lnB>
                      <a:noFill/>
                    </a:lnB>
                    <a:noFill/>
                  </a:tcPr>
                </a:tc>
                <a:extLst>
                  <a:ext uri="{0D108BD9-81ED-4DB2-BD59-A6C34878D82A}">
                    <a16:rowId xmlns:a16="http://schemas.microsoft.com/office/drawing/2014/main" val="1932929043"/>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799.965,90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1.041.556,81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1.028.410,47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1.062.627,44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977.118,72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1.073.508,98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1.001.869,95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1.038.056,56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976.852,10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1.017.995,22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966.658,17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993.560,47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534422748"/>
                  </a:ext>
                </a:extLst>
              </a:tr>
              <a:tr h="409575">
                <a:tc>
                  <a:txBody>
                    <a:bodyPr/>
                    <a:lstStyle/>
                    <a:p>
                      <a:pPr algn="l" rtl="0" fontAlgn="ctr"/>
                      <a:r>
                        <a:rPr lang="es-CO" sz="1200" b="1" i="0" u="none" strike="noStrike">
                          <a:solidFill>
                            <a:srgbClr val="122D40"/>
                          </a:solidFill>
                          <a:effectLst/>
                          <a:latin typeface="Calibri" panose="020F0502020204030204" pitchFamily="34" charset="0"/>
                        </a:rPr>
                        <a:t>∑ 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26.517,23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33.963,18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34.095,03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34.648,15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32.228,70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35.007,98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33.219,83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33.858,86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32.391,26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33.199,03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32.036,55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32.399,65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77339807"/>
                  </a:ext>
                </a:extLst>
              </a:tr>
            </a:tbl>
          </a:graphicData>
        </a:graphic>
      </p:graphicFrame>
    </p:spTree>
    <p:extLst>
      <p:ext uri="{BB962C8B-B14F-4D97-AF65-F5344CB8AC3E}">
        <p14:creationId xmlns:p14="http://schemas.microsoft.com/office/powerpoint/2010/main" val="105086759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7411453"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CENSO DE PUNTOS CRÍTICOS</a:t>
            </a:r>
          </a:p>
          <a:p>
            <a:pPr lvl="1"/>
            <a:r>
              <a:rPr lang="es-CO" sz="1600" b="0" kern="0" dirty="0">
                <a:solidFill>
                  <a:schemeClr val="accent1">
                    <a:lumMod val="50000"/>
                  </a:schemeClr>
                </a:solidFill>
              </a:rPr>
              <a:t>Puntos críticos por Localidad ABRIL </a:t>
            </a:r>
            <a:r>
              <a:rPr kumimoji="0" lang="es-CO" sz="1600" b="0" i="0" u="none" strike="noStrike" kern="1200" cap="small" spc="0" normalizeH="0" baseline="0" noProof="0" dirty="0">
                <a:ln>
                  <a:noFill/>
                </a:ln>
                <a:solidFill>
                  <a:srgbClr val="4472C4">
                    <a:lumMod val="50000"/>
                  </a:srgbClr>
                </a:solidFill>
                <a:effectLst/>
                <a:uLnTx/>
                <a:uFillTx/>
                <a:latin typeface="Candara" panose="020E0502030303020204" pitchFamily="34" charset="0"/>
                <a:ea typeface="+mn-ea"/>
                <a:cs typeface="+mn-cs"/>
              </a:rPr>
              <a:t>2024</a:t>
            </a:r>
            <a:endParaRPr lang="es-CO" sz="1600" b="0" kern="0" dirty="0">
              <a:solidFill>
                <a:schemeClr val="accent1">
                  <a:lumMod val="50000"/>
                </a:schemeClr>
              </a:solidFill>
            </a:endParaRPr>
          </a:p>
        </p:txBody>
      </p: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cxnSp>
        <p:nvCxnSpPr>
          <p:cNvPr id="27" name="Conector recto 26">
            <a:extLst>
              <a:ext uri="{FF2B5EF4-FFF2-40B4-BE49-F238E27FC236}">
                <a16:creationId xmlns:a16="http://schemas.microsoft.com/office/drawing/2014/main" id="{98D26232-96AF-499B-9E7F-E96A7C07C829}"/>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8" name="Imagen 27">
            <a:extLst>
              <a:ext uri="{FF2B5EF4-FFF2-40B4-BE49-F238E27FC236}">
                <a16:creationId xmlns:a16="http://schemas.microsoft.com/office/drawing/2014/main" id="{B4F7AF4B-D16B-4D62-943C-69226B0579B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4080754" y="1668770"/>
            <a:ext cx="7336964" cy="3585189"/>
          </a:xfrm>
          <a:prstGeom prst="rect">
            <a:avLst/>
          </a:prstGeom>
        </p:spPr>
      </p:pic>
      <p:sp>
        <p:nvSpPr>
          <p:cNvPr id="29" name="Título 1">
            <a:extLst>
              <a:ext uri="{FF2B5EF4-FFF2-40B4-BE49-F238E27FC236}">
                <a16:creationId xmlns:a16="http://schemas.microsoft.com/office/drawing/2014/main" id="{1AC7BD8D-032F-4CCD-A4D4-DD8549398D47}"/>
              </a:ext>
            </a:extLst>
          </p:cNvPr>
          <p:cNvSpPr txBox="1">
            <a:spLocks/>
          </p:cNvSpPr>
          <p:nvPr/>
        </p:nvSpPr>
        <p:spPr>
          <a:xfrm>
            <a:off x="6736867" y="1271294"/>
            <a:ext cx="3812663"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USME   </a:t>
            </a:r>
          </a:p>
          <a:p>
            <a:r>
              <a:rPr lang="es-CO" sz="1200" dirty="0">
                <a:solidFill>
                  <a:schemeClr val="accent1">
                    <a:lumMod val="50000"/>
                  </a:schemeClr>
                </a:solidFill>
                <a:latin typeface="+mn-lt"/>
              </a:rPr>
              <a:t>1</a:t>
            </a:r>
            <a:r>
              <a:rPr lang="es-CO" sz="1200" b="1" dirty="0">
                <a:solidFill>
                  <a:schemeClr val="accent1">
                    <a:lumMod val="50000"/>
                  </a:schemeClr>
                </a:solidFill>
                <a:latin typeface="+mn-lt"/>
              </a:rPr>
              <a:t>	          </a:t>
            </a:r>
            <a:r>
              <a:rPr lang="es-CO" sz="1200" dirty="0">
                <a:solidFill>
                  <a:schemeClr val="accent1">
                    <a:lumMod val="50000"/>
                  </a:schemeClr>
                </a:solidFill>
                <a:latin typeface="+mn-lt"/>
              </a:rPr>
              <a:t>33</a:t>
            </a:r>
            <a:r>
              <a:rPr lang="es-CO" sz="1200" b="1" dirty="0">
                <a:solidFill>
                  <a:schemeClr val="accent1">
                    <a:lumMod val="50000"/>
                  </a:schemeClr>
                </a:solidFill>
                <a:latin typeface="+mn-lt"/>
              </a:rPr>
              <a:t>	                    </a:t>
            </a:r>
            <a:r>
              <a:rPr lang="es-CO" sz="1200" dirty="0">
                <a:solidFill>
                  <a:schemeClr val="accent1">
                    <a:lumMod val="50000"/>
                  </a:schemeClr>
                </a:solidFill>
                <a:latin typeface="+mn-lt"/>
              </a:rPr>
              <a:t>11</a:t>
            </a:r>
            <a:endParaRPr lang="es-CO" sz="1200" cap="small" dirty="0">
              <a:solidFill>
                <a:schemeClr val="accent1">
                  <a:lumMod val="50000"/>
                </a:schemeClr>
              </a:solidFill>
              <a:latin typeface="+mn-lt"/>
              <a:ea typeface="+mn-ea"/>
              <a:cs typeface="+mn-cs"/>
            </a:endParaRPr>
          </a:p>
          <a:p>
            <a:r>
              <a:rPr lang="es-CO" sz="1000" b="1" dirty="0">
                <a:solidFill>
                  <a:schemeClr val="accent1">
                    <a:lumMod val="50000"/>
                  </a:schemeClr>
                </a:solidFill>
              </a:rPr>
              <a:t> - - - - - - - - - - - - - - -    - - - - - - - - - - - - - - - - -      - - - - - - - - - - - - - - -   </a:t>
            </a:r>
          </a:p>
          <a:p>
            <a:r>
              <a:rPr lang="es-CO" sz="1200" b="1" dirty="0">
                <a:solidFill>
                  <a:schemeClr val="accent1">
                    <a:lumMod val="50000"/>
                  </a:schemeClr>
                </a:solidFill>
                <a:latin typeface="+mn-lt"/>
              </a:rPr>
              <a:t>CHAPINERO             SANTA FE                  USAQUÉN</a:t>
            </a:r>
          </a:p>
          <a:p>
            <a:r>
              <a:rPr lang="es-CO" sz="1200" cap="small" dirty="0">
                <a:solidFill>
                  <a:schemeClr val="accent1">
                    <a:lumMod val="50000"/>
                  </a:schemeClr>
                </a:solidFill>
                <a:latin typeface="+mn-lt"/>
                <a:ea typeface="+mn-ea"/>
                <a:cs typeface="+mn-cs"/>
              </a:rPr>
              <a:t>9	         21                              9</a:t>
            </a:r>
          </a:p>
        </p:txBody>
      </p:sp>
      <p:sp>
        <p:nvSpPr>
          <p:cNvPr id="30" name="Título 1">
            <a:extLst>
              <a:ext uri="{FF2B5EF4-FFF2-40B4-BE49-F238E27FC236}">
                <a16:creationId xmlns:a16="http://schemas.microsoft.com/office/drawing/2014/main" id="{13E0CA78-D755-4023-A6B3-FC8BCB506EB3}"/>
              </a:ext>
            </a:extLst>
          </p:cNvPr>
          <p:cNvSpPr txBox="1">
            <a:spLocks/>
          </p:cNvSpPr>
          <p:nvPr/>
        </p:nvSpPr>
        <p:spPr>
          <a:xfrm>
            <a:off x="3522087" y="2796295"/>
            <a:ext cx="129319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SUBA</a:t>
            </a:r>
          </a:p>
          <a:p>
            <a:r>
              <a:rPr lang="es-CO" sz="1800" b="1" dirty="0">
                <a:solidFill>
                  <a:srgbClr val="002060"/>
                </a:solidFill>
                <a:latin typeface="+mn-lt"/>
              </a:rPr>
              <a:t>44</a:t>
            </a:r>
          </a:p>
          <a:p>
            <a:r>
              <a:rPr lang="es-CO" sz="1200" b="1" dirty="0">
                <a:solidFill>
                  <a:srgbClr val="002060"/>
                </a:solidFill>
                <a:latin typeface="+mn-lt"/>
              </a:rPr>
              <a:t>- - - - - - - - - </a:t>
            </a:r>
          </a:p>
          <a:p>
            <a:endParaRPr lang="es-CO" sz="1200" cap="small" dirty="0">
              <a:solidFill>
                <a:srgbClr val="002060"/>
              </a:solidFill>
              <a:latin typeface="+mn-lt"/>
              <a:ea typeface="+mn-ea"/>
              <a:cs typeface="+mn-cs"/>
            </a:endParaRPr>
          </a:p>
        </p:txBody>
      </p:sp>
      <p:sp>
        <p:nvSpPr>
          <p:cNvPr id="32" name="Título 1">
            <a:extLst>
              <a:ext uri="{FF2B5EF4-FFF2-40B4-BE49-F238E27FC236}">
                <a16:creationId xmlns:a16="http://schemas.microsoft.com/office/drawing/2014/main" id="{B57029B5-76CC-4FB1-809C-4A3E422B9D94}"/>
              </a:ext>
            </a:extLst>
          </p:cNvPr>
          <p:cNvSpPr txBox="1">
            <a:spLocks/>
          </p:cNvSpPr>
          <p:nvPr/>
        </p:nvSpPr>
        <p:spPr>
          <a:xfrm>
            <a:off x="3215074" y="4010722"/>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800" b="1">
                <a:solidFill>
                  <a:srgbClr val="002060"/>
                </a:solidFill>
                <a:latin typeface="+mn-lt"/>
              </a:rPr>
              <a:t>209</a:t>
            </a:r>
            <a:endParaRPr lang="es-CO" sz="1000" b="1">
              <a:solidFill>
                <a:srgbClr val="002060"/>
              </a:solidFill>
            </a:endParaRPr>
          </a:p>
        </p:txBody>
      </p:sp>
      <p:sp>
        <p:nvSpPr>
          <p:cNvPr id="33" name="Título 1">
            <a:extLst>
              <a:ext uri="{FF2B5EF4-FFF2-40B4-BE49-F238E27FC236}">
                <a16:creationId xmlns:a16="http://schemas.microsoft.com/office/drawing/2014/main" id="{434578C6-5D0A-4634-ABFE-F3DFC11BE21D}"/>
              </a:ext>
            </a:extLst>
          </p:cNvPr>
          <p:cNvSpPr txBox="1">
            <a:spLocks/>
          </p:cNvSpPr>
          <p:nvPr/>
        </p:nvSpPr>
        <p:spPr>
          <a:xfrm>
            <a:off x="4386754" y="4884274"/>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FONTIBÓN </a:t>
            </a:r>
          </a:p>
          <a:p>
            <a:r>
              <a:rPr lang="es-CO" sz="1200" dirty="0">
                <a:solidFill>
                  <a:schemeClr val="accent1">
                    <a:lumMod val="50000"/>
                  </a:schemeClr>
                </a:solidFill>
                <a:latin typeface="+mn-lt"/>
              </a:rPr>
              <a:t>34       </a:t>
            </a:r>
            <a:endParaRPr lang="es-CO" sz="1400" dirty="0">
              <a:solidFill>
                <a:schemeClr val="accent1">
                  <a:lumMod val="50000"/>
                </a:schemeClr>
              </a:solidFill>
              <a:latin typeface="+mn-lt"/>
            </a:endParaRPr>
          </a:p>
          <a:p>
            <a:r>
              <a:rPr lang="es-CO" sz="1400" b="1" dirty="0">
                <a:solidFill>
                  <a:schemeClr val="accent1">
                    <a:lumMod val="50000"/>
                  </a:schemeClr>
                </a:solidFill>
              </a:rPr>
              <a:t>- - - - - - - - -</a:t>
            </a:r>
            <a:endParaRPr lang="es-CO" sz="1400" b="1" dirty="0">
              <a:solidFill>
                <a:schemeClr val="accent1">
                  <a:lumMod val="50000"/>
                </a:schemeClr>
              </a:solidFill>
              <a:latin typeface="+mn-lt"/>
            </a:endParaRPr>
          </a:p>
          <a:p>
            <a:r>
              <a:rPr lang="es-CO" sz="1400" b="1" dirty="0">
                <a:solidFill>
                  <a:schemeClr val="accent1">
                    <a:lumMod val="50000"/>
                  </a:schemeClr>
                </a:solidFill>
                <a:latin typeface="+mn-lt"/>
              </a:rPr>
              <a:t> </a:t>
            </a:r>
            <a:r>
              <a:rPr lang="es-CO" sz="1200" b="1" dirty="0">
                <a:solidFill>
                  <a:schemeClr val="accent1">
                    <a:lumMod val="50000"/>
                  </a:schemeClr>
                </a:solidFill>
                <a:latin typeface="+mn-lt"/>
              </a:rPr>
              <a:t>KENNEDY</a:t>
            </a:r>
          </a:p>
          <a:p>
            <a:r>
              <a:rPr lang="es-CO" sz="1200" dirty="0">
                <a:solidFill>
                  <a:schemeClr val="accent1">
                    <a:lumMod val="50000"/>
                  </a:schemeClr>
                </a:solidFill>
                <a:latin typeface="+mn-lt"/>
              </a:rPr>
              <a:t>71</a:t>
            </a:r>
          </a:p>
        </p:txBody>
      </p:sp>
      <p:sp>
        <p:nvSpPr>
          <p:cNvPr id="34" name="Título 1">
            <a:extLst>
              <a:ext uri="{FF2B5EF4-FFF2-40B4-BE49-F238E27FC236}">
                <a16:creationId xmlns:a16="http://schemas.microsoft.com/office/drawing/2014/main" id="{11C67826-722B-45AF-A5EA-517A84001E17}"/>
              </a:ext>
            </a:extLst>
          </p:cNvPr>
          <p:cNvSpPr txBox="1">
            <a:spLocks/>
          </p:cNvSpPr>
          <p:nvPr/>
        </p:nvSpPr>
        <p:spPr>
          <a:xfrm>
            <a:off x="5590564" y="5670250"/>
            <a:ext cx="5294009" cy="102227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rgbClr val="002060"/>
                </a:solidFill>
                <a:latin typeface="+mn-lt"/>
              </a:rPr>
              <a:t>ANTONIO NARIÑO      CIUDAD BOLÍVAR       PUENTE ARANDA     TEUSAQUILLO</a:t>
            </a:r>
          </a:p>
          <a:p>
            <a:r>
              <a:rPr lang="es-CO" sz="1200" b="1" dirty="0">
                <a:solidFill>
                  <a:srgbClr val="002060"/>
                </a:solidFill>
                <a:latin typeface="+mn-lt"/>
              </a:rPr>
              <a:t>  </a:t>
            </a:r>
            <a:r>
              <a:rPr lang="es-CO" sz="1200" dirty="0">
                <a:solidFill>
                  <a:srgbClr val="002060"/>
                </a:solidFill>
                <a:latin typeface="+mn-lt"/>
              </a:rPr>
              <a:t>22</a:t>
            </a:r>
            <a:r>
              <a:rPr lang="es-CO" sz="1200" b="1" dirty="0">
                <a:solidFill>
                  <a:srgbClr val="002060"/>
                </a:solidFill>
                <a:latin typeface="+mn-lt"/>
              </a:rPr>
              <a:t>                                  </a:t>
            </a:r>
            <a:r>
              <a:rPr lang="es-CO" sz="1200" dirty="0">
                <a:solidFill>
                  <a:srgbClr val="002060"/>
                </a:solidFill>
                <a:latin typeface="+mn-lt"/>
              </a:rPr>
              <a:t>42</a:t>
            </a:r>
            <a:r>
              <a:rPr lang="es-CO" sz="1200" b="1" dirty="0">
                <a:solidFill>
                  <a:srgbClr val="002060"/>
                </a:solidFill>
                <a:latin typeface="+mn-lt"/>
              </a:rPr>
              <a:t>                                 </a:t>
            </a:r>
            <a:r>
              <a:rPr lang="es-CO" sz="1200" dirty="0">
                <a:solidFill>
                  <a:srgbClr val="002060"/>
                </a:solidFill>
                <a:latin typeface="+mn-lt"/>
              </a:rPr>
              <a:t>22</a:t>
            </a:r>
            <a:r>
              <a:rPr lang="es-CO" sz="1200" b="1" dirty="0">
                <a:solidFill>
                  <a:srgbClr val="002060"/>
                </a:solidFill>
                <a:latin typeface="+mn-lt"/>
              </a:rPr>
              <a:t>                                </a:t>
            </a:r>
            <a:r>
              <a:rPr lang="es-CO" sz="1200" dirty="0">
                <a:solidFill>
                  <a:srgbClr val="002060"/>
                </a:solidFill>
                <a:latin typeface="+mn-lt"/>
              </a:rPr>
              <a:t>14</a:t>
            </a:r>
          </a:p>
          <a:p>
            <a:r>
              <a:rPr lang="es-CO" sz="1000" b="1" dirty="0">
                <a:solidFill>
                  <a:srgbClr val="002060"/>
                </a:solidFill>
              </a:rPr>
              <a:t>- - - - - - - - - - - - - - - - -     - - - - - - - - - - - - - - - - - -       - - - - - - - - - - - - - - - - -      - - - - - - - - - - - - - - - - - </a:t>
            </a:r>
          </a:p>
          <a:p>
            <a:r>
              <a:rPr lang="es-CO" sz="1200" b="1" dirty="0">
                <a:solidFill>
                  <a:srgbClr val="002060"/>
                </a:solidFill>
                <a:latin typeface="+mn-lt"/>
              </a:rPr>
              <a:t>BOSA                              LOS MÁRTIRES           RAFAEL URIBE           TUNJUELITO</a:t>
            </a:r>
          </a:p>
          <a:p>
            <a:r>
              <a:rPr lang="es-CO" sz="1200" dirty="0">
                <a:solidFill>
                  <a:srgbClr val="002060"/>
                </a:solidFill>
                <a:latin typeface="+mn-lt"/>
              </a:rPr>
              <a:t> 61</a:t>
            </a:r>
            <a:r>
              <a:rPr lang="es-CO" sz="1200" b="1" dirty="0">
                <a:solidFill>
                  <a:srgbClr val="002060"/>
                </a:solidFill>
                <a:latin typeface="+mn-lt"/>
              </a:rPr>
              <a:t>	              </a:t>
            </a:r>
            <a:r>
              <a:rPr lang="es-CO" sz="1200" dirty="0">
                <a:solidFill>
                  <a:srgbClr val="002060"/>
                </a:solidFill>
                <a:latin typeface="+mn-lt"/>
              </a:rPr>
              <a:t>20</a:t>
            </a:r>
            <a:r>
              <a:rPr lang="es-CO" sz="1200" b="1" dirty="0">
                <a:solidFill>
                  <a:srgbClr val="002060"/>
                </a:solidFill>
                <a:latin typeface="+mn-lt"/>
              </a:rPr>
              <a:t>		</a:t>
            </a:r>
            <a:r>
              <a:rPr lang="es-CO" sz="1200" dirty="0">
                <a:solidFill>
                  <a:srgbClr val="002060"/>
                </a:solidFill>
                <a:latin typeface="+mn-lt"/>
              </a:rPr>
              <a:t>32</a:t>
            </a:r>
            <a:r>
              <a:rPr lang="es-CO" sz="1200" b="1" dirty="0">
                <a:solidFill>
                  <a:srgbClr val="002060"/>
                </a:solidFill>
                <a:latin typeface="+mn-lt"/>
              </a:rPr>
              <a:t>	          </a:t>
            </a:r>
            <a:r>
              <a:rPr lang="es-CO" sz="1200" dirty="0">
                <a:solidFill>
                  <a:srgbClr val="002060"/>
                </a:solidFill>
                <a:latin typeface="+mn-lt"/>
              </a:rPr>
              <a:t>13</a:t>
            </a:r>
          </a:p>
        </p:txBody>
      </p:sp>
      <p:sp>
        <p:nvSpPr>
          <p:cNvPr id="42" name="CuadroTexto 41">
            <a:extLst>
              <a:ext uri="{FF2B5EF4-FFF2-40B4-BE49-F238E27FC236}">
                <a16:creationId xmlns:a16="http://schemas.microsoft.com/office/drawing/2014/main" id="{4639E364-3ED9-49BC-A287-B1DF72F0689F}"/>
              </a:ext>
            </a:extLst>
          </p:cNvPr>
          <p:cNvSpPr txBox="1"/>
          <p:nvPr/>
        </p:nvSpPr>
        <p:spPr>
          <a:xfrm>
            <a:off x="726372" y="2230308"/>
            <a:ext cx="1436650" cy="1323439"/>
          </a:xfrm>
          <a:prstGeom prst="rect">
            <a:avLst/>
          </a:prstGeom>
          <a:noFill/>
        </p:spPr>
        <p:txBody>
          <a:bodyPr wrap="square" rtlCol="0">
            <a:spAutoFit/>
          </a:bodyPr>
          <a:lstStyle/>
          <a:p>
            <a:pPr algn="ctr"/>
            <a:r>
              <a:rPr lang="es-CO" sz="1600" b="1" dirty="0">
                <a:solidFill>
                  <a:srgbClr val="002060"/>
                </a:solidFill>
                <a:effectLst>
                  <a:outerShdw blurRad="38100" dist="38100" dir="2700000" algn="tl">
                    <a:srgbClr val="000000">
                      <a:alpha val="43137"/>
                    </a:srgbClr>
                  </a:outerShdw>
                </a:effectLst>
              </a:rPr>
              <a:t>Total Puntos Críticos</a:t>
            </a:r>
          </a:p>
          <a:p>
            <a:pPr algn="ctr"/>
            <a:r>
              <a:rPr lang="es-CO" sz="3200" b="1" dirty="0">
                <a:solidFill>
                  <a:srgbClr val="002060"/>
                </a:solidFill>
                <a:effectLst>
                  <a:outerShdw blurRad="38100" dist="38100" dir="2700000" algn="tl">
                    <a:srgbClr val="000000">
                      <a:alpha val="43137"/>
                    </a:srgbClr>
                  </a:outerShdw>
                </a:effectLst>
              </a:rPr>
              <a:t>668</a:t>
            </a:r>
            <a:endParaRPr lang="es-CO" sz="4000" b="1" dirty="0">
              <a:solidFill>
                <a:srgbClr val="002060"/>
              </a:solidFill>
              <a:effectLst>
                <a:outerShdw blurRad="38100" dist="38100" dir="2700000" algn="tl">
                  <a:srgbClr val="000000">
                    <a:alpha val="43137"/>
                  </a:srgbClr>
                </a:outerShdw>
              </a:effectLst>
            </a:endParaRPr>
          </a:p>
          <a:p>
            <a:pPr algn="ctr"/>
            <a:endParaRPr lang="es-CO" sz="1600" b="1" dirty="0">
              <a:solidFill>
                <a:srgbClr val="002060"/>
              </a:solidFill>
              <a:effectLst>
                <a:outerShdw blurRad="38100" dist="38100" dir="2700000" algn="tl">
                  <a:srgbClr val="000000">
                    <a:alpha val="43137"/>
                  </a:srgbClr>
                </a:outerShdw>
              </a:effectLst>
            </a:endParaRPr>
          </a:p>
        </p:txBody>
      </p:sp>
      <p:cxnSp>
        <p:nvCxnSpPr>
          <p:cNvPr id="43" name="126 Conector recto">
            <a:extLst>
              <a:ext uri="{FF2B5EF4-FFF2-40B4-BE49-F238E27FC236}">
                <a16:creationId xmlns:a16="http://schemas.microsoft.com/office/drawing/2014/main" id="{2D1EBE29-05EC-40DB-BCB6-4FF6B97F8483}"/>
              </a:ext>
            </a:extLst>
          </p:cNvPr>
          <p:cNvCxnSpPr/>
          <p:nvPr/>
        </p:nvCxnSpPr>
        <p:spPr>
          <a:xfrm flipH="1">
            <a:off x="7341402" y="2198452"/>
            <a:ext cx="486154" cy="962025"/>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4" name="126 Conector recto">
            <a:extLst>
              <a:ext uri="{FF2B5EF4-FFF2-40B4-BE49-F238E27FC236}">
                <a16:creationId xmlns:a16="http://schemas.microsoft.com/office/drawing/2014/main" id="{8C06788A-64F5-4B97-9336-7D74EFAC4587}"/>
              </a:ext>
            </a:extLst>
          </p:cNvPr>
          <p:cNvCxnSpPr>
            <a:cxnSpLocks/>
          </p:cNvCxnSpPr>
          <p:nvPr/>
        </p:nvCxnSpPr>
        <p:spPr>
          <a:xfrm flipH="1">
            <a:off x="4735885" y="3492437"/>
            <a:ext cx="854679" cy="756851"/>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5" name="126 Conector recto">
            <a:extLst>
              <a:ext uri="{FF2B5EF4-FFF2-40B4-BE49-F238E27FC236}">
                <a16:creationId xmlns:a16="http://schemas.microsoft.com/office/drawing/2014/main" id="{14267D2D-0A75-4C6F-A422-A28C6539CC22}"/>
              </a:ext>
            </a:extLst>
          </p:cNvPr>
          <p:cNvCxnSpPr>
            <a:cxnSpLocks/>
          </p:cNvCxnSpPr>
          <p:nvPr/>
        </p:nvCxnSpPr>
        <p:spPr>
          <a:xfrm flipH="1">
            <a:off x="5356329" y="3795024"/>
            <a:ext cx="765092" cy="1377227"/>
          </a:xfrm>
          <a:prstGeom prst="line">
            <a:avLst/>
          </a:prstGeom>
          <a:ln>
            <a:solidFill>
              <a:schemeClr val="tx2"/>
            </a:solidFill>
            <a:prstDash val="dash"/>
          </a:ln>
        </p:spPr>
        <p:style>
          <a:lnRef idx="3">
            <a:schemeClr val="accent1"/>
          </a:lnRef>
          <a:fillRef idx="0">
            <a:schemeClr val="accent1"/>
          </a:fillRef>
          <a:effectRef idx="2">
            <a:schemeClr val="accent1"/>
          </a:effectRef>
          <a:fontRef idx="minor">
            <a:schemeClr val="tx1"/>
          </a:fontRef>
        </p:style>
      </p:cxnSp>
      <p:cxnSp>
        <p:nvCxnSpPr>
          <p:cNvPr id="46" name="Conector recto 45">
            <a:extLst>
              <a:ext uri="{FF2B5EF4-FFF2-40B4-BE49-F238E27FC236}">
                <a16:creationId xmlns:a16="http://schemas.microsoft.com/office/drawing/2014/main" id="{DA157FD8-028F-4BDB-92A7-4610F541F018}"/>
              </a:ext>
            </a:extLst>
          </p:cNvPr>
          <p:cNvCxnSpPr>
            <a:cxnSpLocks/>
          </p:cNvCxnSpPr>
          <p:nvPr/>
        </p:nvCxnSpPr>
        <p:spPr>
          <a:xfrm>
            <a:off x="7584479" y="3697524"/>
            <a:ext cx="329515" cy="1947921"/>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7" name="CuadroTexto 46">
            <a:extLst>
              <a:ext uri="{FF2B5EF4-FFF2-40B4-BE49-F238E27FC236}">
                <a16:creationId xmlns:a16="http://schemas.microsoft.com/office/drawing/2014/main" id="{4F70A28B-148E-4D44-959E-9EABD845DCB5}"/>
              </a:ext>
            </a:extLst>
          </p:cNvPr>
          <p:cNvSpPr txBox="1"/>
          <p:nvPr/>
        </p:nvSpPr>
        <p:spPr>
          <a:xfrm>
            <a:off x="6044077" y="1543457"/>
            <a:ext cx="784962" cy="369332"/>
          </a:xfrm>
          <a:prstGeom prst="rect">
            <a:avLst/>
          </a:prstGeom>
          <a:noFill/>
        </p:spPr>
        <p:txBody>
          <a:bodyPr wrap="square" rtlCol="0">
            <a:spAutoFit/>
          </a:bodyPr>
          <a:lstStyle/>
          <a:p>
            <a:r>
              <a:rPr lang="es-CO" b="1" dirty="0">
                <a:solidFill>
                  <a:srgbClr val="002060"/>
                </a:solidFill>
              </a:rPr>
              <a:t>84</a:t>
            </a:r>
          </a:p>
        </p:txBody>
      </p:sp>
      <p:cxnSp>
        <p:nvCxnSpPr>
          <p:cNvPr id="48" name="Conector recto 47">
            <a:extLst>
              <a:ext uri="{FF2B5EF4-FFF2-40B4-BE49-F238E27FC236}">
                <a16:creationId xmlns:a16="http://schemas.microsoft.com/office/drawing/2014/main" id="{7D4E201B-D90B-4DD3-AF5E-0FA4BE605E28}"/>
              </a:ext>
            </a:extLst>
          </p:cNvPr>
          <p:cNvCxnSpPr>
            <a:cxnSpLocks/>
          </p:cNvCxnSpPr>
          <p:nvPr/>
        </p:nvCxnSpPr>
        <p:spPr>
          <a:xfrm flipV="1">
            <a:off x="4295540" y="3119504"/>
            <a:ext cx="440345" cy="206012"/>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49" name="CuadroTexto 48">
            <a:extLst>
              <a:ext uri="{FF2B5EF4-FFF2-40B4-BE49-F238E27FC236}">
                <a16:creationId xmlns:a16="http://schemas.microsoft.com/office/drawing/2014/main" id="{EB130E7D-C5EE-4FB5-9577-03343BE19B0D}"/>
              </a:ext>
            </a:extLst>
          </p:cNvPr>
          <p:cNvSpPr txBox="1"/>
          <p:nvPr/>
        </p:nvSpPr>
        <p:spPr>
          <a:xfrm>
            <a:off x="3719291" y="4998935"/>
            <a:ext cx="1108752" cy="369332"/>
          </a:xfrm>
          <a:prstGeom prst="rect">
            <a:avLst/>
          </a:prstGeom>
          <a:noFill/>
        </p:spPr>
        <p:txBody>
          <a:bodyPr wrap="square" rtlCol="0">
            <a:spAutoFit/>
          </a:bodyPr>
          <a:lstStyle/>
          <a:p>
            <a:r>
              <a:rPr lang="es-CO" b="1">
                <a:solidFill>
                  <a:srgbClr val="002060"/>
                </a:solidFill>
              </a:rPr>
              <a:t>105</a:t>
            </a:r>
          </a:p>
        </p:txBody>
      </p:sp>
      <p:sp>
        <p:nvSpPr>
          <p:cNvPr id="50" name="CuadroTexto 49">
            <a:extLst>
              <a:ext uri="{FF2B5EF4-FFF2-40B4-BE49-F238E27FC236}">
                <a16:creationId xmlns:a16="http://schemas.microsoft.com/office/drawing/2014/main" id="{3921443F-F3EA-4DF2-9850-BFB78DFD391A}"/>
              </a:ext>
            </a:extLst>
          </p:cNvPr>
          <p:cNvSpPr txBox="1"/>
          <p:nvPr/>
        </p:nvSpPr>
        <p:spPr>
          <a:xfrm>
            <a:off x="4942450" y="6120032"/>
            <a:ext cx="1309244" cy="369332"/>
          </a:xfrm>
          <a:prstGeom prst="rect">
            <a:avLst/>
          </a:prstGeom>
          <a:noFill/>
        </p:spPr>
        <p:txBody>
          <a:bodyPr wrap="square" rtlCol="0">
            <a:spAutoFit/>
          </a:bodyPr>
          <a:lstStyle/>
          <a:p>
            <a:r>
              <a:rPr lang="es-CO" b="1">
                <a:solidFill>
                  <a:srgbClr val="002060"/>
                </a:solidFill>
              </a:rPr>
              <a:t>226</a:t>
            </a:r>
          </a:p>
        </p:txBody>
      </p:sp>
      <p:sp>
        <p:nvSpPr>
          <p:cNvPr id="52" name="Título 1">
            <a:extLst>
              <a:ext uri="{FF2B5EF4-FFF2-40B4-BE49-F238E27FC236}">
                <a16:creationId xmlns:a16="http://schemas.microsoft.com/office/drawing/2014/main" id="{438E7934-713C-4AEC-8D2D-DFA47CA52847}"/>
              </a:ext>
            </a:extLst>
          </p:cNvPr>
          <p:cNvSpPr txBox="1">
            <a:spLocks/>
          </p:cNvSpPr>
          <p:nvPr/>
        </p:nvSpPr>
        <p:spPr>
          <a:xfrm>
            <a:off x="3816806" y="3985321"/>
            <a:ext cx="1309244" cy="57595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a:solidFill>
                  <a:schemeClr val="accent1">
                    <a:lumMod val="50000"/>
                  </a:schemeClr>
                </a:solidFill>
                <a:latin typeface="+mn-lt"/>
              </a:rPr>
              <a:t>BARRIOS UNIDOS </a:t>
            </a:r>
          </a:p>
          <a:p>
            <a:r>
              <a:rPr lang="es-CO" sz="1200">
                <a:solidFill>
                  <a:schemeClr val="accent1">
                    <a:lumMod val="50000"/>
                  </a:schemeClr>
                </a:solidFill>
                <a:latin typeface="+mn-lt"/>
              </a:rPr>
              <a:t>56</a:t>
            </a:r>
            <a:r>
              <a:rPr lang="es-CO" sz="1200" b="1">
                <a:solidFill>
                  <a:schemeClr val="accent1">
                    <a:lumMod val="50000"/>
                  </a:schemeClr>
                </a:solidFill>
                <a:latin typeface="+mn-lt"/>
              </a:rPr>
              <a:t>      </a:t>
            </a:r>
            <a:endParaRPr lang="es-CO" sz="1400" b="1">
              <a:solidFill>
                <a:schemeClr val="accent1">
                  <a:lumMod val="50000"/>
                </a:schemeClr>
              </a:solidFill>
              <a:latin typeface="+mn-lt"/>
            </a:endParaRPr>
          </a:p>
          <a:p>
            <a:r>
              <a:rPr lang="es-CO" sz="1400" b="1">
                <a:solidFill>
                  <a:schemeClr val="accent1">
                    <a:lumMod val="50000"/>
                  </a:schemeClr>
                </a:solidFill>
              </a:rPr>
              <a:t>- - - - - - - - -</a:t>
            </a:r>
            <a:endParaRPr lang="es-CO" sz="1400" b="1">
              <a:solidFill>
                <a:schemeClr val="accent1">
                  <a:lumMod val="50000"/>
                </a:schemeClr>
              </a:solidFill>
              <a:latin typeface="+mn-lt"/>
            </a:endParaRPr>
          </a:p>
          <a:p>
            <a:r>
              <a:rPr lang="es-CO" sz="1400" b="1">
                <a:solidFill>
                  <a:schemeClr val="accent1">
                    <a:lumMod val="50000"/>
                  </a:schemeClr>
                </a:solidFill>
                <a:latin typeface="+mn-lt"/>
              </a:rPr>
              <a:t> </a:t>
            </a:r>
            <a:r>
              <a:rPr lang="es-CO" sz="1200" b="1">
                <a:solidFill>
                  <a:schemeClr val="accent1">
                    <a:lumMod val="50000"/>
                  </a:schemeClr>
                </a:solidFill>
                <a:latin typeface="+mn-lt"/>
              </a:rPr>
              <a:t>ENGATIVÁ</a:t>
            </a:r>
          </a:p>
          <a:p>
            <a:r>
              <a:rPr lang="es-CO" sz="1200">
                <a:solidFill>
                  <a:schemeClr val="accent1">
                    <a:lumMod val="50000"/>
                  </a:schemeClr>
                </a:solidFill>
                <a:latin typeface="+mn-lt"/>
              </a:rPr>
              <a:t>153</a:t>
            </a:r>
          </a:p>
        </p:txBody>
      </p:sp>
    </p:spTree>
    <p:extLst>
      <p:ext uri="{BB962C8B-B14F-4D97-AF65-F5344CB8AC3E}">
        <p14:creationId xmlns:p14="http://schemas.microsoft.com/office/powerpoint/2010/main" val="709372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87605" y="6192685"/>
            <a:ext cx="8475003" cy="507831"/>
          </a:xfrm>
          <a:prstGeom prst="rect">
            <a:avLst/>
          </a:prstGeom>
          <a:noFill/>
        </p:spPr>
        <p:txBody>
          <a:bodyPr wrap="square" rtlCol="0">
            <a:spAutoFit/>
          </a:bodyPr>
          <a:lstStyle/>
          <a:p>
            <a:r>
              <a:rPr lang="es-CO" sz="900">
                <a:solidFill>
                  <a:schemeClr val="accent1">
                    <a:lumMod val="50000"/>
                  </a:schemeClr>
                </a:solidFill>
              </a:rPr>
              <a:t>(**) La Interventoría solicitó cambios en las certificaciones de pesaje del PIDJ </a:t>
            </a:r>
            <a:r>
              <a:rPr lang="es-MX" sz="900">
                <a:solidFill>
                  <a:schemeClr val="accent1">
                    <a:lumMod val="50000"/>
                  </a:schemeClr>
                </a:solidFill>
              </a:rPr>
              <a:t>mediante comunicado </a:t>
            </a:r>
            <a:r>
              <a:rPr lang="es-CO" sz="900">
                <a:solidFill>
                  <a:schemeClr val="accent1">
                    <a:lumMod val="50000"/>
                  </a:schemeClr>
                </a:solidFill>
              </a:rPr>
              <a:t>20217000296242</a:t>
            </a:r>
            <a:r>
              <a:rPr lang="es-MX" sz="900">
                <a:solidFill>
                  <a:schemeClr val="accent1">
                    <a:lumMod val="50000"/>
                  </a:schemeClr>
                </a:solidFill>
              </a:rPr>
              <a:t> del 29/06/2021</a:t>
            </a:r>
            <a:endParaRPr lang="es-CO" sz="900">
              <a:solidFill>
                <a:schemeClr val="accent1">
                  <a:lumMod val="50000"/>
                </a:schemeClr>
              </a:solidFill>
            </a:endParaRPr>
          </a:p>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62406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10078" y="1703223"/>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423145" y="2226779"/>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304974" y="203707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330301" y="2134590"/>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DA62169C-63DF-4396-91EB-C8726F35EAE3}"/>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14925" y="203707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EF066A9A-A70F-4EEE-898D-6D3B1E7D5B41}"/>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14925" y="1356692"/>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B95563C6-CACD-A2A2-5F89-DBCF6E24D333}"/>
              </a:ext>
            </a:extLst>
          </p:cNvPr>
          <p:cNvGraphicFramePr>
            <a:graphicFrameLocks noGrp="1"/>
          </p:cNvGraphicFramePr>
          <p:nvPr>
            <p:extLst>
              <p:ext uri="{D42A27DB-BD31-4B8C-83A1-F6EECF244321}">
                <p14:modId xmlns:p14="http://schemas.microsoft.com/office/powerpoint/2010/main" val="3543213947"/>
              </p:ext>
            </p:extLst>
          </p:nvPr>
        </p:nvGraphicFramePr>
        <p:xfrm>
          <a:off x="398562" y="2698412"/>
          <a:ext cx="11544053" cy="3332084"/>
        </p:xfrm>
        <a:graphic>
          <a:graphicData uri="http://schemas.openxmlformats.org/drawingml/2006/table">
            <a:tbl>
              <a:tblPr/>
              <a:tblGrid>
                <a:gridCol w="877042">
                  <a:extLst>
                    <a:ext uri="{9D8B030D-6E8A-4147-A177-3AD203B41FA5}">
                      <a16:colId xmlns:a16="http://schemas.microsoft.com/office/drawing/2014/main" val="343651911"/>
                    </a:ext>
                  </a:extLst>
                </a:gridCol>
                <a:gridCol w="909930">
                  <a:extLst>
                    <a:ext uri="{9D8B030D-6E8A-4147-A177-3AD203B41FA5}">
                      <a16:colId xmlns:a16="http://schemas.microsoft.com/office/drawing/2014/main" val="3645463940"/>
                    </a:ext>
                  </a:extLst>
                </a:gridCol>
                <a:gridCol w="164444">
                  <a:extLst>
                    <a:ext uri="{9D8B030D-6E8A-4147-A177-3AD203B41FA5}">
                      <a16:colId xmlns:a16="http://schemas.microsoft.com/office/drawing/2014/main" val="2064853787"/>
                    </a:ext>
                  </a:extLst>
                </a:gridCol>
                <a:gridCol w="877042">
                  <a:extLst>
                    <a:ext uri="{9D8B030D-6E8A-4147-A177-3AD203B41FA5}">
                      <a16:colId xmlns:a16="http://schemas.microsoft.com/office/drawing/2014/main" val="2915443995"/>
                    </a:ext>
                  </a:extLst>
                </a:gridCol>
                <a:gridCol w="909930">
                  <a:extLst>
                    <a:ext uri="{9D8B030D-6E8A-4147-A177-3AD203B41FA5}">
                      <a16:colId xmlns:a16="http://schemas.microsoft.com/office/drawing/2014/main" val="3106940715"/>
                    </a:ext>
                  </a:extLst>
                </a:gridCol>
                <a:gridCol w="164444">
                  <a:extLst>
                    <a:ext uri="{9D8B030D-6E8A-4147-A177-3AD203B41FA5}">
                      <a16:colId xmlns:a16="http://schemas.microsoft.com/office/drawing/2014/main" val="662495079"/>
                    </a:ext>
                  </a:extLst>
                </a:gridCol>
                <a:gridCol w="877042">
                  <a:extLst>
                    <a:ext uri="{9D8B030D-6E8A-4147-A177-3AD203B41FA5}">
                      <a16:colId xmlns:a16="http://schemas.microsoft.com/office/drawing/2014/main" val="3747311941"/>
                    </a:ext>
                  </a:extLst>
                </a:gridCol>
                <a:gridCol w="909930">
                  <a:extLst>
                    <a:ext uri="{9D8B030D-6E8A-4147-A177-3AD203B41FA5}">
                      <a16:colId xmlns:a16="http://schemas.microsoft.com/office/drawing/2014/main" val="1701403069"/>
                    </a:ext>
                  </a:extLst>
                </a:gridCol>
                <a:gridCol w="164444">
                  <a:extLst>
                    <a:ext uri="{9D8B030D-6E8A-4147-A177-3AD203B41FA5}">
                      <a16:colId xmlns:a16="http://schemas.microsoft.com/office/drawing/2014/main" val="1415895066"/>
                    </a:ext>
                  </a:extLst>
                </a:gridCol>
                <a:gridCol w="877042">
                  <a:extLst>
                    <a:ext uri="{9D8B030D-6E8A-4147-A177-3AD203B41FA5}">
                      <a16:colId xmlns:a16="http://schemas.microsoft.com/office/drawing/2014/main" val="887610570"/>
                    </a:ext>
                  </a:extLst>
                </a:gridCol>
                <a:gridCol w="909930">
                  <a:extLst>
                    <a:ext uri="{9D8B030D-6E8A-4147-A177-3AD203B41FA5}">
                      <a16:colId xmlns:a16="http://schemas.microsoft.com/office/drawing/2014/main" val="993200741"/>
                    </a:ext>
                  </a:extLst>
                </a:gridCol>
                <a:gridCol w="164444">
                  <a:extLst>
                    <a:ext uri="{9D8B030D-6E8A-4147-A177-3AD203B41FA5}">
                      <a16:colId xmlns:a16="http://schemas.microsoft.com/office/drawing/2014/main" val="1164541250"/>
                    </a:ext>
                  </a:extLst>
                </a:gridCol>
                <a:gridCol w="877042">
                  <a:extLst>
                    <a:ext uri="{9D8B030D-6E8A-4147-A177-3AD203B41FA5}">
                      <a16:colId xmlns:a16="http://schemas.microsoft.com/office/drawing/2014/main" val="746802008"/>
                    </a:ext>
                  </a:extLst>
                </a:gridCol>
                <a:gridCol w="966377">
                  <a:extLst>
                    <a:ext uri="{9D8B030D-6E8A-4147-A177-3AD203B41FA5}">
                      <a16:colId xmlns:a16="http://schemas.microsoft.com/office/drawing/2014/main" val="740655999"/>
                    </a:ext>
                  </a:extLst>
                </a:gridCol>
                <a:gridCol w="107998">
                  <a:extLst>
                    <a:ext uri="{9D8B030D-6E8A-4147-A177-3AD203B41FA5}">
                      <a16:colId xmlns:a16="http://schemas.microsoft.com/office/drawing/2014/main" val="2689693780"/>
                    </a:ext>
                  </a:extLst>
                </a:gridCol>
                <a:gridCol w="877042">
                  <a:extLst>
                    <a:ext uri="{9D8B030D-6E8A-4147-A177-3AD203B41FA5}">
                      <a16:colId xmlns:a16="http://schemas.microsoft.com/office/drawing/2014/main" val="4001521707"/>
                    </a:ext>
                  </a:extLst>
                </a:gridCol>
                <a:gridCol w="909930">
                  <a:extLst>
                    <a:ext uri="{9D8B030D-6E8A-4147-A177-3AD203B41FA5}">
                      <a16:colId xmlns:a16="http://schemas.microsoft.com/office/drawing/2014/main" val="3560185134"/>
                    </a:ext>
                  </a:extLst>
                </a:gridCol>
              </a:tblGrid>
              <a:tr h="248134">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917168637"/>
                  </a:ext>
                </a:extLst>
              </a:tr>
              <a:tr h="236318">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7.610,15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31.226,24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11.836,84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10.066,20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5.258,92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M-18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65.998,35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1380168616"/>
                  </a:ext>
                </a:extLst>
              </a:tr>
              <a:tr h="236318">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25.165,23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57.934,51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26.225,49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21.236,97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17.353,15 (**)</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J-18 A D-18</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147.915,35</a:t>
                      </a:r>
                    </a:p>
                  </a:txBody>
                  <a:tcPr marL="0" marR="0" marT="0" marB="0" anchor="ctr">
                    <a:lnL>
                      <a:noFill/>
                    </a:lnL>
                    <a:lnR>
                      <a:noFill/>
                    </a:lnR>
                    <a:lnT>
                      <a:noFill/>
                    </a:lnT>
                    <a:lnB>
                      <a:noFill/>
                    </a:lnB>
                    <a:noFill/>
                  </a:tcPr>
                </a:tc>
                <a:extLst>
                  <a:ext uri="{0D108BD9-81ED-4DB2-BD59-A6C34878D82A}">
                    <a16:rowId xmlns:a16="http://schemas.microsoft.com/office/drawing/2014/main" val="2413730624"/>
                  </a:ext>
                </a:extLst>
              </a:tr>
              <a:tr h="236318">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24.203,16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64.274,74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25.733,32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13.869,50</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17.350,17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E-19 A J-19</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145.430,89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72656706"/>
                  </a:ext>
                </a:extLst>
              </a:tr>
              <a:tr h="236318">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25.082,27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65.221,33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35.347,27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8.709,30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19.659,84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J-19 A D-19</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154.020,01</a:t>
                      </a:r>
                    </a:p>
                  </a:txBody>
                  <a:tcPr marL="0" marR="0" marT="0" marB="0" anchor="ctr">
                    <a:lnL>
                      <a:noFill/>
                    </a:lnL>
                    <a:lnR>
                      <a:noFill/>
                    </a:lnR>
                    <a:lnT>
                      <a:noFill/>
                    </a:lnT>
                    <a:lnB>
                      <a:noFill/>
                    </a:lnB>
                    <a:noFill/>
                  </a:tcPr>
                </a:tc>
                <a:extLst>
                  <a:ext uri="{0D108BD9-81ED-4DB2-BD59-A6C34878D82A}">
                    <a16:rowId xmlns:a16="http://schemas.microsoft.com/office/drawing/2014/main" val="385103514"/>
                  </a:ext>
                </a:extLst>
              </a:tr>
              <a:tr h="236318">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16.623,66</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57.233,82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19.207,83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9.151,15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13.836,88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E-20 A J-20</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116.053,34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302744204"/>
                  </a:ext>
                </a:extLst>
              </a:tr>
              <a:tr h="236318">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17.246,63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65.284,47</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24.353,94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12.782,28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16.124,33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J-20 A D-20</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135.791,65</a:t>
                      </a:r>
                    </a:p>
                  </a:txBody>
                  <a:tcPr marL="0" marR="0" marT="0" marB="0" anchor="ctr">
                    <a:lnL>
                      <a:noFill/>
                    </a:lnL>
                    <a:lnR>
                      <a:noFill/>
                    </a:lnR>
                    <a:lnT>
                      <a:noFill/>
                    </a:lnT>
                    <a:lnB>
                      <a:noFill/>
                    </a:lnB>
                    <a:noFill/>
                  </a:tcPr>
                </a:tc>
                <a:extLst>
                  <a:ext uri="{0D108BD9-81ED-4DB2-BD59-A6C34878D82A}">
                    <a16:rowId xmlns:a16="http://schemas.microsoft.com/office/drawing/2014/main" val="3365309926"/>
                  </a:ext>
                </a:extLst>
              </a:tr>
              <a:tr h="236318">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16.418,94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61.259,73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21.680,09</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12.163,53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16.761,22</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E-21 A J-21</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128.283,51</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3706774"/>
                  </a:ext>
                </a:extLst>
              </a:tr>
              <a:tr h="236318">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14.383,66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67.595,05</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22.253,72</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14.723,06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17.663,83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J-21 A D-21</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136.619,32</a:t>
                      </a:r>
                    </a:p>
                  </a:txBody>
                  <a:tcPr marL="0" marR="0" marT="0" marB="0" anchor="ctr">
                    <a:lnL>
                      <a:noFill/>
                    </a:lnL>
                    <a:lnR>
                      <a:noFill/>
                    </a:lnR>
                    <a:lnT>
                      <a:noFill/>
                    </a:lnT>
                    <a:lnB>
                      <a:noFill/>
                    </a:lnB>
                    <a:noFill/>
                  </a:tcPr>
                </a:tc>
                <a:extLst>
                  <a:ext uri="{0D108BD9-81ED-4DB2-BD59-A6C34878D82A}">
                    <a16:rowId xmlns:a16="http://schemas.microsoft.com/office/drawing/2014/main" val="791599285"/>
                  </a:ext>
                </a:extLst>
              </a:tr>
              <a:tr h="236318">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13.194,43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62.474,13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21.561,43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15.491,77</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19.877,84</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E-22 A J-22</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132.599,60</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980043"/>
                  </a:ext>
                </a:extLst>
              </a:tr>
              <a:tr h="236318">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8.630,20</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60.892,46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20.610,04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18.004,26</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23.700,14</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J-22 A D-22</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131.837,10</a:t>
                      </a:r>
                    </a:p>
                  </a:txBody>
                  <a:tcPr marL="0" marR="0" marT="0" marB="0" anchor="ctr">
                    <a:lnL>
                      <a:noFill/>
                    </a:lnL>
                    <a:lnR>
                      <a:noFill/>
                    </a:lnR>
                    <a:lnT>
                      <a:noFill/>
                    </a:lnT>
                    <a:lnB>
                      <a:noFill/>
                    </a:lnB>
                    <a:noFill/>
                  </a:tcPr>
                </a:tc>
                <a:extLst>
                  <a:ext uri="{0D108BD9-81ED-4DB2-BD59-A6C34878D82A}">
                    <a16:rowId xmlns:a16="http://schemas.microsoft.com/office/drawing/2014/main" val="2864714617"/>
                  </a:ext>
                </a:extLst>
              </a:tr>
              <a:tr h="236318">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9.806,31</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58.588,53</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22.610,15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14.410,75</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0" i="0" u="none" strike="noStrike">
                          <a:solidFill>
                            <a:srgbClr val="203864"/>
                          </a:solidFill>
                          <a:effectLst/>
                          <a:latin typeface="Calibri" panose="020F0502020204030204" pitchFamily="34" charset="0"/>
                        </a:rPr>
                        <a:t>22.194,58</a:t>
                      </a:r>
                    </a:p>
                  </a:txBody>
                  <a:tcPr marL="0" marR="0" marT="0" marB="0" anchor="ctr">
                    <a:lnL>
                      <a:noFill/>
                    </a:lnL>
                    <a:lnR>
                      <a:noFill/>
                    </a:lnR>
                    <a:lnT>
                      <a:noFill/>
                    </a:lnT>
                    <a:lnB>
                      <a:noFill/>
                    </a:lnB>
                    <a:solidFill>
                      <a:srgbClr val="EBF1E9"/>
                    </a:solid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200" b="1" i="0" u="none" strike="noStrike">
                          <a:solidFill>
                            <a:srgbClr val="203864"/>
                          </a:solidFill>
                          <a:effectLst/>
                          <a:latin typeface="Calibri" panose="020F0502020204030204" pitchFamily="34" charset="0"/>
                        </a:rPr>
                        <a:t>127.610,32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3719257"/>
                  </a:ext>
                </a:extLst>
              </a:tr>
              <a:tr h="236318">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15.267,53</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61.124,11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23.156,39</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13.387,41</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0" i="0" u="none" strike="noStrike">
                          <a:solidFill>
                            <a:srgbClr val="203864"/>
                          </a:solidFill>
                          <a:effectLst/>
                          <a:latin typeface="Calibri" panose="020F0502020204030204" pitchFamily="34" charset="0"/>
                        </a:rPr>
                        <a:t>17.075,18</a:t>
                      </a:r>
                    </a:p>
                  </a:txBody>
                  <a:tcPr marL="0" marR="0" marT="0" marB="0" anchor="ctr">
                    <a:lnL>
                      <a:noFill/>
                    </a:lnL>
                    <a:lnR>
                      <a:noFill/>
                    </a:lnR>
                    <a:lnT>
                      <a:noFill/>
                    </a:lnT>
                    <a:lnB>
                      <a:noFill/>
                    </a:lnB>
                    <a:noFill/>
                  </a:tcPr>
                </a:tc>
                <a:tc>
                  <a:txBody>
                    <a:bodyPr/>
                    <a:lstStyle/>
                    <a:p>
                      <a:pPr algn="l" fontAlgn="ctr"/>
                      <a:endParaRPr lang="es-CO" sz="12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130.010,62</a:t>
                      </a:r>
                    </a:p>
                  </a:txBody>
                  <a:tcPr marL="0" marR="0" marT="0" marB="0" anchor="ctr">
                    <a:lnL>
                      <a:noFill/>
                    </a:lnL>
                    <a:lnR>
                      <a:noFill/>
                    </a:lnR>
                    <a:lnT>
                      <a:noFill/>
                    </a:lnT>
                    <a:lnB>
                      <a:noFill/>
                    </a:lnB>
                    <a:noFill/>
                  </a:tcPr>
                </a:tc>
                <a:extLst>
                  <a:ext uri="{0D108BD9-81ED-4DB2-BD59-A6C34878D82A}">
                    <a16:rowId xmlns:a16="http://schemas.microsoft.com/office/drawing/2014/main" val="3567112109"/>
                  </a:ext>
                </a:extLst>
              </a:tr>
              <a:tr h="248134">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193.632,17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713.109,12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274.576,51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163.996,18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206.856,08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2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200" b="1" i="0" u="none" strike="noStrike">
                          <a:solidFill>
                            <a:srgbClr val="203864"/>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DEDED"/>
                    </a:solidFill>
                  </a:tcPr>
                </a:tc>
                <a:tc>
                  <a:txBody>
                    <a:bodyPr/>
                    <a:lstStyle/>
                    <a:p>
                      <a:pPr algn="ctr" rtl="0" fontAlgn="ctr"/>
                      <a:r>
                        <a:rPr lang="es-CO" sz="1200" b="1" i="0" u="none" strike="noStrike">
                          <a:solidFill>
                            <a:srgbClr val="203864"/>
                          </a:solidFill>
                          <a:effectLst/>
                          <a:latin typeface="Calibri" panose="020F0502020204030204" pitchFamily="34" charset="0"/>
                        </a:rPr>
                        <a:t>1.552.170,06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379383019"/>
                  </a:ext>
                </a:extLst>
              </a:tr>
            </a:tbl>
          </a:graphicData>
        </a:graphic>
      </p:graphicFrame>
    </p:spTree>
    <p:extLst>
      <p:ext uri="{BB962C8B-B14F-4D97-AF65-F5344CB8AC3E}">
        <p14:creationId xmlns:p14="http://schemas.microsoft.com/office/powerpoint/2010/main" val="49408329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rtlCol="0">
            <a:spAutoFit/>
          </a:bodyPr>
          <a:lstStyle/>
          <a:p>
            <a:r>
              <a:rPr lang="es-CO" sz="900">
                <a:solidFill>
                  <a:schemeClr val="accent1">
                    <a:lumMod val="50000"/>
                  </a:schemeClr>
                </a:solidFill>
              </a:rPr>
              <a:t>Fuente: Base de datos PIDJ y Punto Limpio.</a:t>
            </a:r>
          </a:p>
          <a:p>
            <a:r>
              <a:rPr lang="es-CO" sz="900">
                <a:solidFill>
                  <a:schemeClr val="accent1">
                    <a:lumMod val="50000"/>
                  </a:schemeClr>
                </a:solidFill>
              </a:rPr>
              <a:t>Periodo comprendido entre el 12 de febrero de 2018 y el </a:t>
            </a:r>
            <a:r>
              <a:rPr lang="es-MX" sz="900">
                <a:solidFill>
                  <a:schemeClr val="accent1">
                    <a:lumMod val="50000"/>
                  </a:schemeClr>
                </a:solidFill>
              </a:rPr>
              <a:t>31 de diciembre de 2023</a:t>
            </a:r>
            <a:r>
              <a:rPr lang="es-CO" sz="900">
                <a:solidFill>
                  <a:schemeClr val="accent1">
                    <a:lumMod val="50000"/>
                  </a:schemeClr>
                </a:solidFill>
              </a:rPr>
              <a:t>.  </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2018 a 2023</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4" name="6 Gráfico">
            <a:extLst>
              <a:ext uri="{FF2B5EF4-FFF2-40B4-BE49-F238E27FC236}">
                <a16:creationId xmlns:a16="http://schemas.microsoft.com/office/drawing/2014/main" id="{75615DB5-D547-461A-9DCA-307CF6F3AED3}"/>
              </a:ext>
            </a:extLst>
          </p:cNvPr>
          <p:cNvGraphicFramePr>
            <a:graphicFrameLocks/>
          </p:cNvGraphicFramePr>
          <p:nvPr>
            <p:extLst>
              <p:ext uri="{D42A27DB-BD31-4B8C-83A1-F6EECF244321}">
                <p14:modId xmlns:p14="http://schemas.microsoft.com/office/powerpoint/2010/main" val="450373000"/>
              </p:ext>
            </p:extLst>
          </p:nvPr>
        </p:nvGraphicFramePr>
        <p:xfrm>
          <a:off x="1366024" y="1259242"/>
          <a:ext cx="9570152" cy="27432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Tabla 1">
            <a:extLst>
              <a:ext uri="{FF2B5EF4-FFF2-40B4-BE49-F238E27FC236}">
                <a16:creationId xmlns:a16="http://schemas.microsoft.com/office/drawing/2014/main" id="{A4C3D37B-1234-D73F-EB5B-5E26BD85246F}"/>
              </a:ext>
            </a:extLst>
          </p:cNvPr>
          <p:cNvGraphicFramePr>
            <a:graphicFrameLocks noGrp="1"/>
          </p:cNvGraphicFramePr>
          <p:nvPr>
            <p:extLst>
              <p:ext uri="{D42A27DB-BD31-4B8C-83A1-F6EECF244321}">
                <p14:modId xmlns:p14="http://schemas.microsoft.com/office/powerpoint/2010/main" val="981311931"/>
              </p:ext>
            </p:extLst>
          </p:nvPr>
        </p:nvGraphicFramePr>
        <p:xfrm>
          <a:off x="411482" y="4375257"/>
          <a:ext cx="11479235" cy="679245"/>
        </p:xfrm>
        <a:graphic>
          <a:graphicData uri="http://schemas.openxmlformats.org/drawingml/2006/table">
            <a:tbl>
              <a:tblPr/>
              <a:tblGrid>
                <a:gridCol w="1026317">
                  <a:extLst>
                    <a:ext uri="{9D8B030D-6E8A-4147-A177-3AD203B41FA5}">
                      <a16:colId xmlns:a16="http://schemas.microsoft.com/office/drawing/2014/main" val="3590377532"/>
                    </a:ext>
                  </a:extLst>
                </a:gridCol>
                <a:gridCol w="957321">
                  <a:extLst>
                    <a:ext uri="{9D8B030D-6E8A-4147-A177-3AD203B41FA5}">
                      <a16:colId xmlns:a16="http://schemas.microsoft.com/office/drawing/2014/main" val="1954441423"/>
                    </a:ext>
                  </a:extLst>
                </a:gridCol>
                <a:gridCol w="991820">
                  <a:extLst>
                    <a:ext uri="{9D8B030D-6E8A-4147-A177-3AD203B41FA5}">
                      <a16:colId xmlns:a16="http://schemas.microsoft.com/office/drawing/2014/main" val="3564109350"/>
                    </a:ext>
                  </a:extLst>
                </a:gridCol>
                <a:gridCol w="908449">
                  <a:extLst>
                    <a:ext uri="{9D8B030D-6E8A-4147-A177-3AD203B41FA5}">
                      <a16:colId xmlns:a16="http://schemas.microsoft.com/office/drawing/2014/main" val="4111990673"/>
                    </a:ext>
                  </a:extLst>
                </a:gridCol>
                <a:gridCol w="1026317">
                  <a:extLst>
                    <a:ext uri="{9D8B030D-6E8A-4147-A177-3AD203B41FA5}">
                      <a16:colId xmlns:a16="http://schemas.microsoft.com/office/drawing/2014/main" val="4126252864"/>
                    </a:ext>
                  </a:extLst>
                </a:gridCol>
                <a:gridCol w="942948">
                  <a:extLst>
                    <a:ext uri="{9D8B030D-6E8A-4147-A177-3AD203B41FA5}">
                      <a16:colId xmlns:a16="http://schemas.microsoft.com/office/drawing/2014/main" val="3939767759"/>
                    </a:ext>
                  </a:extLst>
                </a:gridCol>
                <a:gridCol w="954447">
                  <a:extLst>
                    <a:ext uri="{9D8B030D-6E8A-4147-A177-3AD203B41FA5}">
                      <a16:colId xmlns:a16="http://schemas.microsoft.com/office/drawing/2014/main" val="3304325811"/>
                    </a:ext>
                  </a:extLst>
                </a:gridCol>
                <a:gridCol w="922824">
                  <a:extLst>
                    <a:ext uri="{9D8B030D-6E8A-4147-A177-3AD203B41FA5}">
                      <a16:colId xmlns:a16="http://schemas.microsoft.com/office/drawing/2014/main" val="3381425032"/>
                    </a:ext>
                  </a:extLst>
                </a:gridCol>
                <a:gridCol w="954447">
                  <a:extLst>
                    <a:ext uri="{9D8B030D-6E8A-4147-A177-3AD203B41FA5}">
                      <a16:colId xmlns:a16="http://schemas.microsoft.com/office/drawing/2014/main" val="17172888"/>
                    </a:ext>
                  </a:extLst>
                </a:gridCol>
                <a:gridCol w="954447">
                  <a:extLst>
                    <a:ext uri="{9D8B030D-6E8A-4147-A177-3AD203B41FA5}">
                      <a16:colId xmlns:a16="http://schemas.microsoft.com/office/drawing/2014/main" val="1067186841"/>
                    </a:ext>
                  </a:extLst>
                </a:gridCol>
                <a:gridCol w="919949">
                  <a:extLst>
                    <a:ext uri="{9D8B030D-6E8A-4147-A177-3AD203B41FA5}">
                      <a16:colId xmlns:a16="http://schemas.microsoft.com/office/drawing/2014/main" val="3000939460"/>
                    </a:ext>
                  </a:extLst>
                </a:gridCol>
                <a:gridCol w="919949">
                  <a:extLst>
                    <a:ext uri="{9D8B030D-6E8A-4147-A177-3AD203B41FA5}">
                      <a16:colId xmlns:a16="http://schemas.microsoft.com/office/drawing/2014/main" val="1668030315"/>
                    </a:ext>
                  </a:extLst>
                </a:gridCol>
              </a:tblGrid>
              <a:tr h="229220">
                <a:tc gridSpan="12">
                  <a:txBody>
                    <a:bodyPr/>
                    <a:lstStyle/>
                    <a:p>
                      <a:pPr algn="ctr" rtl="0" fontAlgn="ctr"/>
                      <a:r>
                        <a:rPr lang="es-CO" sz="1200" b="1" i="0" u="none" strike="noStrike">
                          <a:solidFill>
                            <a:srgbClr val="203864"/>
                          </a:solidFill>
                          <a:effectLst/>
                          <a:latin typeface="Calibri" panose="020F0502020204030204" pitchFamily="34" charset="0"/>
                        </a:rPr>
                        <a:t> RECOLECCIÓN SEMESTRAL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1010692986"/>
                  </a:ext>
                </a:extLst>
              </a:tr>
              <a:tr h="220805">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20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Jul-21a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034594680"/>
                  </a:ext>
                </a:extLst>
              </a:tr>
              <a:tr h="229220">
                <a:tc>
                  <a:txBody>
                    <a:bodyPr/>
                    <a:lstStyle/>
                    <a:p>
                      <a:pPr algn="ctr" rtl="0" fontAlgn="ctr"/>
                      <a:r>
                        <a:rPr lang="es-CO" sz="1050" b="0" i="0" u="none" strike="noStrike">
                          <a:solidFill>
                            <a:srgbClr val="002060"/>
                          </a:solidFill>
                          <a:effectLst/>
                          <a:latin typeface="Calibri" panose="020F0502020204030204" pitchFamily="34" charset="0"/>
                        </a:rPr>
                        <a:t>65.998,35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147.915,35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145.430,89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154.020,01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116.053,34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002060"/>
                          </a:solidFill>
                          <a:effectLst/>
                          <a:latin typeface="Calibri" panose="020F0502020204030204" pitchFamily="34" charset="0"/>
                        </a:rPr>
                        <a:t>135.791,65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128.283,51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136.619,32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132.599,60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131.837,10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127.610,32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130.010,62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364572650"/>
                  </a:ext>
                </a:extLst>
              </a:tr>
            </a:tbl>
          </a:graphicData>
        </a:graphic>
      </p:graphicFrame>
      <p:graphicFrame>
        <p:nvGraphicFramePr>
          <p:cNvPr id="3" name="Tabla 2">
            <a:extLst>
              <a:ext uri="{FF2B5EF4-FFF2-40B4-BE49-F238E27FC236}">
                <a16:creationId xmlns:a16="http://schemas.microsoft.com/office/drawing/2014/main" id="{6314D062-2E24-5966-22F1-B7F3D035D6CD}"/>
              </a:ext>
            </a:extLst>
          </p:cNvPr>
          <p:cNvGraphicFramePr>
            <a:graphicFrameLocks noGrp="1"/>
          </p:cNvGraphicFramePr>
          <p:nvPr>
            <p:extLst>
              <p:ext uri="{D42A27DB-BD31-4B8C-83A1-F6EECF244321}">
                <p14:modId xmlns:p14="http://schemas.microsoft.com/office/powerpoint/2010/main" val="999595487"/>
              </p:ext>
            </p:extLst>
          </p:nvPr>
        </p:nvGraphicFramePr>
        <p:xfrm>
          <a:off x="562709" y="5384908"/>
          <a:ext cx="11376310" cy="646710"/>
        </p:xfrm>
        <a:graphic>
          <a:graphicData uri="http://schemas.openxmlformats.org/drawingml/2006/table">
            <a:tbl>
              <a:tblPr/>
              <a:tblGrid>
                <a:gridCol w="943055">
                  <a:extLst>
                    <a:ext uri="{9D8B030D-6E8A-4147-A177-3AD203B41FA5}">
                      <a16:colId xmlns:a16="http://schemas.microsoft.com/office/drawing/2014/main" val="167278058"/>
                    </a:ext>
                  </a:extLst>
                </a:gridCol>
                <a:gridCol w="1014068">
                  <a:extLst>
                    <a:ext uri="{9D8B030D-6E8A-4147-A177-3AD203B41FA5}">
                      <a16:colId xmlns:a16="http://schemas.microsoft.com/office/drawing/2014/main" val="670846674"/>
                    </a:ext>
                  </a:extLst>
                </a:gridCol>
                <a:gridCol w="945895">
                  <a:extLst>
                    <a:ext uri="{9D8B030D-6E8A-4147-A177-3AD203B41FA5}">
                      <a16:colId xmlns:a16="http://schemas.microsoft.com/office/drawing/2014/main" val="1238786061"/>
                    </a:ext>
                  </a:extLst>
                </a:gridCol>
                <a:gridCol w="979982">
                  <a:extLst>
                    <a:ext uri="{9D8B030D-6E8A-4147-A177-3AD203B41FA5}">
                      <a16:colId xmlns:a16="http://schemas.microsoft.com/office/drawing/2014/main" val="1430864349"/>
                    </a:ext>
                  </a:extLst>
                </a:gridCol>
                <a:gridCol w="897606">
                  <a:extLst>
                    <a:ext uri="{9D8B030D-6E8A-4147-A177-3AD203B41FA5}">
                      <a16:colId xmlns:a16="http://schemas.microsoft.com/office/drawing/2014/main" val="1942483504"/>
                    </a:ext>
                  </a:extLst>
                </a:gridCol>
                <a:gridCol w="1014068">
                  <a:extLst>
                    <a:ext uri="{9D8B030D-6E8A-4147-A177-3AD203B41FA5}">
                      <a16:colId xmlns:a16="http://schemas.microsoft.com/office/drawing/2014/main" val="1052277909"/>
                    </a:ext>
                  </a:extLst>
                </a:gridCol>
                <a:gridCol w="931693">
                  <a:extLst>
                    <a:ext uri="{9D8B030D-6E8A-4147-A177-3AD203B41FA5}">
                      <a16:colId xmlns:a16="http://schemas.microsoft.com/office/drawing/2014/main" val="461240477"/>
                    </a:ext>
                  </a:extLst>
                </a:gridCol>
                <a:gridCol w="943055">
                  <a:extLst>
                    <a:ext uri="{9D8B030D-6E8A-4147-A177-3AD203B41FA5}">
                      <a16:colId xmlns:a16="http://schemas.microsoft.com/office/drawing/2014/main" val="2678175892"/>
                    </a:ext>
                  </a:extLst>
                </a:gridCol>
                <a:gridCol w="911809">
                  <a:extLst>
                    <a:ext uri="{9D8B030D-6E8A-4147-A177-3AD203B41FA5}">
                      <a16:colId xmlns:a16="http://schemas.microsoft.com/office/drawing/2014/main" val="3643556995"/>
                    </a:ext>
                  </a:extLst>
                </a:gridCol>
                <a:gridCol w="943055">
                  <a:extLst>
                    <a:ext uri="{9D8B030D-6E8A-4147-A177-3AD203B41FA5}">
                      <a16:colId xmlns:a16="http://schemas.microsoft.com/office/drawing/2014/main" val="2939676184"/>
                    </a:ext>
                  </a:extLst>
                </a:gridCol>
                <a:gridCol w="943055">
                  <a:extLst>
                    <a:ext uri="{9D8B030D-6E8A-4147-A177-3AD203B41FA5}">
                      <a16:colId xmlns:a16="http://schemas.microsoft.com/office/drawing/2014/main" val="70379626"/>
                    </a:ext>
                  </a:extLst>
                </a:gridCol>
                <a:gridCol w="908969">
                  <a:extLst>
                    <a:ext uri="{9D8B030D-6E8A-4147-A177-3AD203B41FA5}">
                      <a16:colId xmlns:a16="http://schemas.microsoft.com/office/drawing/2014/main" val="859498623"/>
                    </a:ext>
                  </a:extLst>
                </a:gridCol>
              </a:tblGrid>
              <a:tr h="165621">
                <a:tc gridSpan="12">
                  <a:txBody>
                    <a:bodyPr/>
                    <a:lstStyle/>
                    <a:p>
                      <a:pPr algn="ctr" rtl="0" fontAlgn="ctr"/>
                      <a:r>
                        <a:rPr lang="es-MX" sz="1050" b="1" i="0" u="none" strike="noStrike">
                          <a:solidFill>
                            <a:srgbClr val="203864"/>
                          </a:solidFill>
                          <a:effectLst/>
                          <a:latin typeface="Calibri" panose="020F0502020204030204" pitchFamily="34" charset="0"/>
                        </a:rPr>
                        <a:t>PROMEDIO DIARIO DE RECOLECCIÓN 2018 – 2023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819204374"/>
                  </a:ext>
                </a:extLst>
              </a:tr>
              <a:tr h="315468">
                <a:tc>
                  <a:txBody>
                    <a:bodyPr/>
                    <a:lstStyle/>
                    <a:p>
                      <a:pPr algn="ctr" rtl="0" fontAlgn="ctr"/>
                      <a:r>
                        <a:rPr lang="es-CO" sz="1050" b="1" i="0" u="none" strike="noStrike">
                          <a:solidFill>
                            <a:srgbClr val="002060"/>
                          </a:solidFill>
                          <a:effectLst/>
                          <a:latin typeface="Calibri" panose="020F0502020204030204" pitchFamily="34" charset="0"/>
                        </a:rPr>
                        <a:t>Mar-18 a jun-18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Jul-18 a dic-18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Ene-19 a jun-19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Jul-19 a dic-19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Ene-20 a jun-20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Jul-20 a dic-20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Ene-21 a jun-21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Jul-21 a dic-21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Ene-22 a jun-22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Jul-22 a dic-22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Ene-23 a jun-23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Jul-23 a dic-23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2362213954"/>
                  </a:ext>
                </a:extLst>
              </a:tr>
              <a:tr h="165621">
                <a:tc>
                  <a:txBody>
                    <a:bodyPr/>
                    <a:lstStyle/>
                    <a:p>
                      <a:pPr algn="ctr" rtl="0" fontAlgn="ctr"/>
                      <a:r>
                        <a:rPr lang="es-CO" sz="1050" b="0" i="0" u="none" strike="noStrike">
                          <a:solidFill>
                            <a:srgbClr val="203864"/>
                          </a:solidFill>
                          <a:effectLst/>
                          <a:latin typeface="Calibri" panose="020F0502020204030204" pitchFamily="34" charset="0"/>
                        </a:rPr>
                        <a:t>543,20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801,13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804,35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837,21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638,16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737,97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709,18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746,46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733,19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716,55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705,08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203864"/>
                          </a:solidFill>
                          <a:effectLst/>
                          <a:latin typeface="Calibri" panose="020F0502020204030204" pitchFamily="34" charset="0"/>
                        </a:rPr>
                        <a:t>706,63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64320811"/>
                  </a:ext>
                </a:extLst>
              </a:tr>
            </a:tbl>
          </a:graphicData>
        </a:graphic>
      </p:graphicFrame>
    </p:spTree>
    <p:extLst>
      <p:ext uri="{BB962C8B-B14F-4D97-AF65-F5344CB8AC3E}">
        <p14:creationId xmlns:p14="http://schemas.microsoft.com/office/powerpoint/2010/main" val="23997093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216353" y="6341784"/>
            <a:ext cx="7065303"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 </a:t>
            </a:r>
            <a:r>
              <a:rPr lang="es-CO" sz="900" dirty="0">
                <a:solidFill>
                  <a:schemeClr val="accent1">
                    <a:lumMod val="50000"/>
                  </a:schemeClr>
                </a:solidFill>
                <a:ea typeface="+mn-lt"/>
                <a:cs typeface="+mn-lt"/>
              </a:rPr>
              <a:t>Datos en validación por la Interventoría</a:t>
            </a:r>
          </a:p>
          <a:p>
            <a:r>
              <a:rPr lang="es-MX" sz="900" dirty="0">
                <a:solidFill>
                  <a:schemeClr val="accent1">
                    <a:lumMod val="50000"/>
                  </a:schemeClr>
                </a:solidFill>
              </a:rPr>
              <a:t>Periodo comprendido entre el 1 enero de 2024  y el 31 de mayo de 2024</a:t>
            </a:r>
            <a:r>
              <a:rPr lang="es-CO" sz="900" dirty="0">
                <a:solidFill>
                  <a:schemeClr val="accent1">
                    <a:lumMod val="50000"/>
                  </a:schemeClr>
                </a:solidFill>
              </a:rPr>
              <a:t>.</a:t>
            </a: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328786"/>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124209" y="1324817"/>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135521" y="1928696"/>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41685" y="174527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74029" y="1806937"/>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57484"/>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pic>
        <p:nvPicPr>
          <p:cNvPr id="24" name="Picture 2">
            <a:extLst>
              <a:ext uri="{FF2B5EF4-FFF2-40B4-BE49-F238E27FC236}">
                <a16:creationId xmlns:a16="http://schemas.microsoft.com/office/drawing/2014/main" id="{387CB9EF-8553-433B-8B8C-22B39617752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15711" y="161058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C784004B-3DFB-4571-AF15-D9670394265F}"/>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58318" y="106857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12375DB7-9376-B826-1738-B101642A0353}"/>
              </a:ext>
            </a:extLst>
          </p:cNvPr>
          <p:cNvGraphicFramePr>
            <a:graphicFrameLocks noGrp="1"/>
          </p:cNvGraphicFramePr>
          <p:nvPr>
            <p:extLst>
              <p:ext uri="{D42A27DB-BD31-4B8C-83A1-F6EECF244321}">
                <p14:modId xmlns:p14="http://schemas.microsoft.com/office/powerpoint/2010/main" val="1618948745"/>
              </p:ext>
            </p:extLst>
          </p:nvPr>
        </p:nvGraphicFramePr>
        <p:xfrm>
          <a:off x="398563" y="2668788"/>
          <a:ext cx="11477062" cy="1972662"/>
        </p:xfrm>
        <a:graphic>
          <a:graphicData uri="http://schemas.openxmlformats.org/drawingml/2006/table">
            <a:tbl>
              <a:tblPr/>
              <a:tblGrid>
                <a:gridCol w="871952">
                  <a:extLst>
                    <a:ext uri="{9D8B030D-6E8A-4147-A177-3AD203B41FA5}">
                      <a16:colId xmlns:a16="http://schemas.microsoft.com/office/drawing/2014/main" val="3985928077"/>
                    </a:ext>
                  </a:extLst>
                </a:gridCol>
                <a:gridCol w="904650">
                  <a:extLst>
                    <a:ext uri="{9D8B030D-6E8A-4147-A177-3AD203B41FA5}">
                      <a16:colId xmlns:a16="http://schemas.microsoft.com/office/drawing/2014/main" val="292334276"/>
                    </a:ext>
                  </a:extLst>
                </a:gridCol>
                <a:gridCol w="163490">
                  <a:extLst>
                    <a:ext uri="{9D8B030D-6E8A-4147-A177-3AD203B41FA5}">
                      <a16:colId xmlns:a16="http://schemas.microsoft.com/office/drawing/2014/main" val="568671911"/>
                    </a:ext>
                  </a:extLst>
                </a:gridCol>
                <a:gridCol w="871952">
                  <a:extLst>
                    <a:ext uri="{9D8B030D-6E8A-4147-A177-3AD203B41FA5}">
                      <a16:colId xmlns:a16="http://schemas.microsoft.com/office/drawing/2014/main" val="2515108118"/>
                    </a:ext>
                  </a:extLst>
                </a:gridCol>
                <a:gridCol w="904650">
                  <a:extLst>
                    <a:ext uri="{9D8B030D-6E8A-4147-A177-3AD203B41FA5}">
                      <a16:colId xmlns:a16="http://schemas.microsoft.com/office/drawing/2014/main" val="1596543768"/>
                    </a:ext>
                  </a:extLst>
                </a:gridCol>
                <a:gridCol w="163490">
                  <a:extLst>
                    <a:ext uri="{9D8B030D-6E8A-4147-A177-3AD203B41FA5}">
                      <a16:colId xmlns:a16="http://schemas.microsoft.com/office/drawing/2014/main" val="2618667821"/>
                    </a:ext>
                  </a:extLst>
                </a:gridCol>
                <a:gridCol w="871952">
                  <a:extLst>
                    <a:ext uri="{9D8B030D-6E8A-4147-A177-3AD203B41FA5}">
                      <a16:colId xmlns:a16="http://schemas.microsoft.com/office/drawing/2014/main" val="351864892"/>
                    </a:ext>
                  </a:extLst>
                </a:gridCol>
                <a:gridCol w="904650">
                  <a:extLst>
                    <a:ext uri="{9D8B030D-6E8A-4147-A177-3AD203B41FA5}">
                      <a16:colId xmlns:a16="http://schemas.microsoft.com/office/drawing/2014/main" val="1891565898"/>
                    </a:ext>
                  </a:extLst>
                </a:gridCol>
                <a:gridCol w="163490">
                  <a:extLst>
                    <a:ext uri="{9D8B030D-6E8A-4147-A177-3AD203B41FA5}">
                      <a16:colId xmlns:a16="http://schemas.microsoft.com/office/drawing/2014/main" val="1898018051"/>
                    </a:ext>
                  </a:extLst>
                </a:gridCol>
                <a:gridCol w="871952">
                  <a:extLst>
                    <a:ext uri="{9D8B030D-6E8A-4147-A177-3AD203B41FA5}">
                      <a16:colId xmlns:a16="http://schemas.microsoft.com/office/drawing/2014/main" val="1423906287"/>
                    </a:ext>
                  </a:extLst>
                </a:gridCol>
                <a:gridCol w="904650">
                  <a:extLst>
                    <a:ext uri="{9D8B030D-6E8A-4147-A177-3AD203B41FA5}">
                      <a16:colId xmlns:a16="http://schemas.microsoft.com/office/drawing/2014/main" val="4089291792"/>
                    </a:ext>
                  </a:extLst>
                </a:gridCol>
                <a:gridCol w="163490">
                  <a:extLst>
                    <a:ext uri="{9D8B030D-6E8A-4147-A177-3AD203B41FA5}">
                      <a16:colId xmlns:a16="http://schemas.microsoft.com/office/drawing/2014/main" val="420505049"/>
                    </a:ext>
                  </a:extLst>
                </a:gridCol>
                <a:gridCol w="871952">
                  <a:extLst>
                    <a:ext uri="{9D8B030D-6E8A-4147-A177-3AD203B41FA5}">
                      <a16:colId xmlns:a16="http://schemas.microsoft.com/office/drawing/2014/main" val="2744470344"/>
                    </a:ext>
                  </a:extLst>
                </a:gridCol>
                <a:gridCol w="904650">
                  <a:extLst>
                    <a:ext uri="{9D8B030D-6E8A-4147-A177-3AD203B41FA5}">
                      <a16:colId xmlns:a16="http://schemas.microsoft.com/office/drawing/2014/main" val="3921733595"/>
                    </a:ext>
                  </a:extLst>
                </a:gridCol>
                <a:gridCol w="163490">
                  <a:extLst>
                    <a:ext uri="{9D8B030D-6E8A-4147-A177-3AD203B41FA5}">
                      <a16:colId xmlns:a16="http://schemas.microsoft.com/office/drawing/2014/main" val="1822027263"/>
                    </a:ext>
                  </a:extLst>
                </a:gridCol>
                <a:gridCol w="871952">
                  <a:extLst>
                    <a:ext uri="{9D8B030D-6E8A-4147-A177-3AD203B41FA5}">
                      <a16:colId xmlns:a16="http://schemas.microsoft.com/office/drawing/2014/main" val="3854369943"/>
                    </a:ext>
                  </a:extLst>
                </a:gridCol>
                <a:gridCol w="904650">
                  <a:extLst>
                    <a:ext uri="{9D8B030D-6E8A-4147-A177-3AD203B41FA5}">
                      <a16:colId xmlns:a16="http://schemas.microsoft.com/office/drawing/2014/main" val="417528559"/>
                    </a:ext>
                  </a:extLst>
                </a:gridCol>
              </a:tblGrid>
              <a:tr h="291731">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079698983"/>
                  </a:ext>
                </a:extLst>
              </a:tr>
              <a:tr h="27784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2.271,21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10.358,32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3.123,87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1.822,88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2.244,68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19.820,96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842935092"/>
                  </a:ext>
                </a:extLst>
              </a:tr>
              <a:tr h="277840">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2.506,83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10.311,57</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4.329,05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2.060,75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2.560,69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21.768,89</a:t>
                      </a:r>
                    </a:p>
                  </a:txBody>
                  <a:tcPr marL="0" marR="0" marT="0" marB="0" anchor="ctr">
                    <a:lnL>
                      <a:noFill/>
                    </a:lnL>
                    <a:lnR>
                      <a:noFill/>
                    </a:lnR>
                    <a:lnT>
                      <a:noFill/>
                    </a:lnT>
                    <a:lnB>
                      <a:noFill/>
                    </a:lnB>
                    <a:noFill/>
                  </a:tcPr>
                </a:tc>
                <a:extLst>
                  <a:ext uri="{0D108BD9-81ED-4DB2-BD59-A6C34878D82A}">
                    <a16:rowId xmlns:a16="http://schemas.microsoft.com/office/drawing/2014/main" val="3683197864"/>
                  </a:ext>
                </a:extLst>
              </a:tr>
              <a:tr h="277840">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3.023,83</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10.956,08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4.026,45</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2.372,79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2.134,07</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22.513,22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379894277"/>
                  </a:ext>
                </a:extLst>
              </a:tr>
              <a:tr h="277840">
                <a:tc>
                  <a:txBody>
                    <a:bodyPr/>
                    <a:lstStyle/>
                    <a:p>
                      <a:pPr algn="ctr" rtl="0" fontAlgn="ctr"/>
                      <a:r>
                        <a:rPr lang="es-CO" sz="1100" b="0" i="0" u="none" strike="noStrike" dirty="0">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2.902,26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9.943,94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3.709,38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2.209,93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2.790,16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21.555,67</a:t>
                      </a:r>
                    </a:p>
                  </a:txBody>
                  <a:tcPr marL="0" marR="0" marT="0" marB="0" anchor="ctr">
                    <a:lnL>
                      <a:noFill/>
                    </a:lnL>
                    <a:lnR>
                      <a:noFill/>
                    </a:lnR>
                    <a:lnT>
                      <a:noFill/>
                    </a:lnT>
                    <a:lnB>
                      <a:noFill/>
                    </a:lnB>
                    <a:noFill/>
                  </a:tcPr>
                </a:tc>
                <a:extLst>
                  <a:ext uri="{0D108BD9-81ED-4DB2-BD59-A6C34878D82A}">
                    <a16:rowId xmlns:a16="http://schemas.microsoft.com/office/drawing/2014/main" val="795827074"/>
                  </a:ext>
                </a:extLst>
              </a:tr>
              <a:tr h="277840">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1.703,18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10.561,39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4.376,18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2.380,38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dirty="0">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3.248,31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22.269,44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87785737"/>
                  </a:ext>
                </a:extLst>
              </a:tr>
              <a:tr h="291731">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12.407,31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52.131,30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19.564,93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10.846,73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12.977,91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107.928,18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4098760167"/>
                  </a:ext>
                </a:extLst>
              </a:tr>
            </a:tbl>
          </a:graphicData>
        </a:graphic>
      </p:graphicFrame>
    </p:spTree>
    <p:extLst>
      <p:ext uri="{BB962C8B-B14F-4D97-AF65-F5344CB8AC3E}">
        <p14:creationId xmlns:p14="http://schemas.microsoft.com/office/powerpoint/2010/main" val="59654301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107719" y="6371388"/>
            <a:ext cx="4404687" cy="369332"/>
          </a:xfrm>
          <a:prstGeom prst="rect">
            <a:avLst/>
          </a:prstGeom>
          <a:noFill/>
        </p:spPr>
        <p:txBody>
          <a:bodyPr wrap="square" lIns="91440" tIns="45720" rIns="91440" bIns="45720" rtlCol="0" anchor="t">
            <a:spAutoFit/>
          </a:bodyPr>
          <a:lstStyle/>
          <a:p>
            <a:r>
              <a:rPr lang="es-CO" sz="900" dirty="0">
                <a:solidFill>
                  <a:schemeClr val="accent1">
                    <a:lumMod val="50000"/>
                  </a:schemeClr>
                </a:solidFill>
              </a:rPr>
              <a:t>Fuente: Base de datos PIDJ.</a:t>
            </a:r>
            <a:endParaRPr lang="es-CO" sz="900" dirty="0">
              <a:solidFill>
                <a:schemeClr val="accent1">
                  <a:lumMod val="50000"/>
                </a:schemeClr>
              </a:solidFill>
              <a:cs typeface="Calibri"/>
            </a:endParaRPr>
          </a:p>
          <a:p>
            <a:r>
              <a:rPr lang="es-MX" sz="900" dirty="0">
                <a:solidFill>
                  <a:schemeClr val="accent1">
                    <a:lumMod val="50000"/>
                  </a:schemeClr>
                </a:solidFill>
              </a:rPr>
              <a:t>Periodo comprendido entre el 1 enero y el 31 de mayo de 2024</a:t>
            </a:r>
            <a:r>
              <a:rPr lang="es-CO" sz="900" dirty="0">
                <a:solidFill>
                  <a:schemeClr val="accent1">
                    <a:lumMod val="50000"/>
                  </a:schemeClr>
                </a:solidFill>
              </a:rPr>
              <a:t>.</a:t>
            </a:r>
          </a:p>
        </p:txBody>
      </p:sp>
      <p:sp>
        <p:nvSpPr>
          <p:cNvPr id="19" name="CuadroTexto 18">
            <a:extLst>
              <a:ext uri="{FF2B5EF4-FFF2-40B4-BE49-F238E27FC236}">
                <a16:creationId xmlns:a16="http://schemas.microsoft.com/office/drawing/2014/main" id="{47C634B8-9F73-4559-927A-9F4CC823C494}"/>
              </a:ext>
            </a:extLst>
          </p:cNvPr>
          <p:cNvSpPr txBox="1"/>
          <p:nvPr/>
        </p:nvSpPr>
        <p:spPr>
          <a:xfrm>
            <a:off x="2310063" y="117280"/>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de puntos críticos y arrojo clandestino 2024</a:t>
            </a:r>
            <a:endParaRPr lang="es-CO" sz="1600" b="0" kern="0">
              <a:solidFill>
                <a:schemeClr val="accent1">
                  <a:lumMod val="50000"/>
                </a:schemeClr>
              </a:solidFill>
            </a:endParaRPr>
          </a:p>
        </p:txBody>
      </p:sp>
      <p:cxnSp>
        <p:nvCxnSpPr>
          <p:cNvPr id="20" name="Conector recto 19">
            <a:extLst>
              <a:ext uri="{FF2B5EF4-FFF2-40B4-BE49-F238E27FC236}">
                <a16:creationId xmlns:a16="http://schemas.microsoft.com/office/drawing/2014/main" id="{0BFEBA80-8685-4624-8903-850F645380E8}"/>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4" name="Imagen 33">
            <a:extLst>
              <a:ext uri="{FF2B5EF4-FFF2-40B4-BE49-F238E27FC236}">
                <a16:creationId xmlns:a16="http://schemas.microsoft.com/office/drawing/2014/main" id="{2C33E52F-9E23-4D99-8887-AFFB7194B14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graphicFrame>
        <p:nvGraphicFramePr>
          <p:cNvPr id="7" name="6 Gráfico">
            <a:extLst>
              <a:ext uri="{FF2B5EF4-FFF2-40B4-BE49-F238E27FC236}">
                <a16:creationId xmlns:a16="http://schemas.microsoft.com/office/drawing/2014/main" id="{C8736B44-5C6B-4CD2-9B86-BF18C27D322F}"/>
              </a:ext>
            </a:extLst>
          </p:cNvPr>
          <p:cNvGraphicFramePr>
            <a:graphicFrameLocks/>
          </p:cNvGraphicFramePr>
          <p:nvPr>
            <p:extLst>
              <p:ext uri="{D42A27DB-BD31-4B8C-83A1-F6EECF244321}">
                <p14:modId xmlns:p14="http://schemas.microsoft.com/office/powerpoint/2010/main" val="4196245487"/>
              </p:ext>
            </p:extLst>
          </p:nvPr>
        </p:nvGraphicFramePr>
        <p:xfrm>
          <a:off x="1310924" y="1530250"/>
          <a:ext cx="9570152" cy="279699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a 7">
            <a:extLst>
              <a:ext uri="{FF2B5EF4-FFF2-40B4-BE49-F238E27FC236}">
                <a16:creationId xmlns:a16="http://schemas.microsoft.com/office/drawing/2014/main" id="{918231FD-A4EC-6FC2-3D85-0C8748B24278}"/>
              </a:ext>
            </a:extLst>
          </p:cNvPr>
          <p:cNvGraphicFramePr>
            <a:graphicFrameLocks noGrp="1"/>
          </p:cNvGraphicFramePr>
          <p:nvPr>
            <p:extLst>
              <p:ext uri="{D42A27DB-BD31-4B8C-83A1-F6EECF244321}">
                <p14:modId xmlns:p14="http://schemas.microsoft.com/office/powerpoint/2010/main" val="3554712321"/>
              </p:ext>
            </p:extLst>
          </p:nvPr>
        </p:nvGraphicFramePr>
        <p:xfrm>
          <a:off x="3781379" y="4484607"/>
          <a:ext cx="4572000" cy="781050"/>
        </p:xfrm>
        <a:graphic>
          <a:graphicData uri="http://schemas.openxmlformats.org/drawingml/2006/table">
            <a:tbl>
              <a:tblPr/>
              <a:tblGrid>
                <a:gridCol w="914400">
                  <a:extLst>
                    <a:ext uri="{9D8B030D-6E8A-4147-A177-3AD203B41FA5}">
                      <a16:colId xmlns:a16="http://schemas.microsoft.com/office/drawing/2014/main" val="3560731876"/>
                    </a:ext>
                  </a:extLst>
                </a:gridCol>
                <a:gridCol w="914400">
                  <a:extLst>
                    <a:ext uri="{9D8B030D-6E8A-4147-A177-3AD203B41FA5}">
                      <a16:colId xmlns:a16="http://schemas.microsoft.com/office/drawing/2014/main" val="3251375913"/>
                    </a:ext>
                  </a:extLst>
                </a:gridCol>
                <a:gridCol w="914400">
                  <a:extLst>
                    <a:ext uri="{9D8B030D-6E8A-4147-A177-3AD203B41FA5}">
                      <a16:colId xmlns:a16="http://schemas.microsoft.com/office/drawing/2014/main" val="1101727987"/>
                    </a:ext>
                  </a:extLst>
                </a:gridCol>
                <a:gridCol w="914400">
                  <a:extLst>
                    <a:ext uri="{9D8B030D-6E8A-4147-A177-3AD203B41FA5}">
                      <a16:colId xmlns:a16="http://schemas.microsoft.com/office/drawing/2014/main" val="4003595613"/>
                    </a:ext>
                  </a:extLst>
                </a:gridCol>
                <a:gridCol w="914400">
                  <a:extLst>
                    <a:ext uri="{9D8B030D-6E8A-4147-A177-3AD203B41FA5}">
                      <a16:colId xmlns:a16="http://schemas.microsoft.com/office/drawing/2014/main" val="3502329437"/>
                    </a:ext>
                  </a:extLst>
                </a:gridCol>
              </a:tblGrid>
              <a:tr h="200025">
                <a:tc gridSpan="5">
                  <a:txBody>
                    <a:bodyPr/>
                    <a:lstStyle/>
                    <a:p>
                      <a:pPr algn="ctr" rtl="0" fontAlgn="ctr"/>
                      <a:r>
                        <a:rPr lang="es-CO" sz="1050" b="1" i="0" u="none" strike="noStrike">
                          <a:solidFill>
                            <a:srgbClr val="203864"/>
                          </a:solidFill>
                          <a:effectLst/>
                          <a:latin typeface="Calibri" panose="020F0502020204030204" pitchFamily="34" charset="0"/>
                        </a:rPr>
                        <a:t> RECOLECCIÓN MENSUAL 2024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2832883419"/>
                  </a:ext>
                </a:extLst>
              </a:tr>
              <a:tr h="190500">
                <a:tc>
                  <a:txBody>
                    <a:bodyPr/>
                    <a:lstStyle/>
                    <a:p>
                      <a:pPr algn="ctr" rtl="0" fontAlgn="ctr"/>
                      <a:r>
                        <a:rPr lang="es-CO" sz="1100" b="1" i="0" u="none" strike="noStrike">
                          <a:solidFill>
                            <a:srgbClr val="002060"/>
                          </a:solidFill>
                          <a:effectLst/>
                          <a:latin typeface="Calibri" panose="020F0502020204030204" pitchFamily="34" charset="0"/>
                        </a:rPr>
                        <a:t>Enero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030355192"/>
                  </a:ext>
                </a:extLst>
              </a:tr>
              <a:tr h="190500">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a:noFill/>
                    </a:lnT>
                    <a:lnB>
                      <a:noFill/>
                    </a:lnB>
                    <a:noFill/>
                  </a:tcPr>
                </a:tc>
                <a:extLst>
                  <a:ext uri="{0D108BD9-81ED-4DB2-BD59-A6C34878D82A}">
                    <a16:rowId xmlns:a16="http://schemas.microsoft.com/office/drawing/2014/main" val="1246947786"/>
                  </a:ext>
                </a:extLst>
              </a:tr>
              <a:tr h="200025">
                <a:tc>
                  <a:txBody>
                    <a:bodyPr/>
                    <a:lstStyle/>
                    <a:p>
                      <a:pPr algn="ctr" rtl="0" fontAlgn="ctr"/>
                      <a:r>
                        <a:rPr lang="es-CO" sz="1050" b="0" i="0" u="none" strike="noStrike">
                          <a:solidFill>
                            <a:srgbClr val="002060"/>
                          </a:solidFill>
                          <a:effectLst/>
                          <a:latin typeface="Calibri" panose="020F0502020204030204" pitchFamily="34" charset="0"/>
                        </a:rPr>
                        <a:t>19.820,96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21.768,89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22.513,22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a:solidFill>
                            <a:srgbClr val="002060"/>
                          </a:solidFill>
                          <a:effectLst/>
                          <a:latin typeface="Calibri" panose="020F0502020204030204" pitchFamily="34" charset="0"/>
                        </a:rPr>
                        <a:t>21.555,67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0" i="0" u="none" strike="noStrike" dirty="0">
                          <a:solidFill>
                            <a:srgbClr val="002060"/>
                          </a:solidFill>
                          <a:effectLst/>
                          <a:latin typeface="Calibri" panose="020F0502020204030204" pitchFamily="34" charset="0"/>
                        </a:rPr>
                        <a:t>22.269,44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9501845"/>
                  </a:ext>
                </a:extLst>
              </a:tr>
            </a:tbl>
          </a:graphicData>
        </a:graphic>
      </p:graphicFrame>
      <p:graphicFrame>
        <p:nvGraphicFramePr>
          <p:cNvPr id="9" name="Tabla 8">
            <a:extLst>
              <a:ext uri="{FF2B5EF4-FFF2-40B4-BE49-F238E27FC236}">
                <a16:creationId xmlns:a16="http://schemas.microsoft.com/office/drawing/2014/main" id="{08221669-F410-6CA9-ECE4-9758B4E07E39}"/>
              </a:ext>
            </a:extLst>
          </p:cNvPr>
          <p:cNvGraphicFramePr>
            <a:graphicFrameLocks noGrp="1"/>
          </p:cNvGraphicFramePr>
          <p:nvPr>
            <p:extLst>
              <p:ext uri="{D42A27DB-BD31-4B8C-83A1-F6EECF244321}">
                <p14:modId xmlns:p14="http://schemas.microsoft.com/office/powerpoint/2010/main" val="2703593775"/>
              </p:ext>
            </p:extLst>
          </p:nvPr>
        </p:nvGraphicFramePr>
        <p:xfrm>
          <a:off x="3908379" y="5432978"/>
          <a:ext cx="4317999" cy="971550"/>
        </p:xfrm>
        <a:graphic>
          <a:graphicData uri="http://schemas.openxmlformats.org/drawingml/2006/table">
            <a:tbl>
              <a:tblPr/>
              <a:tblGrid>
                <a:gridCol w="789414">
                  <a:extLst>
                    <a:ext uri="{9D8B030D-6E8A-4147-A177-3AD203B41FA5}">
                      <a16:colId xmlns:a16="http://schemas.microsoft.com/office/drawing/2014/main" val="1461402520"/>
                    </a:ext>
                  </a:extLst>
                </a:gridCol>
                <a:gridCol w="913057">
                  <a:extLst>
                    <a:ext uri="{9D8B030D-6E8A-4147-A177-3AD203B41FA5}">
                      <a16:colId xmlns:a16="http://schemas.microsoft.com/office/drawing/2014/main" val="3742607230"/>
                    </a:ext>
                  </a:extLst>
                </a:gridCol>
                <a:gridCol w="913057">
                  <a:extLst>
                    <a:ext uri="{9D8B030D-6E8A-4147-A177-3AD203B41FA5}">
                      <a16:colId xmlns:a16="http://schemas.microsoft.com/office/drawing/2014/main" val="2575209983"/>
                    </a:ext>
                  </a:extLst>
                </a:gridCol>
                <a:gridCol w="789414">
                  <a:extLst>
                    <a:ext uri="{9D8B030D-6E8A-4147-A177-3AD203B41FA5}">
                      <a16:colId xmlns:a16="http://schemas.microsoft.com/office/drawing/2014/main" val="2945102404"/>
                    </a:ext>
                  </a:extLst>
                </a:gridCol>
                <a:gridCol w="913057">
                  <a:extLst>
                    <a:ext uri="{9D8B030D-6E8A-4147-A177-3AD203B41FA5}">
                      <a16:colId xmlns:a16="http://schemas.microsoft.com/office/drawing/2014/main" val="2433195694"/>
                    </a:ext>
                  </a:extLst>
                </a:gridCol>
              </a:tblGrid>
              <a:tr h="190500">
                <a:tc gridSpan="5">
                  <a:txBody>
                    <a:bodyPr/>
                    <a:lstStyle/>
                    <a:p>
                      <a:pPr algn="ctr" rtl="0" fontAlgn="ctr"/>
                      <a:r>
                        <a:rPr lang="es-MX" sz="1050" b="1" i="0" u="none" strike="noStrike">
                          <a:solidFill>
                            <a:srgbClr val="203864"/>
                          </a:solidFill>
                          <a:effectLst/>
                          <a:latin typeface="Calibri" panose="020F0502020204030204" pitchFamily="34" charset="0"/>
                        </a:rPr>
                        <a:t>PROMEDIO DIARIO DE RECOLECCIÓN 2024</a:t>
                      </a:r>
                    </a:p>
                  </a:txBody>
                  <a:tcPr marL="0" marR="0" marT="0" marB="0" anchor="ctr">
                    <a:lnL>
                      <a:noFill/>
                    </a:lnL>
                    <a:lnR>
                      <a:noFill/>
                    </a:lnR>
                    <a:lnT>
                      <a:noFill/>
                    </a:lnT>
                    <a:lnB>
                      <a:noFill/>
                    </a:lnB>
                    <a:noFill/>
                  </a:tcPr>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983976128"/>
                  </a:ext>
                </a:extLst>
              </a:tr>
              <a:tr h="200025">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rtl="0" fontAlgn="ctr"/>
                      <a:r>
                        <a:rPr lang="es-CO" sz="105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492204459"/>
                  </a:ext>
                </a:extLst>
              </a:tr>
              <a:tr h="381000">
                <a:tc>
                  <a:txBody>
                    <a:bodyPr/>
                    <a:lstStyle/>
                    <a:p>
                      <a:pPr algn="ctr" rtl="0" fontAlgn="ctr"/>
                      <a:r>
                        <a:rPr lang="es-CO" sz="1100" b="1" i="0" u="none" strike="noStrike">
                          <a:solidFill>
                            <a:srgbClr val="002060"/>
                          </a:solidFill>
                          <a:effectLst/>
                          <a:latin typeface="Calibri" panose="020F0502020204030204" pitchFamily="34" charset="0"/>
                        </a:rPr>
                        <a:t>Enero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Febrero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Marzo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Abril</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002060"/>
                          </a:solidFill>
                          <a:effectLst/>
                          <a:latin typeface="Calibri" panose="020F0502020204030204" pitchFamily="34" charset="0"/>
                        </a:rPr>
                        <a:t>Mayo</a:t>
                      </a:r>
                      <a:br>
                        <a:rPr lang="es-CO" sz="1100" b="1" i="0" u="none" strike="noStrike">
                          <a:solidFill>
                            <a:srgbClr val="002060"/>
                          </a:solidFill>
                          <a:effectLst/>
                          <a:latin typeface="Calibri" panose="020F0502020204030204" pitchFamily="34" charset="0"/>
                        </a:rPr>
                      </a:br>
                      <a:r>
                        <a:rPr lang="es-CO" sz="1100" b="1" i="0" u="none" strike="noStrike">
                          <a:solidFill>
                            <a:srgbClr val="002060"/>
                          </a:solidFill>
                          <a:effectLst/>
                          <a:latin typeface="Calibri" panose="020F0502020204030204" pitchFamily="34" charset="0"/>
                        </a:rPr>
                        <a:t>2024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4144212067"/>
                  </a:ext>
                </a:extLst>
              </a:tr>
              <a:tr h="200025">
                <a:tc>
                  <a:txBody>
                    <a:bodyPr/>
                    <a:lstStyle/>
                    <a:p>
                      <a:pPr algn="ctr" rtl="0" fontAlgn="ctr"/>
                      <a:r>
                        <a:rPr lang="es-CO" sz="1100" b="0" i="0" u="none" strike="noStrike">
                          <a:solidFill>
                            <a:srgbClr val="203864"/>
                          </a:solidFill>
                          <a:effectLst/>
                          <a:latin typeface="Calibri" panose="020F0502020204030204" pitchFamily="34" charset="0"/>
                        </a:rPr>
                        <a:t>639,39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750,65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726,23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a:solidFill>
                            <a:srgbClr val="203864"/>
                          </a:solidFill>
                          <a:effectLst/>
                          <a:latin typeface="Calibri" panose="020F0502020204030204" pitchFamily="34" charset="0"/>
                        </a:rPr>
                        <a:t>718,52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0" i="0" u="none" strike="noStrike" dirty="0">
                          <a:solidFill>
                            <a:srgbClr val="203864"/>
                          </a:solidFill>
                          <a:effectLst/>
                          <a:latin typeface="Calibri" panose="020F0502020204030204" pitchFamily="34" charset="0"/>
                        </a:rPr>
                        <a:t>718,37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148999244"/>
                  </a:ext>
                </a:extLst>
              </a:tr>
            </a:tbl>
          </a:graphicData>
        </a:graphic>
      </p:graphicFrame>
    </p:spTree>
    <p:extLst>
      <p:ext uri="{BB962C8B-B14F-4D97-AF65-F5344CB8AC3E}">
        <p14:creationId xmlns:p14="http://schemas.microsoft.com/office/powerpoint/2010/main" val="179922372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10899"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3271692" y="4289549"/>
            <a:ext cx="7857459" cy="1409700"/>
          </a:xfrm>
          <a:prstGeom prst="rect">
            <a:avLst/>
          </a:prstGeom>
        </p:spPr>
        <p:txBody>
          <a:bodyPr vert="horz" lIns="91440" tIns="45720" rIns="91440" bIns="45720" rtlCol="0" anchor="ctr">
            <a:normAutofit fontScale="45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1" indent="0" algn="r" defTabSz="914400" rtl="0" eaLnBrk="1" fontAlgn="auto" latinLnBrk="0" hangingPunct="1">
              <a:lnSpc>
                <a:spcPct val="100000"/>
              </a:lnSpc>
              <a:spcBef>
                <a:spcPts val="0"/>
              </a:spcBef>
              <a:spcAft>
                <a:spcPts val="0"/>
              </a:spcAft>
              <a:buClrTx/>
              <a:buSzTx/>
              <a:buFontTx/>
              <a:buNone/>
              <a:tabLst>
                <a:tab pos="914400" algn="l"/>
              </a:tabLst>
              <a:defRPr/>
            </a:pP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a:t>
            </a:r>
            <a:b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7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actividades adicionales</a:t>
            </a:r>
            <a:br>
              <a:rPr kumimoji="0" lang="es-CO" sz="53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br>
            <a:r>
              <a:rPr kumimoji="0" lang="es-CO" sz="44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 FRECUENCIAS ADICIONALES DE LAVADO DE ÁREAS PÚBLICAS</a:t>
            </a:r>
          </a:p>
        </p:txBody>
      </p:sp>
      <p:pic>
        <p:nvPicPr>
          <p:cNvPr id="3" name="Imagen 2">
            <a:extLst>
              <a:ext uri="{FF2B5EF4-FFF2-40B4-BE49-F238E27FC236}">
                <a16:creationId xmlns:a16="http://schemas.microsoft.com/office/drawing/2014/main" id="{004938DA-1F8B-4DE7-81F1-67AEFF72816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418639" y="3018975"/>
            <a:ext cx="2593220" cy="1580339"/>
          </a:xfrm>
          <a:prstGeom prst="rect">
            <a:avLst/>
          </a:prstGeom>
        </p:spPr>
      </p:pic>
    </p:spTree>
    <p:extLst>
      <p:ext uri="{BB962C8B-B14F-4D97-AF65-F5344CB8AC3E}">
        <p14:creationId xmlns:p14="http://schemas.microsoft.com/office/powerpoint/2010/main" val="51744909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CuadroTexto 37">
            <a:extLst>
              <a:ext uri="{FF2B5EF4-FFF2-40B4-BE49-F238E27FC236}">
                <a16:creationId xmlns:a16="http://schemas.microsoft.com/office/drawing/2014/main" id="{21039E42-7822-4168-B788-72907FB76E54}"/>
              </a:ext>
            </a:extLst>
          </p:cNvPr>
          <p:cNvSpPr txBox="1"/>
          <p:nvPr/>
        </p:nvSpPr>
        <p:spPr>
          <a:xfrm>
            <a:off x="1552001" y="158780"/>
            <a:ext cx="92890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INVENTARIO mayores frecuencias de lavado</a:t>
            </a:r>
          </a:p>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1600" b="0"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Puntos por Localidad Abril 2024</a:t>
            </a:r>
          </a:p>
        </p:txBody>
      </p:sp>
      <p:cxnSp>
        <p:nvCxnSpPr>
          <p:cNvPr id="39" name="Conector recto 38">
            <a:extLst>
              <a:ext uri="{FF2B5EF4-FFF2-40B4-BE49-F238E27FC236}">
                <a16:creationId xmlns:a16="http://schemas.microsoft.com/office/drawing/2014/main" id="{A9618C22-BDCB-4FD8-9C23-0AC038199E83}"/>
              </a:ext>
            </a:extLst>
          </p:cNvPr>
          <p:cNvCxnSpPr>
            <a:cxnSpLocks/>
          </p:cNvCxnSpPr>
          <p:nvPr/>
        </p:nvCxnSpPr>
        <p:spPr>
          <a:xfrm>
            <a:off x="318052" y="1252366"/>
            <a:ext cx="11648661"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1" name="Imagen 30">
            <a:extLst>
              <a:ext uri="{FF2B5EF4-FFF2-40B4-BE49-F238E27FC236}">
                <a16:creationId xmlns:a16="http://schemas.microsoft.com/office/drawing/2014/main" id="{8126ABF8-BD60-4EC5-A1D4-06CD5E900727}"/>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18052" y="173174"/>
            <a:ext cx="1233949" cy="863764"/>
          </a:xfrm>
          <a:prstGeom prst="rect">
            <a:avLst/>
          </a:prstGeom>
        </p:spPr>
      </p:pic>
      <p:pic>
        <p:nvPicPr>
          <p:cNvPr id="29" name="Imagen 28">
            <a:extLst>
              <a:ext uri="{FF2B5EF4-FFF2-40B4-BE49-F238E27FC236}">
                <a16:creationId xmlns:a16="http://schemas.microsoft.com/office/drawing/2014/main" id="{3EF5EA41-6445-48B8-BE34-43385785B2E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565354" y="1904043"/>
            <a:ext cx="7765910" cy="3794791"/>
          </a:xfrm>
          <a:prstGeom prst="rect">
            <a:avLst/>
          </a:prstGeom>
        </p:spPr>
      </p:pic>
      <p:sp>
        <p:nvSpPr>
          <p:cNvPr id="36" name="Título 1">
            <a:extLst>
              <a:ext uri="{FF2B5EF4-FFF2-40B4-BE49-F238E27FC236}">
                <a16:creationId xmlns:a16="http://schemas.microsoft.com/office/drawing/2014/main" id="{86703BDE-E452-4ECF-8300-A4D96A391A6A}"/>
              </a:ext>
            </a:extLst>
          </p:cNvPr>
          <p:cNvSpPr txBox="1">
            <a:spLocks/>
          </p:cNvSpPr>
          <p:nvPr/>
        </p:nvSpPr>
        <p:spPr>
          <a:xfrm>
            <a:off x="6846832" y="1371056"/>
            <a:ext cx="5220839" cy="127111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CANDELARIA      		 SAN CRISTÓBAL        	USME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115		70		30</a:t>
            </a: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CHAPINERO             	SANTA FE                  	USAQUÉN</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171		205		37</a:t>
            </a:r>
            <a:r>
              <a:rPr kumimoji="0" lang="es-CO" sz="1050" b="0" i="0" u="none" strike="noStrike" kern="1200" cap="small" spc="0" normalizeH="0" baseline="0" noProof="0" dirty="0">
                <a:ln>
                  <a:noFill/>
                </a:ln>
                <a:solidFill>
                  <a:srgbClr val="4472C4">
                    <a:lumMod val="50000"/>
                  </a:srgbClr>
                </a:solidFill>
                <a:effectLst/>
                <a:uLnTx/>
                <a:uFillTx/>
                <a:latin typeface="Calibri" panose="020F0502020204030204"/>
                <a:ea typeface="+mj-ea"/>
                <a:cs typeface="+mj-cs"/>
              </a:rPr>
              <a:t>	</a:t>
            </a:r>
          </a:p>
        </p:txBody>
      </p:sp>
      <p:sp>
        <p:nvSpPr>
          <p:cNvPr id="37" name="Título 1">
            <a:extLst>
              <a:ext uri="{FF2B5EF4-FFF2-40B4-BE49-F238E27FC236}">
                <a16:creationId xmlns:a16="http://schemas.microsoft.com/office/drawing/2014/main" id="{0827B0F1-7F61-418A-BAF4-C17A58EAE28E}"/>
              </a:ext>
            </a:extLst>
          </p:cNvPr>
          <p:cNvSpPr txBox="1">
            <a:spLocks/>
          </p:cNvSpPr>
          <p:nvPr/>
        </p:nvSpPr>
        <p:spPr>
          <a:xfrm>
            <a:off x="2160493" y="2207451"/>
            <a:ext cx="1518084"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002060"/>
                </a:solidFill>
                <a:effectLst/>
                <a:uLnTx/>
                <a:uFillTx/>
                <a:latin typeface="Calibri" panose="020F0502020204030204"/>
                <a:ea typeface="+mj-ea"/>
                <a:cs typeface="+mj-cs"/>
              </a:rPr>
              <a:t>SUBA</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125</a:t>
            </a:r>
            <a:endParaRPr kumimoji="0" lang="es-CO" sz="1200" b="0" i="0" u="none" strike="noStrike" kern="1200" cap="small" spc="0" normalizeH="0" baseline="0" noProof="0" dirty="0">
              <a:ln>
                <a:noFill/>
              </a:ln>
              <a:solidFill>
                <a:srgbClr val="002060"/>
              </a:solidFill>
              <a:effectLst/>
              <a:uLnTx/>
              <a:uFillTx/>
              <a:latin typeface="Calibri" panose="020F0502020204030204"/>
              <a:ea typeface="+mj-ea"/>
              <a:cs typeface="+mj-cs"/>
            </a:endParaRPr>
          </a:p>
        </p:txBody>
      </p:sp>
      <p:sp>
        <p:nvSpPr>
          <p:cNvPr id="40" name="Título 1">
            <a:extLst>
              <a:ext uri="{FF2B5EF4-FFF2-40B4-BE49-F238E27FC236}">
                <a16:creationId xmlns:a16="http://schemas.microsoft.com/office/drawing/2014/main" id="{A7D17111-DEE5-4EE2-B751-F00B9D42FFA2}"/>
              </a:ext>
            </a:extLst>
          </p:cNvPr>
          <p:cNvSpPr txBox="1">
            <a:spLocks/>
          </p:cNvSpPr>
          <p:nvPr/>
        </p:nvSpPr>
        <p:spPr>
          <a:xfrm>
            <a:off x="1688185" y="3826615"/>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477</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
        <p:nvSpPr>
          <p:cNvPr id="41" name="Título 1">
            <a:extLst>
              <a:ext uri="{FF2B5EF4-FFF2-40B4-BE49-F238E27FC236}">
                <a16:creationId xmlns:a16="http://schemas.microsoft.com/office/drawing/2014/main" id="{46011B1B-D377-4486-8ED6-0887A764C94B}"/>
              </a:ext>
            </a:extLst>
          </p:cNvPr>
          <p:cNvSpPr txBox="1">
            <a:spLocks/>
          </p:cNvSpPr>
          <p:nvPr/>
        </p:nvSpPr>
        <p:spPr>
          <a:xfrm>
            <a:off x="2155317" y="5157870"/>
            <a:ext cx="2133584" cy="160103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FONTIBÓN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58</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KENNEDY</a:t>
            </a:r>
            <a:endPar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159</a:t>
            </a:r>
            <a:endPar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p:txBody>
      </p:sp>
      <p:sp>
        <p:nvSpPr>
          <p:cNvPr id="42" name="Título 1">
            <a:extLst>
              <a:ext uri="{FF2B5EF4-FFF2-40B4-BE49-F238E27FC236}">
                <a16:creationId xmlns:a16="http://schemas.microsoft.com/office/drawing/2014/main" id="{EF398803-0AC1-488F-81D7-B63C4390E406}"/>
              </a:ext>
            </a:extLst>
          </p:cNvPr>
          <p:cNvSpPr txBox="1">
            <a:spLocks/>
          </p:cNvSpPr>
          <p:nvPr/>
        </p:nvSpPr>
        <p:spPr>
          <a:xfrm>
            <a:off x="4977194" y="5196062"/>
            <a:ext cx="7159752" cy="1639409"/>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ANTONIO NARIÑO      	CIUDAD BOLÍVAR       	PUENTE ARANDA     	TEUSAQUILLO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30		9		32		79</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800" b="1" i="0" u="none" strike="noStrike" kern="1200" cap="none" spc="0" normalizeH="0" baseline="0" noProof="0" dirty="0">
                <a:ln>
                  <a:noFill/>
                </a:ln>
                <a:solidFill>
                  <a:srgbClr val="002060"/>
                </a:solidFill>
                <a:effectLst/>
                <a:uLnTx/>
                <a:uFillTx/>
                <a:latin typeface="Calibri Light" panose="020F0302020204030204"/>
                <a:ea typeface="+mj-ea"/>
                <a:cs typeface="+mj-cs"/>
              </a:rPr>
              <a:t>- - - - - - - - - - - - - - - - - - - - - - -                             - - - - - - - - - - - - - - - - -  - - - - - - -                          - - - - - - - - - - - - - - - - - - - - - - - - - -                      - - - - - - - - - - - - - - - - - - - - - - - -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BOSA                              	LOS MÁRTIRES           	RAFAEL URIBE </a:t>
            </a:r>
            <a:r>
              <a:rPr kumimoji="0" lang="es-CO" sz="1050" b="1" i="0" u="none" strike="noStrike" kern="1200" cap="none" spc="0" normalizeH="0" baseline="0" noProof="0" dirty="0" err="1">
                <a:ln>
                  <a:noFill/>
                </a:ln>
                <a:solidFill>
                  <a:srgbClr val="002060"/>
                </a:solidFill>
                <a:effectLst/>
                <a:uLnTx/>
                <a:uFillTx/>
                <a:latin typeface="Calibri" panose="020F0502020204030204"/>
                <a:ea typeface="+mj-ea"/>
                <a:cs typeface="+mj-cs"/>
              </a:rPr>
              <a:t>URIBE</a:t>
            </a:r>
            <a:r>
              <a:rPr kumimoji="0" lang="es-CO" sz="1050" b="1" i="0" u="none" strike="noStrike" kern="1200" cap="none" spc="0" normalizeH="0" baseline="0" noProof="0" dirty="0">
                <a:ln>
                  <a:noFill/>
                </a:ln>
                <a:solidFill>
                  <a:srgbClr val="002060"/>
                </a:solidFill>
                <a:effectLst/>
                <a:uLnTx/>
                <a:uFillTx/>
                <a:latin typeface="Calibri" panose="020F0502020204030204"/>
                <a:ea typeface="+mj-ea"/>
                <a:cs typeface="+mj-cs"/>
              </a:rPr>
              <a:t>          	TUNJUELITO</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05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19		93		38		10</a:t>
            </a:r>
            <a:endParaRPr kumimoji="0" lang="es-CO" sz="1050" b="0" i="0" u="none" strike="noStrike" kern="1200" cap="none" spc="0" normalizeH="0" baseline="0" noProof="0" dirty="0">
              <a:ln>
                <a:noFill/>
              </a:ln>
              <a:solidFill>
                <a:srgbClr val="002060"/>
              </a:solidFill>
              <a:effectLst/>
              <a:uLnTx/>
              <a:uFillTx/>
              <a:latin typeface="Calibri" panose="020F0502020204030204"/>
              <a:ea typeface="+mj-ea"/>
              <a:cs typeface="+mj-cs"/>
            </a:endParaRPr>
          </a:p>
        </p:txBody>
      </p:sp>
      <p:sp>
        <p:nvSpPr>
          <p:cNvPr id="49" name="CuadroTexto 48">
            <a:extLst>
              <a:ext uri="{FF2B5EF4-FFF2-40B4-BE49-F238E27FC236}">
                <a16:creationId xmlns:a16="http://schemas.microsoft.com/office/drawing/2014/main" id="{5932685B-9090-4B0B-A9FA-7EEC4E814115}"/>
              </a:ext>
            </a:extLst>
          </p:cNvPr>
          <p:cNvSpPr txBox="1"/>
          <p:nvPr/>
        </p:nvSpPr>
        <p:spPr>
          <a:xfrm>
            <a:off x="150026" y="3339344"/>
            <a:ext cx="1436650" cy="132343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Total puntos MFL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2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rPr>
              <a:t>1757</a:t>
            </a:r>
            <a:endParaRPr kumimoji="0" lang="es-CO" sz="40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CO" sz="1600" b="1" i="0" u="none" strike="noStrike" kern="1200" cap="none" spc="0" normalizeH="0" baseline="0" noProof="0" dirty="0">
              <a:ln>
                <a:noFill/>
              </a:ln>
              <a:solidFill>
                <a:srgbClr val="002060"/>
              </a:solidFill>
              <a:effectLst>
                <a:outerShdw blurRad="38100" dist="38100" dir="2700000" algn="tl">
                  <a:srgbClr val="000000">
                    <a:alpha val="43137"/>
                  </a:srgbClr>
                </a:outerShdw>
              </a:effectLst>
              <a:uLnTx/>
              <a:uFillTx/>
              <a:latin typeface="Calibri" panose="020F0502020204030204"/>
              <a:ea typeface="+mn-ea"/>
              <a:cs typeface="+mn-cs"/>
            </a:endParaRPr>
          </a:p>
        </p:txBody>
      </p:sp>
      <p:cxnSp>
        <p:nvCxnSpPr>
          <p:cNvPr id="50" name="126 Conector recto">
            <a:extLst>
              <a:ext uri="{FF2B5EF4-FFF2-40B4-BE49-F238E27FC236}">
                <a16:creationId xmlns:a16="http://schemas.microsoft.com/office/drawing/2014/main" id="{269BB9E2-D4A6-4407-BE9A-9684623DCA2A}"/>
              </a:ext>
            </a:extLst>
          </p:cNvPr>
          <p:cNvCxnSpPr>
            <a:cxnSpLocks/>
          </p:cNvCxnSpPr>
          <p:nvPr/>
        </p:nvCxnSpPr>
        <p:spPr>
          <a:xfrm flipH="1">
            <a:off x="7409473" y="2094690"/>
            <a:ext cx="1334478" cy="1199161"/>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1" name="126 Conector recto">
            <a:extLst>
              <a:ext uri="{FF2B5EF4-FFF2-40B4-BE49-F238E27FC236}">
                <a16:creationId xmlns:a16="http://schemas.microsoft.com/office/drawing/2014/main" id="{D15F77F3-D403-4095-B832-34838E6F6941}"/>
              </a:ext>
            </a:extLst>
          </p:cNvPr>
          <p:cNvCxnSpPr>
            <a:cxnSpLocks/>
          </p:cNvCxnSpPr>
          <p:nvPr/>
        </p:nvCxnSpPr>
        <p:spPr>
          <a:xfrm flipH="1">
            <a:off x="3632311" y="3739265"/>
            <a:ext cx="1538726" cy="308675"/>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2" name="126 Conector recto">
            <a:extLst>
              <a:ext uri="{FF2B5EF4-FFF2-40B4-BE49-F238E27FC236}">
                <a16:creationId xmlns:a16="http://schemas.microsoft.com/office/drawing/2014/main" id="{F7E68FD5-DF15-4CD7-B124-DDC12768EDC7}"/>
              </a:ext>
            </a:extLst>
          </p:cNvPr>
          <p:cNvCxnSpPr>
            <a:cxnSpLocks/>
          </p:cNvCxnSpPr>
          <p:nvPr/>
        </p:nvCxnSpPr>
        <p:spPr>
          <a:xfrm flipH="1">
            <a:off x="3590005" y="3988494"/>
            <a:ext cx="2193966" cy="1979892"/>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53" name="Conector recto 52">
            <a:extLst>
              <a:ext uri="{FF2B5EF4-FFF2-40B4-BE49-F238E27FC236}">
                <a16:creationId xmlns:a16="http://schemas.microsoft.com/office/drawing/2014/main" id="{29B8067C-30C6-4D09-83D7-8F73B362185B}"/>
              </a:ext>
            </a:extLst>
          </p:cNvPr>
          <p:cNvCxnSpPr>
            <a:cxnSpLocks/>
          </p:cNvCxnSpPr>
          <p:nvPr/>
        </p:nvCxnSpPr>
        <p:spPr>
          <a:xfrm>
            <a:off x="7025306" y="3988494"/>
            <a:ext cx="1718645" cy="2005367"/>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4" name="CuadroTexto 53">
            <a:extLst>
              <a:ext uri="{FF2B5EF4-FFF2-40B4-BE49-F238E27FC236}">
                <a16:creationId xmlns:a16="http://schemas.microsoft.com/office/drawing/2014/main" id="{AB980EAD-2668-4F3D-A013-7E077D7A08FD}"/>
              </a:ext>
            </a:extLst>
          </p:cNvPr>
          <p:cNvSpPr txBox="1"/>
          <p:nvPr/>
        </p:nvSpPr>
        <p:spPr>
          <a:xfrm>
            <a:off x="6375118" y="1886998"/>
            <a:ext cx="78496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628</a:t>
            </a:r>
          </a:p>
        </p:txBody>
      </p:sp>
      <p:cxnSp>
        <p:nvCxnSpPr>
          <p:cNvPr id="55" name="Conector recto 54">
            <a:extLst>
              <a:ext uri="{FF2B5EF4-FFF2-40B4-BE49-F238E27FC236}">
                <a16:creationId xmlns:a16="http://schemas.microsoft.com/office/drawing/2014/main" id="{DC176189-9470-445A-8673-071DDDAE6829}"/>
              </a:ext>
            </a:extLst>
          </p:cNvPr>
          <p:cNvCxnSpPr>
            <a:cxnSpLocks/>
          </p:cNvCxnSpPr>
          <p:nvPr/>
        </p:nvCxnSpPr>
        <p:spPr>
          <a:xfrm>
            <a:off x="2680151" y="2640210"/>
            <a:ext cx="1919558" cy="883506"/>
          </a:xfrm>
          <a:prstGeom prst="line">
            <a:avLst/>
          </a:prstGeom>
          <a:ln>
            <a:solidFill>
              <a:srgbClr val="002060"/>
            </a:solidFill>
            <a:prstDash val="dash"/>
          </a:ln>
        </p:spPr>
        <p:style>
          <a:lnRef idx="1">
            <a:schemeClr val="accent1"/>
          </a:lnRef>
          <a:fillRef idx="0">
            <a:schemeClr val="accent1"/>
          </a:fillRef>
          <a:effectRef idx="0">
            <a:schemeClr val="accent1"/>
          </a:effectRef>
          <a:fontRef idx="minor">
            <a:schemeClr val="tx1"/>
          </a:fontRef>
        </p:style>
      </p:cxnSp>
      <p:sp>
        <p:nvSpPr>
          <p:cNvPr id="56" name="CuadroTexto 55">
            <a:extLst>
              <a:ext uri="{FF2B5EF4-FFF2-40B4-BE49-F238E27FC236}">
                <a16:creationId xmlns:a16="http://schemas.microsoft.com/office/drawing/2014/main" id="{9871E033-0FFC-4968-88C6-793E1BB4AF3B}"/>
              </a:ext>
            </a:extLst>
          </p:cNvPr>
          <p:cNvSpPr txBox="1"/>
          <p:nvPr/>
        </p:nvSpPr>
        <p:spPr>
          <a:xfrm>
            <a:off x="1688185" y="5791948"/>
            <a:ext cx="110875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217</a:t>
            </a:r>
          </a:p>
        </p:txBody>
      </p:sp>
      <p:sp>
        <p:nvSpPr>
          <p:cNvPr id="57" name="CuadroTexto 56">
            <a:extLst>
              <a:ext uri="{FF2B5EF4-FFF2-40B4-BE49-F238E27FC236}">
                <a16:creationId xmlns:a16="http://schemas.microsoft.com/office/drawing/2014/main" id="{DD36FD86-B4AB-44E0-95CA-35FE21CD08DD}"/>
              </a:ext>
            </a:extLst>
          </p:cNvPr>
          <p:cNvSpPr txBox="1"/>
          <p:nvPr/>
        </p:nvSpPr>
        <p:spPr>
          <a:xfrm>
            <a:off x="4480144" y="5834870"/>
            <a:ext cx="130924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n-ea"/>
                <a:cs typeface="+mn-cs"/>
              </a:rPr>
              <a:t>310</a:t>
            </a:r>
          </a:p>
        </p:txBody>
      </p:sp>
      <p:sp>
        <p:nvSpPr>
          <p:cNvPr id="58" name="Título 1">
            <a:extLst>
              <a:ext uri="{FF2B5EF4-FFF2-40B4-BE49-F238E27FC236}">
                <a16:creationId xmlns:a16="http://schemas.microsoft.com/office/drawing/2014/main" id="{1E0F4A12-FB53-4E7F-BA28-DE17364F8B75}"/>
              </a:ext>
            </a:extLst>
          </p:cNvPr>
          <p:cNvSpPr txBox="1">
            <a:spLocks/>
          </p:cNvSpPr>
          <p:nvPr/>
        </p:nvSpPr>
        <p:spPr>
          <a:xfrm>
            <a:off x="2152250" y="3367290"/>
            <a:ext cx="2133584" cy="136130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BARRIOS UNIDOS </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302</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200" b="1" i="0" u="none" strike="noStrike" kern="1200" cap="none" spc="0" normalizeH="0" baseline="0" noProof="0" dirty="0">
                <a:ln>
                  <a:noFill/>
                </a:ln>
                <a:solidFill>
                  <a:srgbClr val="4472C4">
                    <a:lumMod val="50000"/>
                  </a:srgbClr>
                </a:solidFill>
                <a:effectLst/>
                <a:uLnTx/>
                <a:uFillTx/>
                <a:latin typeface="Calibri Light" panose="020F0302020204030204"/>
                <a:ea typeface="+mj-ea"/>
                <a:cs typeface="+mj-cs"/>
              </a:rPr>
              <a:t>- - - - - - - - - - - - - - - - -</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endParaRP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1"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ENGATIVÁ</a:t>
            </a:r>
          </a:p>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100" b="0" i="0" u="none" strike="noStrike" kern="1200" cap="none" spc="0" normalizeH="0" baseline="0" noProof="0" dirty="0">
                <a:ln>
                  <a:noFill/>
                </a:ln>
                <a:solidFill>
                  <a:srgbClr val="4472C4">
                    <a:lumMod val="50000"/>
                  </a:srgbClr>
                </a:solidFill>
                <a:effectLst/>
                <a:uLnTx/>
                <a:uFillTx/>
                <a:latin typeface="Calibri" panose="020F0502020204030204"/>
                <a:ea typeface="+mj-ea"/>
                <a:cs typeface="+mj-cs"/>
              </a:rPr>
              <a:t>175</a:t>
            </a:r>
          </a:p>
        </p:txBody>
      </p:sp>
      <p:sp>
        <p:nvSpPr>
          <p:cNvPr id="59" name="Título 1">
            <a:extLst>
              <a:ext uri="{FF2B5EF4-FFF2-40B4-BE49-F238E27FC236}">
                <a16:creationId xmlns:a16="http://schemas.microsoft.com/office/drawing/2014/main" id="{A8955C4F-A17F-4E81-A93E-F8DAEAC22555}"/>
              </a:ext>
            </a:extLst>
          </p:cNvPr>
          <p:cNvSpPr txBox="1">
            <a:spLocks/>
          </p:cNvSpPr>
          <p:nvPr/>
        </p:nvSpPr>
        <p:spPr>
          <a:xfrm>
            <a:off x="1675904" y="2392409"/>
            <a:ext cx="635834" cy="4542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s-CO" sz="1800" b="1" i="0" u="none" strike="noStrike" kern="1200" cap="none" spc="0" normalizeH="0" baseline="0" noProof="0" dirty="0">
                <a:ln>
                  <a:noFill/>
                </a:ln>
                <a:solidFill>
                  <a:srgbClr val="002060"/>
                </a:solidFill>
                <a:effectLst/>
                <a:uLnTx/>
                <a:uFillTx/>
                <a:latin typeface="Calibri" panose="020F0502020204030204"/>
                <a:ea typeface="+mj-ea"/>
                <a:cs typeface="+mj-cs"/>
              </a:rPr>
              <a:t>125</a:t>
            </a:r>
            <a:endParaRPr kumimoji="0" lang="es-CO" sz="1000" b="1" i="0" u="none" strike="noStrike" kern="1200" cap="none" spc="0" normalizeH="0" baseline="0" noProof="0" dirty="0">
              <a:ln>
                <a:noFill/>
              </a:ln>
              <a:solidFill>
                <a:srgbClr val="002060"/>
              </a:solidFill>
              <a:effectLst/>
              <a:uLnTx/>
              <a:uFillTx/>
              <a:latin typeface="Calibri Light" panose="020F0302020204030204"/>
              <a:ea typeface="+mj-ea"/>
              <a:cs typeface="+mj-cs"/>
            </a:endParaRPr>
          </a:p>
        </p:txBody>
      </p:sp>
    </p:spTree>
    <p:extLst>
      <p:ext uri="{BB962C8B-B14F-4D97-AF65-F5344CB8AC3E}">
        <p14:creationId xmlns:p14="http://schemas.microsoft.com/office/powerpoint/2010/main" val="32840656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901700" y="676217"/>
            <a:ext cx="11150600" cy="706263"/>
          </a:xfrm>
        </p:spPr>
        <p:txBody>
          <a:bodyPr>
            <a:noAutofit/>
          </a:bodyPr>
          <a:lstStyle/>
          <a:p>
            <a:pPr lvl="1" algn="l">
              <a:tabLst>
                <a:tab pos="914400" algn="l"/>
              </a:tabLst>
            </a:pPr>
            <a:r>
              <a:rPr lang="es-CO" sz="1600" dirty="0">
                <a:solidFill>
                  <a:schemeClr val="tx1"/>
                </a:solidFill>
              </a:rPr>
              <a:t>	       </a:t>
            </a:r>
            <a:r>
              <a:rPr lang="es-CO" sz="1600" cap="small" dirty="0">
                <a:solidFill>
                  <a:schemeClr val="accent1">
                    <a:lumMod val="50000"/>
                  </a:schemeClr>
                </a:solidFill>
                <a:latin typeface="Candara" panose="020E0502030303020204" pitchFamily="34" charset="0"/>
              </a:rPr>
              <a:t>Frecuencias adicionales de Lavado de Áreas Públicas - CONSOLIDADO DE LAVADOS EJECUTADOS – 2018 a 2023</a:t>
            </a:r>
            <a:br>
              <a:rPr lang="es-CO" sz="1600" dirty="0"/>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sp>
        <p:nvSpPr>
          <p:cNvPr id="14" name="CuadroTexto 13">
            <a:extLst>
              <a:ext uri="{FF2B5EF4-FFF2-40B4-BE49-F238E27FC236}">
                <a16:creationId xmlns:a16="http://schemas.microsoft.com/office/drawing/2014/main" id="{E48C8B43-0411-4D42-9CEE-D1BB53CFC965}"/>
              </a:ext>
            </a:extLst>
          </p:cNvPr>
          <p:cNvSpPr txBox="1"/>
          <p:nvPr/>
        </p:nvSpPr>
        <p:spPr>
          <a:xfrm>
            <a:off x="171450" y="6380184"/>
            <a:ext cx="1096409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¹ Adición N° 4 de ASE 2 inicia ejecución en diciembre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MX"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² Adición N° 2 de ASE 3 inicia ejecución en octubre de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11 de septiembre 2018 y el 31 de diciembre de 2023.  </a:t>
            </a:r>
          </a:p>
        </p:txBody>
      </p:sp>
      <p:pic>
        <p:nvPicPr>
          <p:cNvPr id="16" name="Imagen 15">
            <a:extLst>
              <a:ext uri="{FF2B5EF4-FFF2-40B4-BE49-F238E27FC236}">
                <a16:creationId xmlns:a16="http://schemas.microsoft.com/office/drawing/2014/main" id="{FB83AB6A-CCF0-4636-B17A-35F02D2D90E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38888" y="1532679"/>
            <a:ext cx="993389" cy="780399"/>
          </a:xfrm>
          <a:prstGeom prst="rect">
            <a:avLst/>
          </a:prstGeom>
        </p:spPr>
      </p:pic>
      <p:pic>
        <p:nvPicPr>
          <p:cNvPr id="17" name="Imagen 16">
            <a:extLst>
              <a:ext uri="{FF2B5EF4-FFF2-40B4-BE49-F238E27FC236}">
                <a16:creationId xmlns:a16="http://schemas.microsoft.com/office/drawing/2014/main" id="{AD6B4712-D73E-4A52-BBE3-7C724BD4427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34422" y="1577504"/>
            <a:ext cx="1427930" cy="808731"/>
          </a:xfrm>
          <a:prstGeom prst="rect">
            <a:avLst/>
          </a:prstGeom>
        </p:spPr>
      </p:pic>
      <p:pic>
        <p:nvPicPr>
          <p:cNvPr id="18" name="Imagen 17">
            <a:extLst>
              <a:ext uri="{FF2B5EF4-FFF2-40B4-BE49-F238E27FC236}">
                <a16:creationId xmlns:a16="http://schemas.microsoft.com/office/drawing/2014/main" id="{D2DE9B97-CEFB-4719-AE3D-F029512A5A86}"/>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66482" y="1859063"/>
            <a:ext cx="1347315" cy="317332"/>
          </a:xfrm>
          <a:prstGeom prst="rect">
            <a:avLst/>
          </a:prstGeom>
        </p:spPr>
      </p:pic>
      <p:pic>
        <p:nvPicPr>
          <p:cNvPr id="19" name="Imagen 18">
            <a:extLst>
              <a:ext uri="{FF2B5EF4-FFF2-40B4-BE49-F238E27FC236}">
                <a16:creationId xmlns:a16="http://schemas.microsoft.com/office/drawing/2014/main" id="{7E56EEDB-AA19-4FAE-A4AF-5F7F03C66DD6}"/>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58508" y="1754057"/>
            <a:ext cx="1347315" cy="455624"/>
          </a:xfrm>
          <a:prstGeom prst="rect">
            <a:avLst/>
          </a:prstGeom>
        </p:spPr>
      </p:pic>
      <p:sp>
        <p:nvSpPr>
          <p:cNvPr id="20" name="CuadroTexto 19">
            <a:extLst>
              <a:ext uri="{FF2B5EF4-FFF2-40B4-BE49-F238E27FC236}">
                <a16:creationId xmlns:a16="http://schemas.microsoft.com/office/drawing/2014/main" id="{B9F4F11D-4324-4DE8-BE2C-903D610D4884}"/>
              </a:ext>
            </a:extLst>
          </p:cNvPr>
          <p:cNvSpPr txBox="1"/>
          <p:nvPr/>
        </p:nvSpPr>
        <p:spPr>
          <a:xfrm>
            <a:off x="10186627" y="1694563"/>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 name="Picture 2">
            <a:extLst>
              <a:ext uri="{FF2B5EF4-FFF2-40B4-BE49-F238E27FC236}">
                <a16:creationId xmlns:a16="http://schemas.microsoft.com/office/drawing/2014/main" id="{CF8D3B08-AE44-48FF-A68C-D676D11466AA}"/>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381872" y="1762612"/>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A220005-DD23-452B-9636-B47D513DC244}"/>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81872" y="1142607"/>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7" name="Conector recto 26">
            <a:extLst>
              <a:ext uri="{FF2B5EF4-FFF2-40B4-BE49-F238E27FC236}">
                <a16:creationId xmlns:a16="http://schemas.microsoft.com/office/drawing/2014/main" id="{743093C6-2681-49AE-9DEC-635921FC61CD}"/>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graphicFrame>
        <p:nvGraphicFramePr>
          <p:cNvPr id="4" name="Tabla 3">
            <a:extLst>
              <a:ext uri="{FF2B5EF4-FFF2-40B4-BE49-F238E27FC236}">
                <a16:creationId xmlns:a16="http://schemas.microsoft.com/office/drawing/2014/main" id="{786A4712-9849-2F30-DA5B-B7114FC4E016}"/>
              </a:ext>
            </a:extLst>
          </p:cNvPr>
          <p:cNvGraphicFramePr>
            <a:graphicFrameLocks noGrp="1"/>
          </p:cNvGraphicFramePr>
          <p:nvPr/>
        </p:nvGraphicFramePr>
        <p:xfrm>
          <a:off x="171450" y="2420172"/>
          <a:ext cx="11873658" cy="3996836"/>
        </p:xfrm>
        <a:graphic>
          <a:graphicData uri="http://schemas.openxmlformats.org/drawingml/2006/table">
            <a:tbl>
              <a:tblPr/>
              <a:tblGrid>
                <a:gridCol w="609948">
                  <a:extLst>
                    <a:ext uri="{9D8B030D-6E8A-4147-A177-3AD203B41FA5}">
                      <a16:colId xmlns:a16="http://schemas.microsoft.com/office/drawing/2014/main" val="703329926"/>
                    </a:ext>
                  </a:extLst>
                </a:gridCol>
                <a:gridCol w="609948">
                  <a:extLst>
                    <a:ext uri="{9D8B030D-6E8A-4147-A177-3AD203B41FA5}">
                      <a16:colId xmlns:a16="http://schemas.microsoft.com/office/drawing/2014/main" val="2581819725"/>
                    </a:ext>
                  </a:extLst>
                </a:gridCol>
                <a:gridCol w="711607">
                  <a:extLst>
                    <a:ext uri="{9D8B030D-6E8A-4147-A177-3AD203B41FA5}">
                      <a16:colId xmlns:a16="http://schemas.microsoft.com/office/drawing/2014/main" val="2709093638"/>
                    </a:ext>
                  </a:extLst>
                </a:gridCol>
                <a:gridCol w="121990">
                  <a:extLst>
                    <a:ext uri="{9D8B030D-6E8A-4147-A177-3AD203B41FA5}">
                      <a16:colId xmlns:a16="http://schemas.microsoft.com/office/drawing/2014/main" val="2302578286"/>
                    </a:ext>
                  </a:extLst>
                </a:gridCol>
                <a:gridCol w="609948">
                  <a:extLst>
                    <a:ext uri="{9D8B030D-6E8A-4147-A177-3AD203B41FA5}">
                      <a16:colId xmlns:a16="http://schemas.microsoft.com/office/drawing/2014/main" val="1163523303"/>
                    </a:ext>
                  </a:extLst>
                </a:gridCol>
                <a:gridCol w="609948">
                  <a:extLst>
                    <a:ext uri="{9D8B030D-6E8A-4147-A177-3AD203B41FA5}">
                      <a16:colId xmlns:a16="http://schemas.microsoft.com/office/drawing/2014/main" val="4050536382"/>
                    </a:ext>
                  </a:extLst>
                </a:gridCol>
                <a:gridCol w="609948">
                  <a:extLst>
                    <a:ext uri="{9D8B030D-6E8A-4147-A177-3AD203B41FA5}">
                      <a16:colId xmlns:a16="http://schemas.microsoft.com/office/drawing/2014/main" val="2754506536"/>
                    </a:ext>
                  </a:extLst>
                </a:gridCol>
                <a:gridCol w="121990">
                  <a:extLst>
                    <a:ext uri="{9D8B030D-6E8A-4147-A177-3AD203B41FA5}">
                      <a16:colId xmlns:a16="http://schemas.microsoft.com/office/drawing/2014/main" val="971085245"/>
                    </a:ext>
                  </a:extLst>
                </a:gridCol>
                <a:gridCol w="609948">
                  <a:extLst>
                    <a:ext uri="{9D8B030D-6E8A-4147-A177-3AD203B41FA5}">
                      <a16:colId xmlns:a16="http://schemas.microsoft.com/office/drawing/2014/main" val="146097150"/>
                    </a:ext>
                  </a:extLst>
                </a:gridCol>
                <a:gridCol w="609948">
                  <a:extLst>
                    <a:ext uri="{9D8B030D-6E8A-4147-A177-3AD203B41FA5}">
                      <a16:colId xmlns:a16="http://schemas.microsoft.com/office/drawing/2014/main" val="3004279338"/>
                    </a:ext>
                  </a:extLst>
                </a:gridCol>
                <a:gridCol w="609948">
                  <a:extLst>
                    <a:ext uri="{9D8B030D-6E8A-4147-A177-3AD203B41FA5}">
                      <a16:colId xmlns:a16="http://schemas.microsoft.com/office/drawing/2014/main" val="1884593708"/>
                    </a:ext>
                  </a:extLst>
                </a:gridCol>
                <a:gridCol w="121990">
                  <a:extLst>
                    <a:ext uri="{9D8B030D-6E8A-4147-A177-3AD203B41FA5}">
                      <a16:colId xmlns:a16="http://schemas.microsoft.com/office/drawing/2014/main" val="2480576048"/>
                    </a:ext>
                  </a:extLst>
                </a:gridCol>
                <a:gridCol w="609948">
                  <a:extLst>
                    <a:ext uri="{9D8B030D-6E8A-4147-A177-3AD203B41FA5}">
                      <a16:colId xmlns:a16="http://schemas.microsoft.com/office/drawing/2014/main" val="4012322561"/>
                    </a:ext>
                  </a:extLst>
                </a:gridCol>
                <a:gridCol w="609948">
                  <a:extLst>
                    <a:ext uri="{9D8B030D-6E8A-4147-A177-3AD203B41FA5}">
                      <a16:colId xmlns:a16="http://schemas.microsoft.com/office/drawing/2014/main" val="1327156612"/>
                    </a:ext>
                  </a:extLst>
                </a:gridCol>
                <a:gridCol w="660777">
                  <a:extLst>
                    <a:ext uri="{9D8B030D-6E8A-4147-A177-3AD203B41FA5}">
                      <a16:colId xmlns:a16="http://schemas.microsoft.com/office/drawing/2014/main" val="1106564625"/>
                    </a:ext>
                  </a:extLst>
                </a:gridCol>
                <a:gridCol w="121990">
                  <a:extLst>
                    <a:ext uri="{9D8B030D-6E8A-4147-A177-3AD203B41FA5}">
                      <a16:colId xmlns:a16="http://schemas.microsoft.com/office/drawing/2014/main" val="3435464429"/>
                    </a:ext>
                  </a:extLst>
                </a:gridCol>
                <a:gridCol w="609948">
                  <a:extLst>
                    <a:ext uri="{9D8B030D-6E8A-4147-A177-3AD203B41FA5}">
                      <a16:colId xmlns:a16="http://schemas.microsoft.com/office/drawing/2014/main" val="2026287212"/>
                    </a:ext>
                  </a:extLst>
                </a:gridCol>
                <a:gridCol w="609948">
                  <a:extLst>
                    <a:ext uri="{9D8B030D-6E8A-4147-A177-3AD203B41FA5}">
                      <a16:colId xmlns:a16="http://schemas.microsoft.com/office/drawing/2014/main" val="165222566"/>
                    </a:ext>
                  </a:extLst>
                </a:gridCol>
                <a:gridCol w="609948">
                  <a:extLst>
                    <a:ext uri="{9D8B030D-6E8A-4147-A177-3AD203B41FA5}">
                      <a16:colId xmlns:a16="http://schemas.microsoft.com/office/drawing/2014/main" val="4160779226"/>
                    </a:ext>
                  </a:extLst>
                </a:gridCol>
                <a:gridCol w="121990">
                  <a:extLst>
                    <a:ext uri="{9D8B030D-6E8A-4147-A177-3AD203B41FA5}">
                      <a16:colId xmlns:a16="http://schemas.microsoft.com/office/drawing/2014/main" val="179917523"/>
                    </a:ext>
                  </a:extLst>
                </a:gridCol>
                <a:gridCol w="609948">
                  <a:extLst>
                    <a:ext uri="{9D8B030D-6E8A-4147-A177-3AD203B41FA5}">
                      <a16:colId xmlns:a16="http://schemas.microsoft.com/office/drawing/2014/main" val="338553941"/>
                    </a:ext>
                  </a:extLst>
                </a:gridCol>
                <a:gridCol w="609948">
                  <a:extLst>
                    <a:ext uri="{9D8B030D-6E8A-4147-A177-3AD203B41FA5}">
                      <a16:colId xmlns:a16="http://schemas.microsoft.com/office/drawing/2014/main" val="1226981370"/>
                    </a:ext>
                  </a:extLst>
                </a:gridCol>
                <a:gridCol w="742104">
                  <a:extLst>
                    <a:ext uri="{9D8B030D-6E8A-4147-A177-3AD203B41FA5}">
                      <a16:colId xmlns:a16="http://schemas.microsoft.com/office/drawing/2014/main" val="893803933"/>
                    </a:ext>
                  </a:extLst>
                </a:gridCol>
              </a:tblGrid>
              <a:tr h="273522">
                <a:tc>
                  <a:txBody>
                    <a:bodyPr/>
                    <a:lstStyle/>
                    <a:p>
                      <a:pPr algn="ctr" rtl="0" fontAlgn="ctr"/>
                      <a:r>
                        <a:rPr lang="es-CO" sz="950" b="1" i="0" u="none" strike="noStrike" dirty="0">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621882552"/>
                  </a:ext>
                </a:extLst>
              </a:tr>
              <a:tr h="281811">
                <a:tc>
                  <a:txBody>
                    <a:bodyPr/>
                    <a:lstStyle/>
                    <a:p>
                      <a:pPr algn="ctr" rtl="0" fontAlgn="ctr"/>
                      <a:r>
                        <a:rPr lang="es-CO" sz="950" b="1"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1.224</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2.687.512,77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dic-18¹</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183</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158.833,00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Oct a Dic 2018²</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175.871,29</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507</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531.166,21</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330</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486.302,68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Sep a Dic 2018</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2.342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3.927.704,82</a:t>
                      </a:r>
                    </a:p>
                  </a:txBody>
                  <a:tcPr marL="6752" marR="6752" marT="6752" marB="0" anchor="ctr">
                    <a:lnL>
                      <a:noFill/>
                    </a:lnL>
                    <a:lnR>
                      <a:noFill/>
                    </a:lnR>
                    <a:lnT w="12700" cap="flat" cmpd="sng" algn="ctr">
                      <a:solidFill>
                        <a:srgbClr val="70AD47"/>
                      </a:solidFill>
                      <a:prstDash val="solid"/>
                      <a:round/>
                      <a:headEnd type="none" w="med" len="med"/>
                      <a:tailEnd type="none" w="med" len="med"/>
                    </a:lnT>
                    <a:lnB>
                      <a:noFill/>
                    </a:lnB>
                    <a:solidFill>
                      <a:srgbClr val="E2EFDA"/>
                    </a:solidFill>
                  </a:tcPr>
                </a:tc>
                <a:extLst>
                  <a:ext uri="{0D108BD9-81ED-4DB2-BD59-A6C34878D82A}">
                    <a16:rowId xmlns:a16="http://schemas.microsoft.com/office/drawing/2014/main" val="4189378849"/>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1.875.620,23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dirty="0">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62.649,82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270.470,79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155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224.079,65</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2019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2.414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2.794.596,16</a:t>
                      </a:r>
                    </a:p>
                  </a:txBody>
                  <a:tcPr marL="6752" marR="6752" marT="6752" marB="0" anchor="ctr">
                    <a:lnL>
                      <a:noFill/>
                    </a:lnL>
                    <a:lnR>
                      <a:noFill/>
                    </a:lnR>
                    <a:lnT>
                      <a:noFill/>
                    </a:lnT>
                    <a:lnB>
                      <a:noFill/>
                    </a:lnB>
                    <a:noFill/>
                  </a:tcPr>
                </a:tc>
                <a:extLst>
                  <a:ext uri="{0D108BD9-81ED-4DB2-BD59-A6C34878D82A}">
                    <a16:rowId xmlns:a16="http://schemas.microsoft.com/office/drawing/2014/main" val="3125849081"/>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2.923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879.366,81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375.384,70</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309.671,55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779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541.164,28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547.658,32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5.581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2.653.245,66</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233982565"/>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3.875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1.142.196,03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2.158</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634.081,76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447.641,32</a:t>
                      </a:r>
                    </a:p>
                  </a:txBody>
                  <a:tcPr marL="6752" marR="6752" marT="6752" marB="0" anchor="ctr">
                    <a:lnL>
                      <a:noFill/>
                    </a:lnL>
                    <a:lnR>
                      <a:noFill/>
                    </a:lnR>
                    <a:lnT>
                      <a:noFill/>
                    </a:lnT>
                    <a:lnB>
                      <a:noFill/>
                    </a:lnB>
                    <a:noFill/>
                  </a:tcPr>
                </a:tc>
                <a:tc>
                  <a:txBody>
                    <a:bodyPr/>
                    <a:lstStyle/>
                    <a:p>
                      <a:pPr algn="l" fontAlgn="ctr"/>
                      <a:endParaRPr lang="es-CO" sz="950" b="0" i="0" u="none" strike="noStrike" dirty="0">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766</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598.482,64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435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469.453,31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3.291.855,06</a:t>
                      </a:r>
                    </a:p>
                  </a:txBody>
                  <a:tcPr marL="6752" marR="6752" marT="6752" marB="0" anchor="ctr">
                    <a:lnL>
                      <a:noFill/>
                    </a:lnL>
                    <a:lnR>
                      <a:noFill/>
                    </a:lnR>
                    <a:lnT>
                      <a:noFill/>
                    </a:lnT>
                    <a:lnB>
                      <a:noFill/>
                    </a:lnB>
                    <a:noFill/>
                  </a:tcPr>
                </a:tc>
                <a:extLst>
                  <a:ext uri="{0D108BD9-81ED-4DB2-BD59-A6C34878D82A}">
                    <a16:rowId xmlns:a16="http://schemas.microsoft.com/office/drawing/2014/main" val="1616683170"/>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3.508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1.193.691,91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1432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565.234,87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392.360,17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578.205,44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515.456,49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6.599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3.244.948,88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201932121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3.589</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1.411.466,64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694.878,80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497</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543.932,77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863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590.124,52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464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419.340,34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3.659.743,07</a:t>
                      </a:r>
                    </a:p>
                  </a:txBody>
                  <a:tcPr marL="6752" marR="6752" marT="6752" marB="0" anchor="ctr">
                    <a:lnL>
                      <a:noFill/>
                    </a:lnL>
                    <a:lnR>
                      <a:noFill/>
                    </a:lnR>
                    <a:lnT>
                      <a:noFill/>
                    </a:lnT>
                    <a:lnB>
                      <a:noFill/>
                    </a:lnB>
                    <a:noFill/>
                  </a:tcPr>
                </a:tc>
                <a:extLst>
                  <a:ext uri="{0D108BD9-81ED-4DB2-BD59-A6C34878D82A}">
                    <a16:rowId xmlns:a16="http://schemas.microsoft.com/office/drawing/2014/main" val="3175684875"/>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3.956</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1.685.942,62</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1702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768.688,97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620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616.216,97</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785.913,46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658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566.842,95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8.095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4.423.604,97</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156154730"/>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7.605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3.706.970,22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2.094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1.318.790,29</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1362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1.121.414,71</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2561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1.717.189,90</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951</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681.767,57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14.573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8.546.132,69</a:t>
                      </a:r>
                    </a:p>
                  </a:txBody>
                  <a:tcPr marL="6752" marR="6752" marT="6752" marB="0" anchor="ctr">
                    <a:lnL>
                      <a:noFill/>
                    </a:lnL>
                    <a:lnR>
                      <a:noFill/>
                    </a:lnR>
                    <a:lnT>
                      <a:noFill/>
                    </a:lnT>
                    <a:lnB>
                      <a:noFill/>
                    </a:lnB>
                    <a:noFill/>
                  </a:tcPr>
                </a:tc>
                <a:extLst>
                  <a:ext uri="{0D108BD9-81ED-4DB2-BD59-A6C34878D82A}">
                    <a16:rowId xmlns:a16="http://schemas.microsoft.com/office/drawing/2014/main" val="3244410793"/>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6.770</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3.194.038,08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2049</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1.408.084,34</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1311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901.699,45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3135</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1.941.991,36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1008</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610.372,05</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14.273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8.056.185,28</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4195956231"/>
                  </a:ext>
                </a:extLst>
              </a:tr>
              <a:tr h="281811">
                <a:tc>
                  <a:txBody>
                    <a:bodyPr/>
                    <a:lstStyle/>
                    <a:p>
                      <a:pPr algn="ctr" rtl="0" fontAlgn="ctr"/>
                      <a:r>
                        <a:rPr lang="es-CO" sz="950" b="1"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6.084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2.811.307,46</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1.645</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1.054.878,74</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1112</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779.738,57</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3.060</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1.917.219,63</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893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546.778,12</a:t>
                      </a:r>
                    </a:p>
                  </a:txBody>
                  <a:tcPr marL="6752" marR="6752" marT="6752" marB="0" anchor="ctr">
                    <a:lnL>
                      <a:noFill/>
                    </a:lnL>
                    <a:lnR>
                      <a:noFill/>
                    </a:lnR>
                    <a:lnT>
                      <a:noFill/>
                    </a:lnT>
                    <a:lnB>
                      <a:noFill/>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Ene a Jun 2023</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12.794</a:t>
                      </a: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7.109.922,52</a:t>
                      </a:r>
                    </a:p>
                  </a:txBody>
                  <a:tcPr marL="6752" marR="6752" marT="6752" marB="0" anchor="ctr">
                    <a:lnL>
                      <a:noFill/>
                    </a:lnL>
                    <a:lnR>
                      <a:noFill/>
                    </a:lnR>
                    <a:lnT>
                      <a:noFill/>
                    </a:lnT>
                    <a:lnB>
                      <a:noFill/>
                    </a:lnB>
                    <a:noFill/>
                  </a:tcPr>
                </a:tc>
                <a:extLst>
                  <a:ext uri="{0D108BD9-81ED-4DB2-BD59-A6C34878D82A}">
                    <a16:rowId xmlns:a16="http://schemas.microsoft.com/office/drawing/2014/main" val="1613675187"/>
                  </a:ext>
                </a:extLst>
              </a:tr>
              <a:tr h="281811">
                <a:tc>
                  <a:txBody>
                    <a:bodyPr/>
                    <a:lstStyle/>
                    <a:p>
                      <a:pPr algn="ctr" rtl="0" fontAlgn="ctr"/>
                      <a:r>
                        <a:rPr lang="es-CO" sz="950" b="1"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8.071</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3.702.512,08</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2152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1.443.945,09</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1354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964.711,01</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3054</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1.894.142,46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1152</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760.808,66</a:t>
                      </a:r>
                    </a:p>
                  </a:txBody>
                  <a:tcPr marL="6752" marR="6752" marT="6752" marB="0" anchor="ctr">
                    <a:lnL>
                      <a:noFill/>
                    </a:lnL>
                    <a:lnR>
                      <a:noFill/>
                    </a:lnR>
                    <a:lnT>
                      <a:noFill/>
                    </a:lnT>
                    <a:lnB>
                      <a:noFill/>
                    </a:lnB>
                    <a:solidFill>
                      <a:srgbClr val="E2EFDA"/>
                    </a:solid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864"/>
                          </a:solidFill>
                          <a:effectLst/>
                          <a:latin typeface="Calibri" panose="020F0502020204030204" pitchFamily="34" charset="0"/>
                        </a:rPr>
                        <a:t>Jul a Dic 2023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15.783</a:t>
                      </a:r>
                    </a:p>
                  </a:txBody>
                  <a:tcPr marL="6752" marR="6752" marT="6752" marB="0" anchor="ctr">
                    <a:lnL>
                      <a:noFill/>
                    </a:lnL>
                    <a:lnR>
                      <a:noFill/>
                    </a:lnR>
                    <a:lnT>
                      <a:noFill/>
                    </a:lnT>
                    <a:lnB>
                      <a:noFill/>
                    </a:lnB>
                    <a:solidFill>
                      <a:srgbClr val="E2EFDA"/>
                    </a:solidFill>
                  </a:tcPr>
                </a:tc>
                <a:tc>
                  <a:txBody>
                    <a:bodyPr/>
                    <a:lstStyle/>
                    <a:p>
                      <a:pPr algn="ctr" rtl="0" fontAlgn="ctr"/>
                      <a:r>
                        <a:rPr lang="es-CO" sz="950" b="0" i="0" u="none" strike="noStrike">
                          <a:solidFill>
                            <a:srgbClr val="203864"/>
                          </a:solidFill>
                          <a:effectLst/>
                          <a:latin typeface="Calibri" panose="020F0502020204030204" pitchFamily="34" charset="0"/>
                        </a:rPr>
                        <a:t>8.766.119,30</a:t>
                      </a:r>
                    </a:p>
                  </a:txBody>
                  <a:tcPr marL="6752" marR="6752" marT="6752" marB="0" anchor="ctr">
                    <a:lnL>
                      <a:noFill/>
                    </a:lnL>
                    <a:lnR>
                      <a:noFill/>
                    </a:lnR>
                    <a:lnT>
                      <a:noFill/>
                    </a:lnT>
                    <a:lnB>
                      <a:noFill/>
                    </a:lnB>
                    <a:solidFill>
                      <a:srgbClr val="E2EFDA"/>
                    </a:solidFill>
                  </a:tcPr>
                </a:tc>
                <a:extLst>
                  <a:ext uri="{0D108BD9-81ED-4DB2-BD59-A6C34878D82A}">
                    <a16:rowId xmlns:a16="http://schemas.microsoft.com/office/drawing/2014/main" val="3913037082"/>
                  </a:ext>
                </a:extLst>
              </a:tr>
              <a:tr h="251483">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48.925</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24.290.624,9</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16.716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8.798.185,3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7.613</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6.315.907,6</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16.940</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11.366.070,7</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7.164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5.828.860,1</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ctr"/>
                      <a:endParaRPr lang="es-CO" sz="95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1" i="0" u="none" strike="noStrike">
                          <a:solidFill>
                            <a:srgbClr val="2038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864"/>
                          </a:solidFill>
                          <a:effectLst/>
                          <a:latin typeface="Calibri" panose="020F0502020204030204" pitchFamily="34" charset="0"/>
                        </a:rPr>
                        <a:t>97.178</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864"/>
                          </a:solidFill>
                          <a:effectLst/>
                          <a:latin typeface="Calibri" panose="020F0502020204030204" pitchFamily="34" charset="0"/>
                        </a:rPr>
                        <a:t>56.474.058,4</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89582355"/>
                  </a:ext>
                </a:extLst>
              </a:tr>
            </a:tbl>
          </a:graphicData>
        </a:graphic>
      </p:graphicFrame>
    </p:spTree>
    <p:extLst>
      <p:ext uri="{BB962C8B-B14F-4D97-AF65-F5344CB8AC3E}">
        <p14:creationId xmlns:p14="http://schemas.microsoft.com/office/powerpoint/2010/main" val="8882571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1FD6F409-70E3-47BC-A994-98B75A9A91B6}"/>
              </a:ext>
            </a:extLst>
          </p:cNvPr>
          <p:cNvSpPr>
            <a:spLocks noGrp="1"/>
          </p:cNvSpPr>
          <p:nvPr>
            <p:ph type="title"/>
          </p:nvPr>
        </p:nvSpPr>
        <p:spPr>
          <a:xfrm>
            <a:off x="1308100" y="759982"/>
            <a:ext cx="10553699" cy="546298"/>
          </a:xfrm>
        </p:spPr>
        <p:txBody>
          <a:bodyPr vert="horz" lIns="91440" tIns="45720" rIns="91440" bIns="45720" rtlCol="0" anchor="ctr">
            <a:noAutofit/>
          </a:bodyPr>
          <a:lstStyle/>
          <a:p>
            <a:pPr lvl="1" algn="l">
              <a:tabLst>
                <a:tab pos="914400" algn="l"/>
              </a:tabLst>
            </a:pPr>
            <a:r>
              <a:rPr lang="es-CO" sz="1600" dirty="0">
                <a:solidFill>
                  <a:schemeClr val="tx1"/>
                </a:solidFill>
                <a:latin typeface="Candara" panose="020E0502030303020204" pitchFamily="34" charset="0"/>
              </a:rPr>
              <a:t>	       </a:t>
            </a:r>
            <a:r>
              <a:rPr lang="es-CO" sz="1600" cap="small" dirty="0">
                <a:solidFill>
                  <a:schemeClr val="accent1">
                    <a:lumMod val="50000"/>
                  </a:schemeClr>
                </a:solidFill>
                <a:latin typeface="Candara" panose="020E0502030303020204" pitchFamily="34" charset="0"/>
              </a:rPr>
              <a:t>Frecuencias adicionales de Lavado de Áreas Públicas, CONSOLIDADO DE LAVADOS EJECUTADOS – 2024</a:t>
            </a:r>
            <a:br>
              <a:rPr lang="es-CO" sz="1600" cap="small" dirty="0">
                <a:solidFill>
                  <a:schemeClr val="accent1">
                    <a:lumMod val="50000"/>
                  </a:schemeClr>
                </a:solidFill>
                <a:latin typeface="Candara" panose="020E0502030303020204" pitchFamily="34" charset="0"/>
              </a:rPr>
            </a:br>
            <a:endParaRPr lang="es-CO" sz="1600" cap="small" dirty="0">
              <a:solidFill>
                <a:schemeClr val="accent1">
                  <a:lumMod val="50000"/>
                </a:schemeClr>
              </a:solidFill>
              <a:latin typeface="Candara" panose="020E0502030303020204" pitchFamily="34" charset="0"/>
            </a:endParaRPr>
          </a:p>
        </p:txBody>
      </p:sp>
      <p:sp>
        <p:nvSpPr>
          <p:cNvPr id="21" name="CuadroTexto 20">
            <a:extLst>
              <a:ext uri="{FF2B5EF4-FFF2-40B4-BE49-F238E27FC236}">
                <a16:creationId xmlns:a16="http://schemas.microsoft.com/office/drawing/2014/main" id="{B9FD863B-A59E-4582-A76F-12FF9C78D58C}"/>
              </a:ext>
            </a:extLst>
          </p:cNvPr>
          <p:cNvSpPr txBox="1"/>
          <p:nvPr/>
        </p:nvSpPr>
        <p:spPr>
          <a:xfrm>
            <a:off x="2310063" y="21920"/>
            <a:ext cx="9881937"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457200" marR="0" lvl="1" indent="0" algn="l" defTabSz="914400" rtl="0" eaLnBrk="1" fontAlgn="auto" latinLnBrk="0" hangingPunct="1">
              <a:lnSpc>
                <a:spcPct val="100000"/>
              </a:lnSpc>
              <a:spcBef>
                <a:spcPts val="0"/>
              </a:spcBef>
              <a:spcAft>
                <a:spcPts val="0"/>
              </a:spcAft>
              <a:buClrTx/>
              <a:buSzTx/>
              <a:buFontTx/>
              <a:buNone/>
              <a:tabLst>
                <a:tab pos="914400" algn="l"/>
              </a:tabLst>
              <a:defRPr/>
            </a:pPr>
            <a:r>
              <a:rPr kumimoji="0" lang="es-CO" sz="3600" b="1" i="0" u="none" strike="noStrike" kern="0" cap="small" spc="0" normalizeH="0" baseline="0" noProof="0" dirty="0">
                <a:ln>
                  <a:noFill/>
                </a:ln>
                <a:solidFill>
                  <a:srgbClr val="4472C4">
                    <a:lumMod val="50000"/>
                  </a:srgbClr>
                </a:solidFill>
                <a:effectLst/>
                <a:uLnTx/>
                <a:uFillTx/>
                <a:latin typeface="Candara" panose="020E0502030303020204" pitchFamily="34" charset="0"/>
                <a:ea typeface="+mn-ea"/>
                <a:cs typeface="+mn-cs"/>
              </a:rPr>
              <a:t>OBLIGACIONES DE HACER</a:t>
            </a:r>
            <a:r>
              <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         </a:t>
            </a:r>
            <a:r>
              <a:rPr kumimoji="0" lang="es-CO" sz="14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rPr>
              <a:t>MAYOR ACOGIDA AL ESQUEMA DE</a:t>
            </a:r>
            <a:endParaRPr kumimoji="0" lang="es-CO" sz="2000" b="1" i="0" u="none" strike="noStrike" kern="1200" cap="small" spc="0" normalizeH="0" baseline="0" noProof="0" dirty="0">
              <a:ln>
                <a:noFill/>
              </a:ln>
              <a:solidFill>
                <a:prstClr val="white"/>
              </a:solidFill>
              <a:effectLst/>
              <a:uLnTx/>
              <a:uFillTx/>
              <a:latin typeface="Candara" panose="020E0502030303020204" pitchFamily="34" charset="0"/>
              <a:ea typeface="+mn-ea"/>
              <a:cs typeface="+mn-cs"/>
            </a:endParaRPr>
          </a:p>
        </p:txBody>
      </p:sp>
      <p:pic>
        <p:nvPicPr>
          <p:cNvPr id="26" name="Imagen 25">
            <a:extLst>
              <a:ext uri="{FF2B5EF4-FFF2-40B4-BE49-F238E27FC236}">
                <a16:creationId xmlns:a16="http://schemas.microsoft.com/office/drawing/2014/main" id="{29C3E140-3E01-4629-9B8A-3F92FF178A0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cxnSp>
        <p:nvCxnSpPr>
          <p:cNvPr id="24" name="Conector recto 23">
            <a:extLst>
              <a:ext uri="{FF2B5EF4-FFF2-40B4-BE49-F238E27FC236}">
                <a16:creationId xmlns:a16="http://schemas.microsoft.com/office/drawing/2014/main" id="{9FACE898-24B0-4A15-A9D1-74AB61F6FC94}"/>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4" name="Imagen 13">
            <a:extLst>
              <a:ext uri="{FF2B5EF4-FFF2-40B4-BE49-F238E27FC236}">
                <a16:creationId xmlns:a16="http://schemas.microsoft.com/office/drawing/2014/main" id="{520EC3A3-343F-43F6-BA03-2F745CCD9EF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21184" y="1382237"/>
            <a:ext cx="993389" cy="780399"/>
          </a:xfrm>
          <a:prstGeom prst="rect">
            <a:avLst/>
          </a:prstGeom>
        </p:spPr>
      </p:pic>
      <p:pic>
        <p:nvPicPr>
          <p:cNvPr id="15" name="Imagen 14">
            <a:extLst>
              <a:ext uri="{FF2B5EF4-FFF2-40B4-BE49-F238E27FC236}">
                <a16:creationId xmlns:a16="http://schemas.microsoft.com/office/drawing/2014/main" id="{9241F5C3-483F-464A-8D5F-F31FBE575542}"/>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12658" t="17307" r="12911" b="19214"/>
          <a:stretch/>
        </p:blipFill>
        <p:spPr>
          <a:xfrm>
            <a:off x="2485840" y="1427062"/>
            <a:ext cx="1427930" cy="808731"/>
          </a:xfrm>
          <a:prstGeom prst="rect">
            <a:avLst/>
          </a:prstGeom>
        </p:spPr>
      </p:pic>
      <p:pic>
        <p:nvPicPr>
          <p:cNvPr id="17" name="Imagen 16">
            <a:extLst>
              <a:ext uri="{FF2B5EF4-FFF2-40B4-BE49-F238E27FC236}">
                <a16:creationId xmlns:a16="http://schemas.microsoft.com/office/drawing/2014/main" id="{987D619D-417D-46BA-95A6-84142DE8EAA8}"/>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302654" y="1708621"/>
            <a:ext cx="1347315" cy="317332"/>
          </a:xfrm>
          <a:prstGeom prst="rect">
            <a:avLst/>
          </a:prstGeom>
        </p:spPr>
      </p:pic>
      <p:pic>
        <p:nvPicPr>
          <p:cNvPr id="18" name="Imagen 17">
            <a:extLst>
              <a:ext uri="{FF2B5EF4-FFF2-40B4-BE49-F238E27FC236}">
                <a16:creationId xmlns:a16="http://schemas.microsoft.com/office/drawing/2014/main" id="{A90FFA3E-C902-4870-8749-49835E5867ED}"/>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235844" y="1603615"/>
            <a:ext cx="1347315" cy="455624"/>
          </a:xfrm>
          <a:prstGeom prst="rect">
            <a:avLst/>
          </a:prstGeom>
        </p:spPr>
      </p:pic>
      <p:sp>
        <p:nvSpPr>
          <p:cNvPr id="19" name="CuadroTexto 18">
            <a:extLst>
              <a:ext uri="{FF2B5EF4-FFF2-40B4-BE49-F238E27FC236}">
                <a16:creationId xmlns:a16="http://schemas.microsoft.com/office/drawing/2014/main" id="{7C05DAD5-B51F-443D-8089-75240B83F647}"/>
              </a:ext>
            </a:extLst>
          </p:cNvPr>
          <p:cNvSpPr txBox="1"/>
          <p:nvPr/>
        </p:nvSpPr>
        <p:spPr>
          <a:xfrm>
            <a:off x="10022730" y="1544121"/>
            <a:ext cx="171481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CO" sz="3600" b="1" i="0" u="none" strike="noStrike" kern="0" cap="small" spc="0" normalizeH="0" baseline="0" noProof="0">
                <a:ln>
                  <a:noFill/>
                </a:ln>
                <a:solidFill>
                  <a:srgbClr val="4472C4">
                    <a:lumMod val="50000"/>
                  </a:srgbClr>
                </a:solidFill>
                <a:effectLst/>
                <a:uLnTx/>
                <a:uFillTx/>
                <a:latin typeface="Candara" panose="020E0502030303020204" pitchFamily="34" charset="0"/>
                <a:ea typeface="+mn-ea"/>
                <a:cs typeface="+mn-cs"/>
              </a:rPr>
              <a:t>TOTAL</a:t>
            </a:r>
            <a:endParaRPr kumimoji="0" lang="es-CO"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7" name="Picture 2">
            <a:extLst>
              <a:ext uri="{FF2B5EF4-FFF2-40B4-BE49-F238E27FC236}">
                <a16:creationId xmlns:a16="http://schemas.microsoft.com/office/drawing/2014/main" id="{9ADA2605-91E5-48A1-84BC-F84B0BAC343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835" y="1746548"/>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2">
            <a:extLst>
              <a:ext uri="{FF2B5EF4-FFF2-40B4-BE49-F238E27FC236}">
                <a16:creationId xmlns:a16="http://schemas.microsoft.com/office/drawing/2014/main" id="{01DF6A8E-449C-4CB3-B4AD-8103619CC815}"/>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37835" y="1066161"/>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CuadroTexto 21">
            <a:extLst>
              <a:ext uri="{FF2B5EF4-FFF2-40B4-BE49-F238E27FC236}">
                <a16:creationId xmlns:a16="http://schemas.microsoft.com/office/drawing/2014/main" id="{795790A5-1AE5-443B-8754-0D1D2CB3FEB5}"/>
              </a:ext>
            </a:extLst>
          </p:cNvPr>
          <p:cNvSpPr txBox="1"/>
          <p:nvPr/>
        </p:nvSpPr>
        <p:spPr>
          <a:xfrm>
            <a:off x="229431" y="6323777"/>
            <a:ext cx="1156450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Informe de los Concesionarios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CO" sz="9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Periodo comprendido entre el 1 de enero de 2024 y el 30 de abril de 2024</a:t>
            </a:r>
          </a:p>
        </p:txBody>
      </p:sp>
      <p:graphicFrame>
        <p:nvGraphicFramePr>
          <p:cNvPr id="5" name="Tabla 4">
            <a:extLst>
              <a:ext uri="{FF2B5EF4-FFF2-40B4-BE49-F238E27FC236}">
                <a16:creationId xmlns:a16="http://schemas.microsoft.com/office/drawing/2014/main" id="{8E1A28FF-7D63-2A41-8DE9-B97279B9324D}"/>
              </a:ext>
            </a:extLst>
          </p:cNvPr>
          <p:cNvGraphicFramePr>
            <a:graphicFrameLocks noGrp="1"/>
          </p:cNvGraphicFramePr>
          <p:nvPr/>
        </p:nvGraphicFramePr>
        <p:xfrm>
          <a:off x="229431" y="2552612"/>
          <a:ext cx="11632371" cy="1484659"/>
        </p:xfrm>
        <a:graphic>
          <a:graphicData uri="http://schemas.openxmlformats.org/drawingml/2006/table">
            <a:tbl>
              <a:tblPr/>
              <a:tblGrid>
                <a:gridCol w="597553">
                  <a:extLst>
                    <a:ext uri="{9D8B030D-6E8A-4147-A177-3AD203B41FA5}">
                      <a16:colId xmlns:a16="http://schemas.microsoft.com/office/drawing/2014/main" val="2942961586"/>
                    </a:ext>
                  </a:extLst>
                </a:gridCol>
                <a:gridCol w="597553">
                  <a:extLst>
                    <a:ext uri="{9D8B030D-6E8A-4147-A177-3AD203B41FA5}">
                      <a16:colId xmlns:a16="http://schemas.microsoft.com/office/drawing/2014/main" val="462280945"/>
                    </a:ext>
                  </a:extLst>
                </a:gridCol>
                <a:gridCol w="697145">
                  <a:extLst>
                    <a:ext uri="{9D8B030D-6E8A-4147-A177-3AD203B41FA5}">
                      <a16:colId xmlns:a16="http://schemas.microsoft.com/office/drawing/2014/main" val="3809504249"/>
                    </a:ext>
                  </a:extLst>
                </a:gridCol>
                <a:gridCol w="119512">
                  <a:extLst>
                    <a:ext uri="{9D8B030D-6E8A-4147-A177-3AD203B41FA5}">
                      <a16:colId xmlns:a16="http://schemas.microsoft.com/office/drawing/2014/main" val="2271196220"/>
                    </a:ext>
                  </a:extLst>
                </a:gridCol>
                <a:gridCol w="597553">
                  <a:extLst>
                    <a:ext uri="{9D8B030D-6E8A-4147-A177-3AD203B41FA5}">
                      <a16:colId xmlns:a16="http://schemas.microsoft.com/office/drawing/2014/main" val="1773325640"/>
                    </a:ext>
                  </a:extLst>
                </a:gridCol>
                <a:gridCol w="597553">
                  <a:extLst>
                    <a:ext uri="{9D8B030D-6E8A-4147-A177-3AD203B41FA5}">
                      <a16:colId xmlns:a16="http://schemas.microsoft.com/office/drawing/2014/main" val="1449896292"/>
                    </a:ext>
                  </a:extLst>
                </a:gridCol>
                <a:gridCol w="624173">
                  <a:extLst>
                    <a:ext uri="{9D8B030D-6E8A-4147-A177-3AD203B41FA5}">
                      <a16:colId xmlns:a16="http://schemas.microsoft.com/office/drawing/2014/main" val="119698092"/>
                    </a:ext>
                  </a:extLst>
                </a:gridCol>
                <a:gridCol w="92891">
                  <a:extLst>
                    <a:ext uri="{9D8B030D-6E8A-4147-A177-3AD203B41FA5}">
                      <a16:colId xmlns:a16="http://schemas.microsoft.com/office/drawing/2014/main" val="3083156714"/>
                    </a:ext>
                  </a:extLst>
                </a:gridCol>
                <a:gridCol w="597553">
                  <a:extLst>
                    <a:ext uri="{9D8B030D-6E8A-4147-A177-3AD203B41FA5}">
                      <a16:colId xmlns:a16="http://schemas.microsoft.com/office/drawing/2014/main" val="4010376739"/>
                    </a:ext>
                  </a:extLst>
                </a:gridCol>
                <a:gridCol w="597553">
                  <a:extLst>
                    <a:ext uri="{9D8B030D-6E8A-4147-A177-3AD203B41FA5}">
                      <a16:colId xmlns:a16="http://schemas.microsoft.com/office/drawing/2014/main" val="1923414736"/>
                    </a:ext>
                  </a:extLst>
                </a:gridCol>
                <a:gridCol w="597553">
                  <a:extLst>
                    <a:ext uri="{9D8B030D-6E8A-4147-A177-3AD203B41FA5}">
                      <a16:colId xmlns:a16="http://schemas.microsoft.com/office/drawing/2014/main" val="4128370181"/>
                    </a:ext>
                  </a:extLst>
                </a:gridCol>
                <a:gridCol w="119512">
                  <a:extLst>
                    <a:ext uri="{9D8B030D-6E8A-4147-A177-3AD203B41FA5}">
                      <a16:colId xmlns:a16="http://schemas.microsoft.com/office/drawing/2014/main" val="4273650686"/>
                    </a:ext>
                  </a:extLst>
                </a:gridCol>
                <a:gridCol w="597553">
                  <a:extLst>
                    <a:ext uri="{9D8B030D-6E8A-4147-A177-3AD203B41FA5}">
                      <a16:colId xmlns:a16="http://schemas.microsoft.com/office/drawing/2014/main" val="2744910486"/>
                    </a:ext>
                  </a:extLst>
                </a:gridCol>
                <a:gridCol w="597553">
                  <a:extLst>
                    <a:ext uri="{9D8B030D-6E8A-4147-A177-3AD203B41FA5}">
                      <a16:colId xmlns:a16="http://schemas.microsoft.com/office/drawing/2014/main" val="4161592837"/>
                    </a:ext>
                  </a:extLst>
                </a:gridCol>
                <a:gridCol w="647350">
                  <a:extLst>
                    <a:ext uri="{9D8B030D-6E8A-4147-A177-3AD203B41FA5}">
                      <a16:colId xmlns:a16="http://schemas.microsoft.com/office/drawing/2014/main" val="1101849162"/>
                    </a:ext>
                  </a:extLst>
                </a:gridCol>
                <a:gridCol w="119512">
                  <a:extLst>
                    <a:ext uri="{9D8B030D-6E8A-4147-A177-3AD203B41FA5}">
                      <a16:colId xmlns:a16="http://schemas.microsoft.com/office/drawing/2014/main" val="1436292037"/>
                    </a:ext>
                  </a:extLst>
                </a:gridCol>
                <a:gridCol w="597553">
                  <a:extLst>
                    <a:ext uri="{9D8B030D-6E8A-4147-A177-3AD203B41FA5}">
                      <a16:colId xmlns:a16="http://schemas.microsoft.com/office/drawing/2014/main" val="4163097758"/>
                    </a:ext>
                  </a:extLst>
                </a:gridCol>
                <a:gridCol w="597553">
                  <a:extLst>
                    <a:ext uri="{9D8B030D-6E8A-4147-A177-3AD203B41FA5}">
                      <a16:colId xmlns:a16="http://schemas.microsoft.com/office/drawing/2014/main" val="2992508995"/>
                    </a:ext>
                  </a:extLst>
                </a:gridCol>
                <a:gridCol w="597553">
                  <a:extLst>
                    <a:ext uri="{9D8B030D-6E8A-4147-A177-3AD203B41FA5}">
                      <a16:colId xmlns:a16="http://schemas.microsoft.com/office/drawing/2014/main" val="3895467206"/>
                    </a:ext>
                  </a:extLst>
                </a:gridCol>
                <a:gridCol w="119512">
                  <a:extLst>
                    <a:ext uri="{9D8B030D-6E8A-4147-A177-3AD203B41FA5}">
                      <a16:colId xmlns:a16="http://schemas.microsoft.com/office/drawing/2014/main" val="2457664899"/>
                    </a:ext>
                  </a:extLst>
                </a:gridCol>
                <a:gridCol w="597553">
                  <a:extLst>
                    <a:ext uri="{9D8B030D-6E8A-4147-A177-3AD203B41FA5}">
                      <a16:colId xmlns:a16="http://schemas.microsoft.com/office/drawing/2014/main" val="3702976581"/>
                    </a:ext>
                  </a:extLst>
                </a:gridCol>
                <a:gridCol w="597553">
                  <a:extLst>
                    <a:ext uri="{9D8B030D-6E8A-4147-A177-3AD203B41FA5}">
                      <a16:colId xmlns:a16="http://schemas.microsoft.com/office/drawing/2014/main" val="1899312835"/>
                    </a:ext>
                  </a:extLst>
                </a:gridCol>
                <a:gridCol w="727022">
                  <a:extLst>
                    <a:ext uri="{9D8B030D-6E8A-4147-A177-3AD203B41FA5}">
                      <a16:colId xmlns:a16="http://schemas.microsoft.com/office/drawing/2014/main" val="4283164378"/>
                    </a:ext>
                  </a:extLst>
                </a:gridCol>
              </a:tblGrid>
              <a:tr h="222826">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dirty="0">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dirty="0">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fontAlgn="ctr"/>
                      <a:endParaRPr lang="es-CO" sz="9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864"/>
                          </a:solidFill>
                          <a:effectLst/>
                          <a:latin typeface="Calibri" panose="020F0502020204030204" pitchFamily="34" charset="0"/>
                        </a:rPr>
                        <a:t>PERIODO</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INTERVENC. EJECUT. (#)</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900" b="1" i="0" u="none" strike="noStrike">
                          <a:solidFill>
                            <a:srgbClr val="203864"/>
                          </a:solidFill>
                          <a:effectLst/>
                          <a:latin typeface="Calibri" panose="020F0502020204030204" pitchFamily="34" charset="0"/>
                        </a:rPr>
                        <a:t>ÁREA (m²)</a:t>
                      </a:r>
                    </a:p>
                  </a:txBody>
                  <a:tcPr marL="6752" marR="6752" marT="6752"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2965564928"/>
                  </a:ext>
                </a:extLst>
              </a:tr>
              <a:tr h="201219">
                <a:tc>
                  <a:txBody>
                    <a:bodyPr/>
                    <a:lstStyle/>
                    <a:p>
                      <a:pPr algn="ctr" rtl="0" fontAlgn="ctr"/>
                      <a:r>
                        <a:rPr lang="es-CO" sz="950" b="1" i="0" u="none" strike="noStrike">
                          <a:solidFill>
                            <a:srgbClr val="203764"/>
                          </a:solidFill>
                          <a:effectLst/>
                          <a:latin typeface="Calibri" panose="020F0502020204030204" pitchFamily="34" charset="0"/>
                        </a:rPr>
                        <a:t>ene-24</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1.359</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622.927,37</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ene-24</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389</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302.114,97</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ene-24</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228</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160.286,50</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ene-24</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506</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311.723,78</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ene-24</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172</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109.654,80</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ene-24</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2.654</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dirty="0">
                          <a:solidFill>
                            <a:srgbClr val="203864"/>
                          </a:solidFill>
                          <a:effectLst/>
                          <a:latin typeface="Calibri" panose="020F0502020204030204" pitchFamily="34" charset="0"/>
                        </a:rPr>
                        <a:t>1.506.707,42</a:t>
                      </a:r>
                    </a:p>
                  </a:txBody>
                  <a:tcPr marL="9525" marR="9525" marT="9525"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1555821867"/>
                  </a:ext>
                </a:extLst>
              </a:tr>
              <a:tr h="201219">
                <a:tc>
                  <a:txBody>
                    <a:bodyPr/>
                    <a:lstStyle/>
                    <a:p>
                      <a:pPr algn="ctr" rtl="0" fontAlgn="ctr"/>
                      <a:r>
                        <a:rPr lang="es-CO" sz="950" b="1" i="0" u="none" strike="noStrike">
                          <a:solidFill>
                            <a:srgbClr val="203764"/>
                          </a:solidFill>
                          <a:effectLst/>
                          <a:highlight>
                            <a:srgbClr val="E2EFDA"/>
                          </a:highlight>
                          <a:latin typeface="Calibri" panose="020F0502020204030204" pitchFamily="34" charset="0"/>
                        </a:rPr>
                        <a:t>feb-24</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1.356</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618.313,10</a:t>
                      </a:r>
                    </a:p>
                  </a:txBody>
                  <a:tcPr marL="9525" marR="9525" marT="9525"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feb-24</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387</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298.417,82</a:t>
                      </a:r>
                    </a:p>
                  </a:txBody>
                  <a:tcPr marL="9525" marR="9525" marT="9525"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feb-24</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228</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160.508,36</a:t>
                      </a:r>
                    </a:p>
                  </a:txBody>
                  <a:tcPr marL="9525" marR="9525" marT="9525"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feb-24</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507</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315.310,86</a:t>
                      </a:r>
                    </a:p>
                  </a:txBody>
                  <a:tcPr marL="9525" marR="9525" marT="9525"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feb-24</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172</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109.654,80</a:t>
                      </a:r>
                    </a:p>
                  </a:txBody>
                  <a:tcPr marL="9525" marR="9525" marT="9525" marB="0" anchor="ctr">
                    <a:lnL>
                      <a:noFill/>
                    </a:lnL>
                    <a:lnR>
                      <a:noFill/>
                    </a:lnR>
                    <a:lnT>
                      <a:noFill/>
                    </a:lnT>
                    <a:lnB>
                      <a:noFill/>
                    </a:lnB>
                    <a:solidFill>
                      <a:srgbClr val="E2EFDA"/>
                    </a:solid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feb-24</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2.650</a:t>
                      </a:r>
                    </a:p>
                  </a:txBody>
                  <a:tcPr marL="9525" marR="9525" marT="9525" marB="0" anchor="ctr">
                    <a:lnL>
                      <a:noFill/>
                    </a:lnL>
                    <a:lnR>
                      <a:noFill/>
                    </a:lnR>
                    <a:lnT>
                      <a:noFill/>
                    </a:lnT>
                    <a:lnB>
                      <a:noFill/>
                    </a:lnB>
                    <a:solidFill>
                      <a:srgbClr val="E2EFDA"/>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1.502.204,94</a:t>
                      </a:r>
                    </a:p>
                  </a:txBody>
                  <a:tcPr marL="9525" marR="9525" marT="9525" marB="0" anchor="ctr">
                    <a:lnL>
                      <a:noFill/>
                    </a:lnL>
                    <a:lnR>
                      <a:noFill/>
                    </a:lnR>
                    <a:lnT>
                      <a:noFill/>
                    </a:lnT>
                    <a:lnB>
                      <a:noFill/>
                    </a:lnB>
                    <a:solidFill>
                      <a:srgbClr val="E2EFDA"/>
                    </a:solidFill>
                  </a:tcPr>
                </a:tc>
                <a:extLst>
                  <a:ext uri="{0D108BD9-81ED-4DB2-BD59-A6C34878D82A}">
                    <a16:rowId xmlns:a16="http://schemas.microsoft.com/office/drawing/2014/main" val="650013430"/>
                  </a:ext>
                </a:extLst>
              </a:tr>
              <a:tr h="201219">
                <a:tc>
                  <a:txBody>
                    <a:bodyPr/>
                    <a:lstStyle/>
                    <a:p>
                      <a:pPr algn="ctr" rtl="0" fontAlgn="ctr"/>
                      <a:r>
                        <a:rPr lang="es-CO" sz="950" b="1" i="0" u="none" strike="noStrike">
                          <a:solidFill>
                            <a:srgbClr val="203764"/>
                          </a:solidFill>
                          <a:effectLst/>
                          <a:latin typeface="Calibri" panose="020F0502020204030204" pitchFamily="34" charset="0"/>
                        </a:rPr>
                        <a:t>mar-24</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1.296</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589.121,41</a:t>
                      </a:r>
                    </a:p>
                  </a:txBody>
                  <a:tcPr marL="9525" marR="9525" marT="9525"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mar-24</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381</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295.500,62</a:t>
                      </a:r>
                    </a:p>
                  </a:txBody>
                  <a:tcPr marL="9525" marR="9525" marT="9525" marB="0" anchor="ctr">
                    <a:lnL>
                      <a:noFill/>
                    </a:lnL>
                    <a:lnR>
                      <a:noFill/>
                    </a:lnR>
                    <a:lnT>
                      <a:noFill/>
                    </a:lnT>
                    <a:lnB>
                      <a:noFill/>
                    </a:lnB>
                    <a:noFill/>
                  </a:tcPr>
                </a:tc>
                <a:tc>
                  <a:txBody>
                    <a:bodyPr/>
                    <a:lstStyle/>
                    <a:p>
                      <a:pPr algn="l" fontAlgn="ctr"/>
                      <a:endParaRPr lang="es-CO" sz="1600" b="0" i="0" u="none" strike="noStrike" dirty="0">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mar-24</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228</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160.508,36</a:t>
                      </a:r>
                    </a:p>
                  </a:txBody>
                  <a:tcPr marL="9525" marR="9525" marT="9525"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mar-24</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510</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319.049,26</a:t>
                      </a:r>
                    </a:p>
                  </a:txBody>
                  <a:tcPr marL="9525" marR="9525" marT="9525"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mar-24</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172</a:t>
                      </a:r>
                    </a:p>
                  </a:txBody>
                  <a:tcPr marL="9525" marR="9525" marT="9525"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109.654,80</a:t>
                      </a:r>
                    </a:p>
                  </a:txBody>
                  <a:tcPr marL="9525" marR="9525" marT="9525" marB="0" anchor="ctr">
                    <a:lnL>
                      <a:noFill/>
                    </a:lnL>
                    <a:lnR>
                      <a:noFill/>
                    </a:lnR>
                    <a:lnT>
                      <a:noFill/>
                    </a:lnT>
                    <a:lnB>
                      <a:noFill/>
                    </a:lnB>
                    <a:noFill/>
                  </a:tcPr>
                </a:tc>
                <a:tc>
                  <a:txBody>
                    <a:bodyPr/>
                    <a:lstStyle/>
                    <a:p>
                      <a:pPr algn="l"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50" b="0" i="0" u="none" strike="noStrike">
                          <a:solidFill>
                            <a:srgbClr val="203764"/>
                          </a:solidFill>
                          <a:effectLst/>
                          <a:latin typeface="Calibri" panose="020F0502020204030204" pitchFamily="34" charset="0"/>
                        </a:rPr>
                        <a:t>mar-24</a:t>
                      </a:r>
                    </a:p>
                  </a:txBody>
                  <a:tcPr marL="9525" marR="9525" marT="9525"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2.587</a:t>
                      </a:r>
                    </a:p>
                  </a:txBody>
                  <a:tcPr marL="9525" marR="9525" marT="9525"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1.473.834,45</a:t>
                      </a:r>
                    </a:p>
                  </a:txBody>
                  <a:tcPr marL="9525" marR="9525" marT="9525" marB="0" anchor="ctr">
                    <a:lnL>
                      <a:noFill/>
                    </a:lnL>
                    <a:lnR>
                      <a:noFill/>
                    </a:lnR>
                    <a:lnT>
                      <a:noFill/>
                    </a:lnT>
                    <a:lnB>
                      <a:noFill/>
                    </a:lnB>
                    <a:noFill/>
                  </a:tcPr>
                </a:tc>
                <a:extLst>
                  <a:ext uri="{0D108BD9-81ED-4DB2-BD59-A6C34878D82A}">
                    <a16:rowId xmlns:a16="http://schemas.microsoft.com/office/drawing/2014/main" val="1503902946"/>
                  </a:ext>
                </a:extLst>
              </a:tr>
              <a:tr h="201219">
                <a:tc>
                  <a:txBody>
                    <a:bodyPr/>
                    <a:lstStyle/>
                    <a:p>
                      <a:pPr algn="ctr" rtl="0" fontAlgn="ctr"/>
                      <a:r>
                        <a:rPr lang="es-CO" sz="950" b="1" i="0" u="none" strike="noStrike" dirty="0">
                          <a:solidFill>
                            <a:srgbClr val="203764"/>
                          </a:solidFill>
                          <a:effectLst/>
                          <a:highlight>
                            <a:srgbClr val="E2EFDA"/>
                          </a:highlight>
                          <a:latin typeface="Calibri" panose="020F0502020204030204" pitchFamily="34" charset="0"/>
                        </a:rPr>
                        <a:t>abr-24</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482</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193.732,89</a:t>
                      </a:r>
                    </a:p>
                  </a:txBody>
                  <a:tcPr marL="9525" marR="9525" marT="9525" marB="0" anchor="ctr">
                    <a:lnL>
                      <a:noFill/>
                    </a:lnL>
                    <a:lnR>
                      <a:noFill/>
                    </a:lnR>
                    <a:lnT>
                      <a:noFill/>
                    </a:lnT>
                    <a:lnB>
                      <a:noFill/>
                    </a:lnB>
                    <a:solidFill>
                      <a:schemeClr val="accent6">
                        <a:lumMod val="20000"/>
                        <a:lumOff val="80000"/>
                      </a:schemeClr>
                    </a:solidFill>
                  </a:tcPr>
                </a:tc>
                <a:tc>
                  <a:txBody>
                    <a:bodyPr/>
                    <a:lstStyle/>
                    <a:p>
                      <a:pPr marL="0" algn="ctr" defTabSz="914400" rtl="0" eaLnBrk="1" fontAlgn="ctr" latinLnBrk="0" hangingPunct="1"/>
                      <a:endParaRPr lang="es-CO" sz="900" b="1" i="0" u="none" strike="noStrike" kern="1200">
                        <a:solidFill>
                          <a:srgbClr val="203764"/>
                        </a:solidFill>
                        <a:effectLst/>
                        <a:highlight>
                          <a:srgbClr val="E2EFDA"/>
                        </a:highlight>
                        <a:latin typeface="Calibri" panose="020F0502020204030204" pitchFamily="34" charset="0"/>
                        <a:ea typeface="+mn-ea"/>
                        <a:cs typeface="+mn-cs"/>
                      </a:endParaRPr>
                    </a:p>
                  </a:txBody>
                  <a:tcPr marL="6752" marR="6752" marT="6752"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abr-24</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162</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137.219,51</a:t>
                      </a:r>
                    </a:p>
                  </a:txBody>
                  <a:tcPr marL="9525" marR="9525" marT="9525" marB="0" anchor="ctr">
                    <a:lnL>
                      <a:noFill/>
                    </a:lnL>
                    <a:lnR>
                      <a:noFill/>
                    </a:lnR>
                    <a:lnT>
                      <a:noFill/>
                    </a:lnT>
                    <a:lnB>
                      <a:noFill/>
                    </a:lnB>
                    <a:solidFill>
                      <a:schemeClr val="accent6">
                        <a:lumMod val="20000"/>
                        <a:lumOff val="80000"/>
                      </a:schemeClr>
                    </a:solidFill>
                  </a:tcPr>
                </a:tc>
                <a:tc>
                  <a:txBody>
                    <a:bodyPr/>
                    <a:lstStyle/>
                    <a:p>
                      <a:pPr marL="0" algn="ctr" defTabSz="914400" rtl="0" eaLnBrk="1" fontAlgn="ctr" latinLnBrk="0" hangingPunct="1"/>
                      <a:endParaRPr lang="es-CO" sz="900" b="1" i="0" u="none" strike="noStrike" kern="1200" dirty="0">
                        <a:solidFill>
                          <a:srgbClr val="203764"/>
                        </a:solidFill>
                        <a:effectLst/>
                        <a:highlight>
                          <a:srgbClr val="E2EFDA"/>
                        </a:highlight>
                        <a:latin typeface="Calibri" panose="020F0502020204030204" pitchFamily="34" charset="0"/>
                        <a:ea typeface="+mn-ea"/>
                        <a:cs typeface="+mn-cs"/>
                      </a:endParaRPr>
                    </a:p>
                  </a:txBody>
                  <a:tcPr marL="6752" marR="6752" marT="6752"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abr-24</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112</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65.684,21</a:t>
                      </a:r>
                    </a:p>
                  </a:txBody>
                  <a:tcPr marL="9525" marR="9525" marT="9525" marB="0" anchor="ctr">
                    <a:lnL>
                      <a:noFill/>
                    </a:lnL>
                    <a:lnR>
                      <a:noFill/>
                    </a:lnR>
                    <a:lnT>
                      <a:noFill/>
                    </a:lnT>
                    <a:lnB>
                      <a:noFill/>
                    </a:lnB>
                    <a:solidFill>
                      <a:schemeClr val="accent6">
                        <a:lumMod val="20000"/>
                        <a:lumOff val="80000"/>
                      </a:schemeClr>
                    </a:solidFill>
                  </a:tcPr>
                </a:tc>
                <a:tc>
                  <a:txBody>
                    <a:bodyPr/>
                    <a:lstStyle/>
                    <a:p>
                      <a:pPr marL="0" algn="ctr" defTabSz="914400" rtl="0" eaLnBrk="1" fontAlgn="ctr" latinLnBrk="0" hangingPunct="1"/>
                      <a:endParaRPr lang="es-CO" sz="900" b="1" i="0" u="none" strike="noStrike" kern="1200">
                        <a:solidFill>
                          <a:srgbClr val="203764"/>
                        </a:solidFill>
                        <a:effectLst/>
                        <a:highlight>
                          <a:srgbClr val="E2EFDA"/>
                        </a:highlight>
                        <a:latin typeface="Calibri" panose="020F0502020204030204" pitchFamily="34" charset="0"/>
                        <a:ea typeface="+mn-ea"/>
                        <a:cs typeface="+mn-cs"/>
                      </a:endParaRPr>
                    </a:p>
                  </a:txBody>
                  <a:tcPr marL="6752" marR="6752" marT="6752"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abr-24</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254</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169.500,23</a:t>
                      </a:r>
                    </a:p>
                  </a:txBody>
                  <a:tcPr marL="9525" marR="9525" marT="9525" marB="0" anchor="ctr">
                    <a:lnL>
                      <a:noFill/>
                    </a:lnL>
                    <a:lnR>
                      <a:noFill/>
                    </a:lnR>
                    <a:lnT>
                      <a:noFill/>
                    </a:lnT>
                    <a:lnB>
                      <a:noFill/>
                    </a:lnB>
                    <a:solidFill>
                      <a:schemeClr val="accent6">
                        <a:lumMod val="20000"/>
                        <a:lumOff val="80000"/>
                      </a:schemeClr>
                    </a:solidFill>
                  </a:tcPr>
                </a:tc>
                <a:tc>
                  <a:txBody>
                    <a:bodyPr/>
                    <a:lstStyle/>
                    <a:p>
                      <a:pPr marL="0" algn="ctr" defTabSz="914400" rtl="0" eaLnBrk="1" fontAlgn="ctr" latinLnBrk="0" hangingPunct="1"/>
                      <a:endParaRPr lang="es-CO" sz="900" b="1" i="0" u="none" strike="noStrike" kern="1200">
                        <a:solidFill>
                          <a:srgbClr val="203764"/>
                        </a:solidFill>
                        <a:effectLst/>
                        <a:highlight>
                          <a:srgbClr val="E2EFDA"/>
                        </a:highlight>
                        <a:latin typeface="Calibri" panose="020F0502020204030204" pitchFamily="34" charset="0"/>
                        <a:ea typeface="+mn-ea"/>
                        <a:cs typeface="+mn-cs"/>
                      </a:endParaRPr>
                    </a:p>
                  </a:txBody>
                  <a:tcPr marL="6752" marR="6752" marT="6752"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abr-24</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85</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61.115,61</a:t>
                      </a:r>
                    </a:p>
                  </a:txBody>
                  <a:tcPr marL="9525" marR="9525" marT="9525" marB="0" anchor="ctr">
                    <a:lnL>
                      <a:noFill/>
                    </a:lnL>
                    <a:lnR>
                      <a:noFill/>
                    </a:lnR>
                    <a:lnT>
                      <a:noFill/>
                    </a:lnT>
                    <a:lnB>
                      <a:noFill/>
                    </a:lnB>
                    <a:solidFill>
                      <a:schemeClr val="accent6">
                        <a:lumMod val="20000"/>
                        <a:lumOff val="80000"/>
                      </a:schemeClr>
                    </a:solidFill>
                  </a:tcPr>
                </a:tc>
                <a:tc>
                  <a:txBody>
                    <a:bodyPr/>
                    <a:lstStyle/>
                    <a:p>
                      <a:pPr marL="0" algn="ctr" defTabSz="914400" rtl="0" eaLnBrk="1" fontAlgn="ctr" latinLnBrk="0" hangingPunct="1"/>
                      <a:endParaRPr lang="es-CO" sz="900" b="1" i="0" u="none" strike="noStrike" kern="1200">
                        <a:solidFill>
                          <a:srgbClr val="203764"/>
                        </a:solidFill>
                        <a:effectLst/>
                        <a:highlight>
                          <a:srgbClr val="E2EFDA"/>
                        </a:highlight>
                        <a:latin typeface="Calibri" panose="020F0502020204030204" pitchFamily="34" charset="0"/>
                        <a:ea typeface="+mn-ea"/>
                        <a:cs typeface="+mn-cs"/>
                      </a:endParaRPr>
                    </a:p>
                  </a:txBody>
                  <a:tcPr marL="6752" marR="6752" marT="6752"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abr-24</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a:solidFill>
                            <a:srgbClr val="203764"/>
                          </a:solidFill>
                          <a:effectLst/>
                          <a:highlight>
                            <a:srgbClr val="E2EFDA"/>
                          </a:highlight>
                          <a:latin typeface="Calibri" panose="020F0502020204030204" pitchFamily="34" charset="0"/>
                        </a:rPr>
                        <a:t>1.095</a:t>
                      </a:r>
                    </a:p>
                  </a:txBody>
                  <a:tcPr marL="9525" marR="9525" marT="9525" marB="0" anchor="ctr">
                    <a:lnL>
                      <a:noFill/>
                    </a:lnL>
                    <a:lnR>
                      <a:noFill/>
                    </a:lnR>
                    <a:lnT>
                      <a:noFill/>
                    </a:lnT>
                    <a:lnB>
                      <a:noFill/>
                    </a:lnB>
                    <a:solidFill>
                      <a:schemeClr val="accent6">
                        <a:lumMod val="20000"/>
                        <a:lumOff val="80000"/>
                      </a:schemeClr>
                    </a:solidFill>
                  </a:tcPr>
                </a:tc>
                <a:tc>
                  <a:txBody>
                    <a:bodyPr/>
                    <a:lstStyle/>
                    <a:p>
                      <a:pPr algn="ctr" rtl="0" fontAlgn="ctr"/>
                      <a:r>
                        <a:rPr lang="es-CO" sz="950" b="0" i="0" u="none" strike="noStrike" dirty="0">
                          <a:solidFill>
                            <a:srgbClr val="203764"/>
                          </a:solidFill>
                          <a:effectLst/>
                          <a:highlight>
                            <a:srgbClr val="E2EFDA"/>
                          </a:highlight>
                          <a:latin typeface="Calibri" panose="020F0502020204030204" pitchFamily="34" charset="0"/>
                        </a:rPr>
                        <a:t>627.252,45</a:t>
                      </a:r>
                    </a:p>
                  </a:txBody>
                  <a:tcPr marL="9525" marR="9525" marT="9525" marB="0"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2245920899"/>
                  </a:ext>
                </a:extLst>
              </a:tr>
              <a:tr h="216074">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4.493</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2.024.094,8</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1.319</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1.033.252,9</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796</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546.987,4</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1.777</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1.115.584,1</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601</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390.080,0</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fontAlgn="ctr"/>
                      <a:endParaRPr lang="es-CO" sz="1600" b="0" i="0" u="none" strike="noStrike">
                        <a:solidFill>
                          <a:srgbClr val="000000"/>
                        </a:solidFill>
                        <a:effectLst/>
                        <a:latin typeface="Arial" panose="020B0604020202020204" pitchFamily="34" charset="0"/>
                      </a:endParaRPr>
                    </a:p>
                  </a:txBody>
                  <a:tcPr marL="6752" marR="6752" marT="6752" marB="0" anchor="ctr">
                    <a:lnL>
                      <a:noFill/>
                    </a:lnL>
                    <a:lnR>
                      <a:noFill/>
                    </a:lnR>
                    <a:lnT>
                      <a:noFill/>
                    </a:lnT>
                    <a:lnB>
                      <a:noFill/>
                    </a:lnB>
                    <a:noFill/>
                  </a:tcPr>
                </a:tc>
                <a:tc>
                  <a:txBody>
                    <a:bodyPr/>
                    <a:lstStyle/>
                    <a:p>
                      <a:pPr algn="ctr" rtl="0" fontAlgn="ctr"/>
                      <a:r>
                        <a:rPr lang="es-CO" sz="900" b="1" i="0" u="none" strike="noStrike" dirty="0">
                          <a:solidFill>
                            <a:srgbClr val="203764"/>
                          </a:solidFill>
                          <a:effectLst/>
                          <a:latin typeface="Calibri" panose="020F0502020204030204" pitchFamily="34" charset="0"/>
                        </a:rPr>
                        <a:t>TOTAL</a:t>
                      </a:r>
                    </a:p>
                  </a:txBody>
                  <a:tcPr marL="6752" marR="6752" marT="6752"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a:solidFill>
                            <a:srgbClr val="203764"/>
                          </a:solidFill>
                          <a:effectLst/>
                          <a:latin typeface="Calibri" panose="020F0502020204030204" pitchFamily="34" charset="0"/>
                        </a:rPr>
                        <a:t>8.986</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950" b="1" i="0" u="none" strike="noStrike" dirty="0">
                          <a:solidFill>
                            <a:srgbClr val="203764"/>
                          </a:solidFill>
                          <a:effectLst/>
                          <a:latin typeface="Calibri" panose="020F0502020204030204" pitchFamily="34" charset="0"/>
                        </a:rPr>
                        <a:t>5.109.999,3</a:t>
                      </a:r>
                    </a:p>
                  </a:txBody>
                  <a:tcPr marL="9525" marR="9525" marT="9525"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055958903"/>
                  </a:ext>
                </a:extLst>
              </a:tr>
            </a:tbl>
          </a:graphicData>
        </a:graphic>
      </p:graphicFrame>
    </p:spTree>
    <p:extLst>
      <p:ext uri="{BB962C8B-B14F-4D97-AF65-F5344CB8AC3E}">
        <p14:creationId xmlns:p14="http://schemas.microsoft.com/office/powerpoint/2010/main" val="166663396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a:solidFill>
                  <a:schemeClr val="accent1">
                    <a:lumMod val="50000"/>
                  </a:schemeClr>
                </a:solidFill>
                <a:latin typeface="Candara" panose="020E0502030303020204" pitchFamily="34" charset="0"/>
              </a:rPr>
              <a:t> </a:t>
            </a:r>
            <a:br>
              <a:rPr lang="es-CO" sz="4400" b="1" kern="0" cap="small">
                <a:solidFill>
                  <a:schemeClr val="accent1">
                    <a:lumMod val="50000"/>
                  </a:schemeClr>
                </a:solidFill>
                <a:latin typeface="Candara" panose="020E0502030303020204" pitchFamily="34" charset="0"/>
              </a:rPr>
            </a:br>
            <a:r>
              <a:rPr lang="es-CO" sz="6700" b="1" kern="0" cap="small">
                <a:solidFill>
                  <a:schemeClr val="accent1">
                    <a:lumMod val="50000"/>
                  </a:schemeClr>
                </a:solidFill>
                <a:latin typeface="Candara" panose="020E0502030303020204" pitchFamily="34" charset="0"/>
              </a:rPr>
              <a:t>VERIFICACIONES EN CAMPO</a:t>
            </a:r>
            <a:endParaRPr lang="es-CO" sz="4400" b="1" kern="0" cap="small">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16504460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97497" y="6302783"/>
            <a:ext cx="6038024"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highlight>
                <a:srgbClr val="FFFFFF"/>
              </a:highlight>
            </a:endParaRPr>
          </a:p>
          <a:p>
            <a:r>
              <a:rPr lang="es-CO" sz="900" dirty="0">
                <a:solidFill>
                  <a:schemeClr val="accent1">
                    <a:lumMod val="50000"/>
                  </a:schemeClr>
                </a:solidFill>
                <a:highlight>
                  <a:srgbClr val="FFFFFF"/>
                </a:highlight>
              </a:rPr>
              <a:t>Fuente: Base de datos PIDJ </a:t>
            </a:r>
          </a:p>
          <a:p>
            <a:r>
              <a:rPr lang="es-MX" sz="900" dirty="0">
                <a:solidFill>
                  <a:schemeClr val="accent1">
                    <a:lumMod val="50000"/>
                  </a:schemeClr>
                </a:solidFill>
                <a:highlight>
                  <a:srgbClr val="FFFFFF"/>
                </a:highlight>
              </a:rPr>
              <a:t>Periodo comprendido entre el 1 de enero y el 31 de mayo de 2024</a:t>
            </a:r>
            <a:endParaRPr lang="es-CO" sz="900" dirty="0">
              <a:solidFill>
                <a:schemeClr val="accent1">
                  <a:lumMod val="50000"/>
                </a:schemeClr>
              </a:solidFill>
              <a:highlight>
                <a:srgbClr val="FFFFFF"/>
              </a:highlight>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662" y="1585871"/>
            <a:ext cx="992865" cy="779988"/>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537543" y="1579514"/>
            <a:ext cx="1382614" cy="783065"/>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355962" y="1800939"/>
            <a:ext cx="1366506" cy="289747"/>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297772" y="1628572"/>
            <a:ext cx="1199927" cy="462114"/>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35468" y="1598019"/>
            <a:ext cx="1329707" cy="523220"/>
          </a:xfrm>
          <a:prstGeom prst="rect">
            <a:avLst/>
          </a:prstGeom>
          <a:noFill/>
        </p:spPr>
        <p:txBody>
          <a:bodyPr wrap="square" rtlCol="0">
            <a:spAutoFit/>
          </a:bodyPr>
          <a:lstStyle/>
          <a:p>
            <a:r>
              <a:rPr lang="es-CO" sz="2800" b="1" kern="0" cap="small">
                <a:solidFill>
                  <a:schemeClr val="accent1">
                    <a:lumMod val="50000"/>
                  </a:schemeClr>
                </a:solidFill>
                <a:latin typeface="Candara" panose="020E0502030303020204" pitchFamily="34" charset="0"/>
              </a:rPr>
              <a:t>TOTAL</a:t>
            </a:r>
            <a:endParaRPr lang="es-CO" sz="1400"/>
          </a:p>
        </p:txBody>
      </p:sp>
      <p:sp>
        <p:nvSpPr>
          <p:cNvPr id="18" name="CuadroTexto 17">
            <a:extLst>
              <a:ext uri="{FF2B5EF4-FFF2-40B4-BE49-F238E27FC236}">
                <a16:creationId xmlns:a16="http://schemas.microsoft.com/office/drawing/2014/main" id="{A7714CAC-86A3-41AC-B399-4C4280FF5B85}"/>
              </a:ext>
            </a:extLst>
          </p:cNvPr>
          <p:cNvSpPr txBox="1"/>
          <p:nvPr/>
        </p:nvSpPr>
        <p:spPr>
          <a:xfrm>
            <a:off x="2163174" y="171878"/>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Toneladas recolectadas y transportadas </a:t>
            </a:r>
            <a:r>
              <a:rPr lang="es-ES" sz="1600" b="0" u="sng">
                <a:solidFill>
                  <a:srgbClr val="4472C4">
                    <a:lumMod val="50000"/>
                  </a:srgbClr>
                </a:solidFill>
              </a:rPr>
              <a:t>residuos ordinarios* – 2024 </a:t>
            </a:r>
            <a:endParaRPr lang="es-CO" sz="1600" b="0" kern="0">
              <a:solidFill>
                <a:schemeClr val="accent1">
                  <a:lumMod val="50000"/>
                </a:schemeClr>
              </a:solidFill>
            </a:endParaRPr>
          </a:p>
        </p:txBody>
      </p:sp>
      <p:grpSp>
        <p:nvGrpSpPr>
          <p:cNvPr id="7" name="Grupo 6">
            <a:extLst>
              <a:ext uri="{FF2B5EF4-FFF2-40B4-BE49-F238E27FC236}">
                <a16:creationId xmlns:a16="http://schemas.microsoft.com/office/drawing/2014/main" id="{2DE9AA0E-45AB-ADF0-2791-7823AD5132E2}"/>
              </a:ext>
            </a:extLst>
          </p:cNvPr>
          <p:cNvGrpSpPr/>
          <p:nvPr/>
        </p:nvGrpSpPr>
        <p:grpSpPr>
          <a:xfrm>
            <a:off x="4667767" y="1325935"/>
            <a:ext cx="942092" cy="986839"/>
            <a:chOff x="4478235" y="1309860"/>
            <a:chExt cx="942092" cy="986839"/>
          </a:xfrm>
        </p:grpSpPr>
        <p:pic>
          <p:nvPicPr>
            <p:cNvPr id="24" name="Picture 2">
              <a:extLst>
                <a:ext uri="{FF2B5EF4-FFF2-40B4-BE49-F238E27FC236}">
                  <a16:creationId xmlns:a16="http://schemas.microsoft.com/office/drawing/2014/main" id="{94EE6973-16C4-4F63-A2A5-4C74E14D5D9C}"/>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78235" y="1762666"/>
              <a:ext cx="942092" cy="5340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A69F2703-7766-411E-9041-3437A82F1D09}"/>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486814" y="1309860"/>
              <a:ext cx="928019" cy="52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4" name="Tabla 3">
            <a:extLst>
              <a:ext uri="{FF2B5EF4-FFF2-40B4-BE49-F238E27FC236}">
                <a16:creationId xmlns:a16="http://schemas.microsoft.com/office/drawing/2014/main" id="{FF3739A0-ECB0-A8E3-F0AE-53DA11FC272D}"/>
              </a:ext>
            </a:extLst>
          </p:cNvPr>
          <p:cNvGraphicFramePr>
            <a:graphicFrameLocks noGrp="1"/>
          </p:cNvGraphicFramePr>
          <p:nvPr>
            <p:extLst>
              <p:ext uri="{D42A27DB-BD31-4B8C-83A1-F6EECF244321}">
                <p14:modId xmlns:p14="http://schemas.microsoft.com/office/powerpoint/2010/main" val="1899933072"/>
              </p:ext>
            </p:extLst>
          </p:nvPr>
        </p:nvGraphicFramePr>
        <p:xfrm>
          <a:off x="483700" y="2404244"/>
          <a:ext cx="11303642" cy="1514266"/>
        </p:xfrm>
        <a:graphic>
          <a:graphicData uri="http://schemas.openxmlformats.org/drawingml/2006/table">
            <a:tbl>
              <a:tblPr/>
              <a:tblGrid>
                <a:gridCol w="810782">
                  <a:extLst>
                    <a:ext uri="{9D8B030D-6E8A-4147-A177-3AD203B41FA5}">
                      <a16:colId xmlns:a16="http://schemas.microsoft.com/office/drawing/2014/main" val="4112843365"/>
                    </a:ext>
                  </a:extLst>
                </a:gridCol>
                <a:gridCol w="918885">
                  <a:extLst>
                    <a:ext uri="{9D8B030D-6E8A-4147-A177-3AD203B41FA5}">
                      <a16:colId xmlns:a16="http://schemas.microsoft.com/office/drawing/2014/main" val="1642086580"/>
                    </a:ext>
                  </a:extLst>
                </a:gridCol>
                <a:gridCol w="152021">
                  <a:extLst>
                    <a:ext uri="{9D8B030D-6E8A-4147-A177-3AD203B41FA5}">
                      <a16:colId xmlns:a16="http://schemas.microsoft.com/office/drawing/2014/main" val="3758381569"/>
                    </a:ext>
                  </a:extLst>
                </a:gridCol>
                <a:gridCol w="810782">
                  <a:extLst>
                    <a:ext uri="{9D8B030D-6E8A-4147-A177-3AD203B41FA5}">
                      <a16:colId xmlns:a16="http://schemas.microsoft.com/office/drawing/2014/main" val="391765663"/>
                    </a:ext>
                  </a:extLst>
                </a:gridCol>
                <a:gridCol w="918885">
                  <a:extLst>
                    <a:ext uri="{9D8B030D-6E8A-4147-A177-3AD203B41FA5}">
                      <a16:colId xmlns:a16="http://schemas.microsoft.com/office/drawing/2014/main" val="2633732921"/>
                    </a:ext>
                  </a:extLst>
                </a:gridCol>
                <a:gridCol w="152021">
                  <a:extLst>
                    <a:ext uri="{9D8B030D-6E8A-4147-A177-3AD203B41FA5}">
                      <a16:colId xmlns:a16="http://schemas.microsoft.com/office/drawing/2014/main" val="672867582"/>
                    </a:ext>
                  </a:extLst>
                </a:gridCol>
                <a:gridCol w="810782">
                  <a:extLst>
                    <a:ext uri="{9D8B030D-6E8A-4147-A177-3AD203B41FA5}">
                      <a16:colId xmlns:a16="http://schemas.microsoft.com/office/drawing/2014/main" val="2067767260"/>
                    </a:ext>
                  </a:extLst>
                </a:gridCol>
                <a:gridCol w="918885">
                  <a:extLst>
                    <a:ext uri="{9D8B030D-6E8A-4147-A177-3AD203B41FA5}">
                      <a16:colId xmlns:a16="http://schemas.microsoft.com/office/drawing/2014/main" val="1407155311"/>
                    </a:ext>
                  </a:extLst>
                </a:gridCol>
                <a:gridCol w="152021">
                  <a:extLst>
                    <a:ext uri="{9D8B030D-6E8A-4147-A177-3AD203B41FA5}">
                      <a16:colId xmlns:a16="http://schemas.microsoft.com/office/drawing/2014/main" val="3744115496"/>
                    </a:ext>
                  </a:extLst>
                </a:gridCol>
                <a:gridCol w="810782">
                  <a:extLst>
                    <a:ext uri="{9D8B030D-6E8A-4147-A177-3AD203B41FA5}">
                      <a16:colId xmlns:a16="http://schemas.microsoft.com/office/drawing/2014/main" val="2888611007"/>
                    </a:ext>
                  </a:extLst>
                </a:gridCol>
                <a:gridCol w="918885">
                  <a:extLst>
                    <a:ext uri="{9D8B030D-6E8A-4147-A177-3AD203B41FA5}">
                      <a16:colId xmlns:a16="http://schemas.microsoft.com/office/drawing/2014/main" val="180563452"/>
                    </a:ext>
                  </a:extLst>
                </a:gridCol>
                <a:gridCol w="152021">
                  <a:extLst>
                    <a:ext uri="{9D8B030D-6E8A-4147-A177-3AD203B41FA5}">
                      <a16:colId xmlns:a16="http://schemas.microsoft.com/office/drawing/2014/main" val="3813933329"/>
                    </a:ext>
                  </a:extLst>
                </a:gridCol>
                <a:gridCol w="810782">
                  <a:extLst>
                    <a:ext uri="{9D8B030D-6E8A-4147-A177-3AD203B41FA5}">
                      <a16:colId xmlns:a16="http://schemas.microsoft.com/office/drawing/2014/main" val="2972182146"/>
                    </a:ext>
                  </a:extLst>
                </a:gridCol>
                <a:gridCol w="918885">
                  <a:extLst>
                    <a:ext uri="{9D8B030D-6E8A-4147-A177-3AD203B41FA5}">
                      <a16:colId xmlns:a16="http://schemas.microsoft.com/office/drawing/2014/main" val="1152953981"/>
                    </a:ext>
                  </a:extLst>
                </a:gridCol>
                <a:gridCol w="152021">
                  <a:extLst>
                    <a:ext uri="{9D8B030D-6E8A-4147-A177-3AD203B41FA5}">
                      <a16:colId xmlns:a16="http://schemas.microsoft.com/office/drawing/2014/main" val="96998266"/>
                    </a:ext>
                  </a:extLst>
                </a:gridCol>
                <a:gridCol w="810782">
                  <a:extLst>
                    <a:ext uri="{9D8B030D-6E8A-4147-A177-3AD203B41FA5}">
                      <a16:colId xmlns:a16="http://schemas.microsoft.com/office/drawing/2014/main" val="932944520"/>
                    </a:ext>
                  </a:extLst>
                </a:gridCol>
                <a:gridCol w="1084420">
                  <a:extLst>
                    <a:ext uri="{9D8B030D-6E8A-4147-A177-3AD203B41FA5}">
                      <a16:colId xmlns:a16="http://schemas.microsoft.com/office/drawing/2014/main" val="2519047647"/>
                    </a:ext>
                  </a:extLst>
                </a:gridCol>
              </a:tblGrid>
              <a:tr h="220830">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002060"/>
                          </a:solidFill>
                          <a:effectLst/>
                          <a:latin typeface="Calibri" panose="020F0502020204030204" pitchFamily="34" charset="0"/>
                        </a:rPr>
                        <a:t>TONELADAS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029880944"/>
                  </a:ext>
                </a:extLst>
              </a:tr>
              <a:tr h="21031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35.143,42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51.156,33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31.045,36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21.455,74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22.640,02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161.440,87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4173114728"/>
                  </a:ext>
                </a:extLst>
              </a:tr>
              <a:tr h="210315">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35.020,34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50.125,69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30.575,06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21.181,48</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22.127,44</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159.030,01</a:t>
                      </a:r>
                    </a:p>
                  </a:txBody>
                  <a:tcPr marL="0" marR="0" marT="0" marB="0" anchor="ctr">
                    <a:lnL>
                      <a:noFill/>
                    </a:lnL>
                    <a:lnR>
                      <a:noFill/>
                    </a:lnR>
                    <a:lnT>
                      <a:noFill/>
                    </a:lnT>
                    <a:lnB>
                      <a:noFill/>
                    </a:lnB>
                    <a:noFill/>
                  </a:tcPr>
                </a:tc>
                <a:extLst>
                  <a:ext uri="{0D108BD9-81ED-4DB2-BD59-A6C34878D82A}">
                    <a16:rowId xmlns:a16="http://schemas.microsoft.com/office/drawing/2014/main" val="3798118397"/>
                  </a:ext>
                </a:extLst>
              </a:tr>
              <a:tr h="231346">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35.092,98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50.269,24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30.689,20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21.200,89</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22.049,71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159.302,02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98536164"/>
                  </a:ext>
                </a:extLst>
              </a:tr>
              <a:tr h="210315">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36.031,96</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52.195,60</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31.311,25</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21.420,89</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203864"/>
                          </a:solidFill>
                          <a:effectLst/>
                          <a:latin typeface="Calibri" panose="020F0502020204030204" pitchFamily="34" charset="0"/>
                        </a:rPr>
                        <a:t>22.533,93</a:t>
                      </a:r>
                    </a:p>
                  </a:txBody>
                  <a:tcPr marL="0" marR="0" marT="0" marB="0" anchor="ctr">
                    <a:lnL>
                      <a:noFill/>
                    </a:lnL>
                    <a:lnR>
                      <a:noFill/>
                    </a:lnR>
                    <a:lnT>
                      <a:noFill/>
                    </a:lnT>
                    <a:lnB>
                      <a:noFill/>
                    </a:lnB>
                    <a:no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163.493,63</a:t>
                      </a:r>
                    </a:p>
                  </a:txBody>
                  <a:tcPr marL="0" marR="0" marT="0" marB="0" anchor="ctr">
                    <a:lnL>
                      <a:noFill/>
                    </a:lnL>
                    <a:lnR>
                      <a:noFill/>
                    </a:lnR>
                    <a:lnT>
                      <a:noFill/>
                    </a:lnT>
                    <a:lnB>
                      <a:noFill/>
                    </a:lnB>
                    <a:noFill/>
                  </a:tcPr>
                </a:tc>
                <a:extLst>
                  <a:ext uri="{0D108BD9-81ED-4DB2-BD59-A6C34878D82A}">
                    <a16:rowId xmlns:a16="http://schemas.microsoft.com/office/drawing/2014/main" val="4211840334"/>
                  </a:ext>
                </a:extLst>
              </a:tr>
              <a:tr h="210315">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38.045,74</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54.396,61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33.995,20</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22.786,38</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24.503,41</a:t>
                      </a:r>
                    </a:p>
                  </a:txBody>
                  <a:tcPr marL="0" marR="0" marT="0" marB="0" anchor="ctr">
                    <a:lnL>
                      <a:noFill/>
                    </a:lnL>
                    <a:lnR>
                      <a:noFill/>
                    </a:lnR>
                    <a:lnT>
                      <a:noFill/>
                    </a:lnT>
                    <a:lnB>
                      <a:noFill/>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0" i="0" u="none" strike="noStrike">
                          <a:solidFill>
                            <a:srgbClr val="002060"/>
                          </a:solidFill>
                          <a:effectLst/>
                          <a:highlight>
                            <a:srgbClr val="EBF1E9"/>
                          </a:highlight>
                          <a:latin typeface="Calibri" panose="020F0502020204030204" pitchFamily="34" charset="0"/>
                        </a:rPr>
                        <a:t>may-24</a:t>
                      </a:r>
                    </a:p>
                  </a:txBody>
                  <a:tcPr marL="0" marR="0" marT="0" marB="0" anchor="ctr">
                    <a:lnL>
                      <a:noFill/>
                    </a:lnL>
                    <a:lnR>
                      <a:noFill/>
                    </a:lnR>
                    <a:lnT>
                      <a:noFill/>
                    </a:lnT>
                    <a:lnB>
                      <a:noFill/>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173.727,34</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001327900"/>
                  </a:ext>
                </a:extLst>
              </a:tr>
              <a:tr h="220830">
                <a:tc>
                  <a:txBody>
                    <a:bodyPr/>
                    <a:lstStyle/>
                    <a:p>
                      <a:pPr algn="ctr" rtl="0" fontAlgn="ctr"/>
                      <a:r>
                        <a:rPr lang="es-CO" sz="1100" b="0"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179.334,44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258.143,47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157.616,07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1"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108.045,38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latin typeface="Calibri" panose="020F0502020204030204" pitchFamily="34" charset="0"/>
                        </a:rPr>
                        <a:t>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864"/>
                          </a:solidFill>
                          <a:effectLst/>
                          <a:highlight>
                            <a:srgbClr val="EBF1E9"/>
                          </a:highlight>
                          <a:latin typeface="Calibri" panose="020F0502020204030204" pitchFamily="34" charset="0"/>
                        </a:rPr>
                        <a:t>113.854,51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1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10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864"/>
                          </a:solidFill>
                          <a:effectLst/>
                          <a:highlight>
                            <a:srgbClr val="EBF1E9"/>
                          </a:highlight>
                          <a:latin typeface="Calibri" panose="020F0502020204030204" pitchFamily="34" charset="0"/>
                        </a:rPr>
                        <a:t>816.993,87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545241931"/>
                  </a:ext>
                </a:extLst>
              </a:tr>
            </a:tbl>
          </a:graphicData>
        </a:graphic>
      </p:graphicFrame>
    </p:spTree>
    <p:extLst>
      <p:ext uri="{BB962C8B-B14F-4D97-AF65-F5344CB8AC3E}">
        <p14:creationId xmlns:p14="http://schemas.microsoft.com/office/powerpoint/2010/main" val="64948789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118268" y="90419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415907" y="82181"/>
            <a:ext cx="11155204"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marL="0" lvl="1"/>
            <a:r>
              <a:rPr lang="es-CO" dirty="0">
                <a:solidFill>
                  <a:schemeClr val="accent1">
                    <a:lumMod val="50000"/>
                  </a:schemeClr>
                </a:solidFill>
              </a:rPr>
              <a:t>Verificación en Campo* </a:t>
            </a:r>
            <a:r>
              <a:rPr lang="es-CO" sz="3200" dirty="0">
                <a:solidFill>
                  <a:schemeClr val="accent1">
                    <a:lumMod val="50000"/>
                  </a:schemeClr>
                </a:solidFill>
              </a:rPr>
              <a:t>mayo DE 2024</a:t>
            </a:r>
          </a:p>
        </p:txBody>
      </p:sp>
      <p:sp>
        <p:nvSpPr>
          <p:cNvPr id="29" name="CuadroTexto 28">
            <a:extLst>
              <a:ext uri="{FF2B5EF4-FFF2-40B4-BE49-F238E27FC236}">
                <a16:creationId xmlns:a16="http://schemas.microsoft.com/office/drawing/2014/main" id="{588C04A8-1E35-439D-9E0E-10C016717BD8}"/>
              </a:ext>
            </a:extLst>
          </p:cNvPr>
          <p:cNvSpPr txBox="1"/>
          <p:nvPr/>
        </p:nvSpPr>
        <p:spPr>
          <a:xfrm>
            <a:off x="6238746" y="5093635"/>
            <a:ext cx="5390051" cy="615553"/>
          </a:xfrm>
          <a:prstGeom prst="rect">
            <a:avLst/>
          </a:prstGeom>
          <a:noFill/>
        </p:spPr>
        <p:txBody>
          <a:bodyPr wrap="square" rtlCol="0">
            <a:spAutoFit/>
          </a:bodyPr>
          <a:lstStyle/>
          <a:p>
            <a:pPr algn="ctr"/>
            <a:r>
              <a:rPr lang="es-CO" sz="3400" b="1" kern="0" cap="small" dirty="0">
                <a:solidFill>
                  <a:schemeClr val="accent1">
                    <a:lumMod val="50000"/>
                  </a:schemeClr>
                </a:solidFill>
                <a:latin typeface="Candara" panose="020E0502030303020204" pitchFamily="34" charset="0"/>
              </a:rPr>
              <a:t>Total, Verificaciones 10.932</a:t>
            </a:r>
          </a:p>
        </p:txBody>
      </p:sp>
      <p:grpSp>
        <p:nvGrpSpPr>
          <p:cNvPr id="88" name="Grupo 87">
            <a:extLst>
              <a:ext uri="{FF2B5EF4-FFF2-40B4-BE49-F238E27FC236}">
                <a16:creationId xmlns:a16="http://schemas.microsoft.com/office/drawing/2014/main" id="{A8F3693D-21C2-4038-9CE1-FCB8F7D28AD4}"/>
              </a:ext>
            </a:extLst>
          </p:cNvPr>
          <p:cNvGrpSpPr/>
          <p:nvPr/>
        </p:nvGrpSpPr>
        <p:grpSpPr>
          <a:xfrm>
            <a:off x="415907" y="943013"/>
            <a:ext cx="4807237" cy="707886"/>
            <a:chOff x="415907" y="1107903"/>
            <a:chExt cx="4807237" cy="707886"/>
          </a:xfrm>
        </p:grpSpPr>
        <p:sp>
          <p:nvSpPr>
            <p:cNvPr id="31" name="CuadroTexto 30">
              <a:extLst>
                <a:ext uri="{FF2B5EF4-FFF2-40B4-BE49-F238E27FC236}">
                  <a16:creationId xmlns:a16="http://schemas.microsoft.com/office/drawing/2014/main" id="{1AA7EF3A-414C-415E-BF5C-C6AE57FA4037}"/>
                </a:ext>
              </a:extLst>
            </p:cNvPr>
            <p:cNvSpPr txBox="1"/>
            <p:nvPr/>
          </p:nvSpPr>
          <p:spPr>
            <a:xfrm>
              <a:off x="1329282" y="1107903"/>
              <a:ext cx="3893862" cy="707886"/>
            </a:xfrm>
            <a:prstGeom prst="rect">
              <a:avLst/>
            </a:prstGeom>
            <a:noFill/>
          </p:spPr>
          <p:txBody>
            <a:bodyPr wrap="square" rtlCol="0" anchor="ctr">
              <a:spAutoFit/>
            </a:bodyPr>
            <a:lstStyle/>
            <a:p>
              <a:r>
                <a:rPr lang="es-CO" sz="2000" b="1" dirty="0">
                  <a:solidFill>
                    <a:schemeClr val="accent1">
                      <a:lumMod val="50000"/>
                    </a:schemeClr>
                  </a:solidFill>
                </a:rPr>
                <a:t>Recolección y Transporte </a:t>
              </a:r>
            </a:p>
            <a:p>
              <a:r>
                <a:rPr lang="es-CO" sz="2000" b="1" dirty="0">
                  <a:solidFill>
                    <a:schemeClr val="accent1">
                      <a:lumMod val="50000"/>
                    </a:schemeClr>
                  </a:solidFill>
                </a:rPr>
                <a:t>2.159</a:t>
              </a:r>
            </a:p>
          </p:txBody>
        </p:sp>
        <p:pic>
          <p:nvPicPr>
            <p:cNvPr id="33" name="Imagen 32">
              <a:extLst>
                <a:ext uri="{FF2B5EF4-FFF2-40B4-BE49-F238E27FC236}">
                  <a16:creationId xmlns:a16="http://schemas.microsoft.com/office/drawing/2014/main" id="{2B9B872A-0027-44BB-8F52-30DC8674BBA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flipH="1">
              <a:off x="415907" y="1191846"/>
              <a:ext cx="771429" cy="540000"/>
            </a:xfrm>
            <a:prstGeom prst="rect">
              <a:avLst/>
            </a:prstGeom>
          </p:spPr>
        </p:pic>
      </p:grpSp>
      <p:grpSp>
        <p:nvGrpSpPr>
          <p:cNvPr id="89" name="Grupo 88">
            <a:extLst>
              <a:ext uri="{FF2B5EF4-FFF2-40B4-BE49-F238E27FC236}">
                <a16:creationId xmlns:a16="http://schemas.microsoft.com/office/drawing/2014/main" id="{115FFF43-CA70-4BF0-9390-22BEB0052264}"/>
              </a:ext>
            </a:extLst>
          </p:cNvPr>
          <p:cNvGrpSpPr/>
          <p:nvPr/>
        </p:nvGrpSpPr>
        <p:grpSpPr>
          <a:xfrm>
            <a:off x="484557" y="1704709"/>
            <a:ext cx="4738587" cy="763900"/>
            <a:chOff x="484557" y="2128426"/>
            <a:chExt cx="4738587" cy="763900"/>
          </a:xfrm>
        </p:grpSpPr>
        <p:pic>
          <p:nvPicPr>
            <p:cNvPr id="35" name="Imagen 34">
              <a:extLst>
                <a:ext uri="{FF2B5EF4-FFF2-40B4-BE49-F238E27FC236}">
                  <a16:creationId xmlns:a16="http://schemas.microsoft.com/office/drawing/2014/main" id="{CAB05671-5EFE-4987-9B64-0BA06F37092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84557" y="2172326"/>
              <a:ext cx="694785" cy="720000"/>
            </a:xfrm>
            <a:prstGeom prst="rect">
              <a:avLst/>
            </a:prstGeom>
            <a:ln>
              <a:noFill/>
            </a:ln>
          </p:spPr>
        </p:pic>
        <p:sp>
          <p:nvSpPr>
            <p:cNvPr id="37" name="CuadroTexto 36">
              <a:extLst>
                <a:ext uri="{FF2B5EF4-FFF2-40B4-BE49-F238E27FC236}">
                  <a16:creationId xmlns:a16="http://schemas.microsoft.com/office/drawing/2014/main" id="{AB5E4685-D5FC-4A03-8E49-083BA87DE68A}"/>
                </a:ext>
              </a:extLst>
            </p:cNvPr>
            <p:cNvSpPr txBox="1"/>
            <p:nvPr/>
          </p:nvSpPr>
          <p:spPr>
            <a:xfrm>
              <a:off x="1329282" y="2128426"/>
              <a:ext cx="3893862" cy="707886"/>
            </a:xfrm>
            <a:prstGeom prst="rect">
              <a:avLst/>
            </a:prstGeom>
            <a:noFill/>
          </p:spPr>
          <p:txBody>
            <a:bodyPr wrap="square" rtlCol="0" anchor="ctr">
              <a:spAutoFit/>
            </a:bodyPr>
            <a:lstStyle/>
            <a:p>
              <a:r>
                <a:rPr lang="es-CO" sz="2000" b="1" dirty="0" err="1">
                  <a:solidFill>
                    <a:schemeClr val="accent1">
                      <a:lumMod val="50000"/>
                    </a:schemeClr>
                  </a:solidFill>
                </a:rPr>
                <a:t>Contenerización</a:t>
              </a:r>
              <a:r>
                <a:rPr lang="es-CO" sz="2000" b="1" dirty="0">
                  <a:solidFill>
                    <a:schemeClr val="accent1">
                      <a:lumMod val="50000"/>
                    </a:schemeClr>
                  </a:solidFill>
                </a:rPr>
                <a:t> </a:t>
              </a:r>
              <a:r>
                <a:rPr lang="es-MX" sz="2000" baseline="30000" dirty="0">
                  <a:solidFill>
                    <a:schemeClr val="accent1">
                      <a:lumMod val="50000"/>
                    </a:schemeClr>
                  </a:solidFill>
                </a:rPr>
                <a:t>1</a:t>
              </a:r>
              <a:endParaRPr lang="es-CO" sz="2000" b="1" dirty="0">
                <a:solidFill>
                  <a:schemeClr val="accent1">
                    <a:lumMod val="50000"/>
                  </a:schemeClr>
                </a:solidFill>
                <a:effectLst/>
                <a:ea typeface="Calibri" panose="020F0502020204030204" pitchFamily="34" charset="0"/>
                <a:cs typeface="Times New Roman" panose="02020603050405020304" pitchFamily="18" charset="0"/>
              </a:endParaRPr>
            </a:p>
            <a:p>
              <a:r>
                <a:rPr lang="es-CO" sz="2000" b="1" dirty="0">
                  <a:solidFill>
                    <a:schemeClr val="accent1">
                      <a:lumMod val="50000"/>
                    </a:schemeClr>
                  </a:solidFill>
                </a:rPr>
                <a:t>344</a:t>
              </a:r>
            </a:p>
          </p:txBody>
        </p:sp>
      </p:grpSp>
      <p:grpSp>
        <p:nvGrpSpPr>
          <p:cNvPr id="91" name="Grupo 90">
            <a:extLst>
              <a:ext uri="{FF2B5EF4-FFF2-40B4-BE49-F238E27FC236}">
                <a16:creationId xmlns:a16="http://schemas.microsoft.com/office/drawing/2014/main" id="{44737337-3FF0-437A-AD23-4114ABAD3562}"/>
              </a:ext>
            </a:extLst>
          </p:cNvPr>
          <p:cNvGrpSpPr/>
          <p:nvPr/>
        </p:nvGrpSpPr>
        <p:grpSpPr>
          <a:xfrm>
            <a:off x="467336" y="4916502"/>
            <a:ext cx="5525517" cy="707886"/>
            <a:chOff x="454707" y="4307278"/>
            <a:chExt cx="5525517" cy="707886"/>
          </a:xfrm>
        </p:grpSpPr>
        <p:pic>
          <p:nvPicPr>
            <p:cNvPr id="25" name="Imagen 24">
              <a:extLst>
                <a:ext uri="{FF2B5EF4-FFF2-40B4-BE49-F238E27FC236}">
                  <a16:creationId xmlns:a16="http://schemas.microsoft.com/office/drawing/2014/main" id="{9738186C-4736-43FC-A446-0D2E2ED2084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54707" y="4424343"/>
              <a:ext cx="717332" cy="540000"/>
            </a:xfrm>
            <a:prstGeom prst="rect">
              <a:avLst/>
            </a:prstGeom>
            <a:ln>
              <a:noFill/>
            </a:ln>
          </p:spPr>
        </p:pic>
        <p:sp>
          <p:nvSpPr>
            <p:cNvPr id="41" name="CuadroTexto 40">
              <a:extLst>
                <a:ext uri="{FF2B5EF4-FFF2-40B4-BE49-F238E27FC236}">
                  <a16:creationId xmlns:a16="http://schemas.microsoft.com/office/drawing/2014/main" id="{23272282-A121-4524-8042-9CD43A48DEA9}"/>
                </a:ext>
              </a:extLst>
            </p:cNvPr>
            <p:cNvSpPr txBox="1"/>
            <p:nvPr/>
          </p:nvSpPr>
          <p:spPr>
            <a:xfrm>
              <a:off x="1329282" y="4307278"/>
              <a:ext cx="4650942" cy="707886"/>
            </a:xfrm>
            <a:prstGeom prst="rect">
              <a:avLst/>
            </a:prstGeom>
            <a:noFill/>
          </p:spPr>
          <p:txBody>
            <a:bodyPr wrap="square" rtlCol="0" anchor="ctr">
              <a:spAutoFit/>
            </a:bodyPr>
            <a:lstStyle/>
            <a:p>
              <a:r>
                <a:rPr lang="es-CO" sz="2000" b="1" dirty="0">
                  <a:solidFill>
                    <a:schemeClr val="accent1">
                      <a:lumMod val="50000"/>
                    </a:schemeClr>
                  </a:solidFill>
                </a:rPr>
                <a:t>Lavado  de Áreas Públicas </a:t>
              </a:r>
            </a:p>
            <a:p>
              <a:r>
                <a:rPr lang="es-CO" sz="2000" b="1" dirty="0">
                  <a:solidFill>
                    <a:schemeClr val="accent1">
                      <a:lumMod val="50000"/>
                    </a:schemeClr>
                  </a:solidFill>
                </a:rPr>
                <a:t>0</a:t>
              </a:r>
            </a:p>
          </p:txBody>
        </p:sp>
      </p:grpSp>
      <p:grpSp>
        <p:nvGrpSpPr>
          <p:cNvPr id="90" name="Grupo 89">
            <a:extLst>
              <a:ext uri="{FF2B5EF4-FFF2-40B4-BE49-F238E27FC236}">
                <a16:creationId xmlns:a16="http://schemas.microsoft.com/office/drawing/2014/main" id="{9F60E579-A73F-421C-A133-4FA1EF4AFFEE}"/>
              </a:ext>
            </a:extLst>
          </p:cNvPr>
          <p:cNvGrpSpPr/>
          <p:nvPr/>
        </p:nvGrpSpPr>
        <p:grpSpPr>
          <a:xfrm>
            <a:off x="498565" y="2476386"/>
            <a:ext cx="4755808" cy="720000"/>
            <a:chOff x="467336" y="3213474"/>
            <a:chExt cx="4755808" cy="720000"/>
          </a:xfrm>
        </p:grpSpPr>
        <p:sp>
          <p:nvSpPr>
            <p:cNvPr id="39" name="CuadroTexto 38">
              <a:extLst>
                <a:ext uri="{FF2B5EF4-FFF2-40B4-BE49-F238E27FC236}">
                  <a16:creationId xmlns:a16="http://schemas.microsoft.com/office/drawing/2014/main" id="{91E551CB-B92A-4112-8B63-680A286A437E}"/>
                </a:ext>
              </a:extLst>
            </p:cNvPr>
            <p:cNvSpPr txBox="1"/>
            <p:nvPr/>
          </p:nvSpPr>
          <p:spPr>
            <a:xfrm>
              <a:off x="1329282" y="3213474"/>
              <a:ext cx="3893862" cy="707886"/>
            </a:xfrm>
            <a:prstGeom prst="rect">
              <a:avLst/>
            </a:prstGeom>
            <a:noFill/>
          </p:spPr>
          <p:txBody>
            <a:bodyPr wrap="square" rtlCol="0" anchor="ctr">
              <a:spAutoFit/>
            </a:bodyPr>
            <a:lstStyle/>
            <a:p>
              <a:r>
                <a:rPr lang="es-CO" sz="2000" b="1" dirty="0">
                  <a:solidFill>
                    <a:schemeClr val="accent1">
                      <a:lumMod val="50000"/>
                    </a:schemeClr>
                  </a:solidFill>
                </a:rPr>
                <a:t>Barrido y Limpieza </a:t>
              </a:r>
              <a:r>
                <a:rPr lang="es-MX" sz="2000" baseline="30000" dirty="0">
                  <a:solidFill>
                    <a:schemeClr val="accent1">
                      <a:lumMod val="50000"/>
                    </a:schemeClr>
                  </a:solidFill>
                </a:rPr>
                <a:t>2</a:t>
              </a:r>
              <a:r>
                <a:rPr lang="es-CO" sz="2000" b="1" baseline="30000" dirty="0">
                  <a:solidFill>
                    <a:schemeClr val="accent1">
                      <a:lumMod val="50000"/>
                    </a:schemeClr>
                  </a:solidFill>
                  <a:cs typeface="Times New Roman" panose="02020603050405020304" pitchFamily="18" charset="0"/>
                </a:rPr>
                <a:t>	</a:t>
              </a:r>
              <a:endParaRPr lang="es-CO" sz="2000" b="1" dirty="0">
                <a:solidFill>
                  <a:schemeClr val="accent1">
                    <a:lumMod val="50000"/>
                  </a:schemeClr>
                </a:solidFill>
              </a:endParaRPr>
            </a:p>
            <a:p>
              <a:r>
                <a:rPr lang="es-CO" sz="2000" b="1" dirty="0">
                  <a:solidFill>
                    <a:schemeClr val="accent1">
                      <a:lumMod val="50000"/>
                    </a:schemeClr>
                  </a:solidFill>
                </a:rPr>
                <a:t>1.777</a:t>
              </a:r>
            </a:p>
          </p:txBody>
        </p:sp>
        <p:pic>
          <p:nvPicPr>
            <p:cNvPr id="67" name="Gráfico 66" descr="Cubo y fregona">
              <a:extLst>
                <a:ext uri="{FF2B5EF4-FFF2-40B4-BE49-F238E27FC236}">
                  <a16:creationId xmlns:a16="http://schemas.microsoft.com/office/drawing/2014/main" id="{08B62153-E92A-429A-B41C-A9E676B9286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467336" y="3213474"/>
              <a:ext cx="720000" cy="720000"/>
            </a:xfrm>
            <a:prstGeom prst="rect">
              <a:avLst/>
            </a:prstGeom>
          </p:spPr>
        </p:pic>
      </p:grpSp>
      <p:grpSp>
        <p:nvGrpSpPr>
          <p:cNvPr id="92" name="Grupo 91">
            <a:extLst>
              <a:ext uri="{FF2B5EF4-FFF2-40B4-BE49-F238E27FC236}">
                <a16:creationId xmlns:a16="http://schemas.microsoft.com/office/drawing/2014/main" id="{63C9395D-A0F8-4E47-B19B-1F2A4F9483BF}"/>
              </a:ext>
            </a:extLst>
          </p:cNvPr>
          <p:cNvGrpSpPr/>
          <p:nvPr/>
        </p:nvGrpSpPr>
        <p:grpSpPr>
          <a:xfrm>
            <a:off x="498565" y="4094843"/>
            <a:ext cx="6234775" cy="768945"/>
            <a:chOff x="442956" y="5364457"/>
            <a:chExt cx="6234775" cy="768945"/>
          </a:xfrm>
        </p:grpSpPr>
        <p:pic>
          <p:nvPicPr>
            <p:cNvPr id="65" name="Gráfico 64" descr="Escena de autopista">
              <a:extLst>
                <a:ext uri="{FF2B5EF4-FFF2-40B4-BE49-F238E27FC236}">
                  <a16:creationId xmlns:a16="http://schemas.microsoft.com/office/drawing/2014/main" id="{725F3CA4-8A54-4303-8673-8807C7DA0108}"/>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42956" y="5364457"/>
              <a:ext cx="720000" cy="720000"/>
            </a:xfrm>
            <a:prstGeom prst="rect">
              <a:avLst/>
            </a:prstGeom>
          </p:spPr>
        </p:pic>
        <p:sp>
          <p:nvSpPr>
            <p:cNvPr id="71" name="CuadroTexto 70">
              <a:extLst>
                <a:ext uri="{FF2B5EF4-FFF2-40B4-BE49-F238E27FC236}">
                  <a16:creationId xmlns:a16="http://schemas.microsoft.com/office/drawing/2014/main" id="{B38A43B2-F208-4131-9014-D000FFBE723B}"/>
                </a:ext>
              </a:extLst>
            </p:cNvPr>
            <p:cNvSpPr txBox="1"/>
            <p:nvPr/>
          </p:nvSpPr>
          <p:spPr>
            <a:xfrm>
              <a:off x="1287681" y="5425516"/>
              <a:ext cx="5390050" cy="707886"/>
            </a:xfrm>
            <a:prstGeom prst="rect">
              <a:avLst/>
            </a:prstGeom>
            <a:noFill/>
          </p:spPr>
          <p:txBody>
            <a:bodyPr wrap="square" rtlCol="0" anchor="ctr">
              <a:spAutoFit/>
            </a:bodyPr>
            <a:lstStyle/>
            <a:p>
              <a:r>
                <a:rPr lang="es-CO" sz="2000" b="1" dirty="0">
                  <a:solidFill>
                    <a:schemeClr val="accent1">
                      <a:lumMod val="50000"/>
                    </a:schemeClr>
                  </a:solidFill>
                </a:rPr>
                <a:t>Corte de Césped</a:t>
              </a:r>
            </a:p>
            <a:p>
              <a:r>
                <a:rPr lang="es-CO" sz="2000" b="1" dirty="0">
                  <a:solidFill>
                    <a:schemeClr val="accent1">
                      <a:lumMod val="50000"/>
                    </a:schemeClr>
                  </a:solidFill>
                </a:rPr>
                <a:t>1.251</a:t>
              </a:r>
            </a:p>
          </p:txBody>
        </p:sp>
      </p:grpSp>
      <p:grpSp>
        <p:nvGrpSpPr>
          <p:cNvPr id="93" name="Grupo 92">
            <a:extLst>
              <a:ext uri="{FF2B5EF4-FFF2-40B4-BE49-F238E27FC236}">
                <a16:creationId xmlns:a16="http://schemas.microsoft.com/office/drawing/2014/main" id="{EA5913C6-6E43-45DE-8A4A-09772536909A}"/>
              </a:ext>
            </a:extLst>
          </p:cNvPr>
          <p:cNvGrpSpPr/>
          <p:nvPr/>
        </p:nvGrpSpPr>
        <p:grpSpPr>
          <a:xfrm>
            <a:off x="467336" y="3368347"/>
            <a:ext cx="4738587" cy="726496"/>
            <a:chOff x="6276950" y="1097656"/>
            <a:chExt cx="4738587" cy="726496"/>
          </a:xfrm>
        </p:grpSpPr>
        <p:pic>
          <p:nvPicPr>
            <p:cNvPr id="59" name="Gráfico 58" descr="Árbol de hojas podridas">
              <a:extLst>
                <a:ext uri="{FF2B5EF4-FFF2-40B4-BE49-F238E27FC236}">
                  <a16:creationId xmlns:a16="http://schemas.microsoft.com/office/drawing/2014/main" id="{93C03901-9C1B-43E0-B03C-848361A90C27}"/>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76950" y="1104152"/>
              <a:ext cx="720000" cy="720000"/>
            </a:xfrm>
            <a:prstGeom prst="rect">
              <a:avLst/>
            </a:prstGeom>
          </p:spPr>
        </p:pic>
        <p:sp>
          <p:nvSpPr>
            <p:cNvPr id="73" name="CuadroTexto 72">
              <a:extLst>
                <a:ext uri="{FF2B5EF4-FFF2-40B4-BE49-F238E27FC236}">
                  <a16:creationId xmlns:a16="http://schemas.microsoft.com/office/drawing/2014/main" id="{546EF7EC-FA94-4DC6-B6F8-31F3D48A3E2B}"/>
                </a:ext>
              </a:extLst>
            </p:cNvPr>
            <p:cNvSpPr txBox="1"/>
            <p:nvPr/>
          </p:nvSpPr>
          <p:spPr>
            <a:xfrm>
              <a:off x="7121675" y="1097656"/>
              <a:ext cx="3893862" cy="707886"/>
            </a:xfrm>
            <a:prstGeom prst="rect">
              <a:avLst/>
            </a:prstGeom>
            <a:noFill/>
          </p:spPr>
          <p:txBody>
            <a:bodyPr wrap="square" rtlCol="0" anchor="ctr">
              <a:spAutoFit/>
            </a:bodyPr>
            <a:lstStyle/>
            <a:p>
              <a:r>
                <a:rPr lang="es-CO" sz="2000" b="1" dirty="0">
                  <a:solidFill>
                    <a:schemeClr val="accent1">
                      <a:lumMod val="50000"/>
                    </a:schemeClr>
                  </a:solidFill>
                </a:rPr>
                <a:t>Poda de Árboles</a:t>
              </a:r>
            </a:p>
            <a:p>
              <a:r>
                <a:rPr lang="es-CO" sz="2000" b="1" dirty="0">
                  <a:solidFill>
                    <a:schemeClr val="accent1">
                      <a:lumMod val="50000"/>
                    </a:schemeClr>
                  </a:solidFill>
                </a:rPr>
                <a:t>809</a:t>
              </a:r>
            </a:p>
          </p:txBody>
        </p:sp>
      </p:grpSp>
      <p:grpSp>
        <p:nvGrpSpPr>
          <p:cNvPr id="94" name="Grupo 93">
            <a:extLst>
              <a:ext uri="{FF2B5EF4-FFF2-40B4-BE49-F238E27FC236}">
                <a16:creationId xmlns:a16="http://schemas.microsoft.com/office/drawing/2014/main" id="{5DB38099-5BEF-441E-9C8A-D6719A877064}"/>
              </a:ext>
            </a:extLst>
          </p:cNvPr>
          <p:cNvGrpSpPr/>
          <p:nvPr/>
        </p:nvGrpSpPr>
        <p:grpSpPr>
          <a:xfrm>
            <a:off x="6444502" y="967417"/>
            <a:ext cx="4827655" cy="720000"/>
            <a:chOff x="6250315" y="2159652"/>
            <a:chExt cx="4827655" cy="720000"/>
          </a:xfrm>
        </p:grpSpPr>
        <p:pic>
          <p:nvPicPr>
            <p:cNvPr id="57" name="Gráfico 56" descr="Mecánico de automóviles">
              <a:extLst>
                <a:ext uri="{FF2B5EF4-FFF2-40B4-BE49-F238E27FC236}">
                  <a16:creationId xmlns:a16="http://schemas.microsoft.com/office/drawing/2014/main" id="{55AC6B4B-71AF-4A5C-81E3-7CCD48B554BD}"/>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6250315" y="2159652"/>
              <a:ext cx="720000" cy="720000"/>
            </a:xfrm>
            <a:prstGeom prst="rect">
              <a:avLst/>
            </a:prstGeom>
          </p:spPr>
        </p:pic>
        <p:sp>
          <p:nvSpPr>
            <p:cNvPr id="75" name="CuadroTexto 74">
              <a:extLst>
                <a:ext uri="{FF2B5EF4-FFF2-40B4-BE49-F238E27FC236}">
                  <a16:creationId xmlns:a16="http://schemas.microsoft.com/office/drawing/2014/main" id="{44E12EB4-74B8-4F5A-9673-950CE519F319}"/>
                </a:ext>
              </a:extLst>
            </p:cNvPr>
            <p:cNvSpPr txBox="1"/>
            <p:nvPr/>
          </p:nvSpPr>
          <p:spPr>
            <a:xfrm>
              <a:off x="7184108" y="2171743"/>
              <a:ext cx="3893862" cy="707886"/>
            </a:xfrm>
            <a:prstGeom prst="rect">
              <a:avLst/>
            </a:prstGeom>
            <a:noFill/>
          </p:spPr>
          <p:txBody>
            <a:bodyPr wrap="square" rtlCol="0" anchor="ctr">
              <a:spAutoFit/>
            </a:bodyPr>
            <a:lstStyle/>
            <a:p>
              <a:r>
                <a:rPr lang="es-CO" sz="2000" b="1" dirty="0">
                  <a:solidFill>
                    <a:schemeClr val="accent1">
                      <a:lumMod val="50000"/>
                    </a:schemeClr>
                  </a:solidFill>
                </a:rPr>
                <a:t>Mantenimiento Flota Vehicular </a:t>
              </a:r>
              <a:r>
                <a:rPr lang="es-CO" sz="2000" baseline="30000" dirty="0">
                  <a:solidFill>
                    <a:schemeClr val="accent1">
                      <a:lumMod val="50000"/>
                    </a:schemeClr>
                  </a:solidFill>
                  <a:cs typeface="Times New Roman" panose="02020603050405020304" pitchFamily="18" charset="0"/>
                </a:rPr>
                <a:t>4</a:t>
              </a:r>
              <a:endParaRPr lang="es-CO" sz="2000" dirty="0">
                <a:solidFill>
                  <a:schemeClr val="accent1">
                    <a:lumMod val="50000"/>
                  </a:schemeClr>
                </a:solidFill>
              </a:endParaRPr>
            </a:p>
            <a:p>
              <a:r>
                <a:rPr lang="es-CO" sz="2000" b="1" dirty="0">
                  <a:solidFill>
                    <a:schemeClr val="accent1">
                      <a:lumMod val="50000"/>
                    </a:schemeClr>
                  </a:solidFill>
                </a:rPr>
                <a:t>313</a:t>
              </a:r>
            </a:p>
          </p:txBody>
        </p:sp>
      </p:grpSp>
      <p:grpSp>
        <p:nvGrpSpPr>
          <p:cNvPr id="96" name="Grupo 95">
            <a:extLst>
              <a:ext uri="{FF2B5EF4-FFF2-40B4-BE49-F238E27FC236}">
                <a16:creationId xmlns:a16="http://schemas.microsoft.com/office/drawing/2014/main" id="{99A1CCEE-E939-4027-933B-E8D3B6DC40B0}"/>
              </a:ext>
            </a:extLst>
          </p:cNvPr>
          <p:cNvGrpSpPr/>
          <p:nvPr/>
        </p:nvGrpSpPr>
        <p:grpSpPr>
          <a:xfrm>
            <a:off x="6444502" y="2501422"/>
            <a:ext cx="4827655" cy="720000"/>
            <a:chOff x="6300632" y="4079316"/>
            <a:chExt cx="4827655" cy="720000"/>
          </a:xfrm>
        </p:grpSpPr>
        <p:pic>
          <p:nvPicPr>
            <p:cNvPr id="61" name="Gráfico 60" descr="Globo terráqueo: América">
              <a:extLst>
                <a:ext uri="{FF2B5EF4-FFF2-40B4-BE49-F238E27FC236}">
                  <a16:creationId xmlns:a16="http://schemas.microsoft.com/office/drawing/2014/main" id="{5D54DC45-A290-4DEA-96B2-A581B87FCFAF}"/>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6300632" y="4079316"/>
              <a:ext cx="720000" cy="720000"/>
            </a:xfrm>
            <a:prstGeom prst="rect">
              <a:avLst/>
            </a:prstGeom>
          </p:spPr>
        </p:pic>
        <p:sp>
          <p:nvSpPr>
            <p:cNvPr id="79" name="CuadroTexto 78">
              <a:extLst>
                <a:ext uri="{FF2B5EF4-FFF2-40B4-BE49-F238E27FC236}">
                  <a16:creationId xmlns:a16="http://schemas.microsoft.com/office/drawing/2014/main" id="{82BFECD8-F759-47DD-85DF-08036ADE3182}"/>
                </a:ext>
              </a:extLst>
            </p:cNvPr>
            <p:cNvSpPr txBox="1"/>
            <p:nvPr/>
          </p:nvSpPr>
          <p:spPr>
            <a:xfrm>
              <a:off x="7234425" y="4079316"/>
              <a:ext cx="3893862" cy="707886"/>
            </a:xfrm>
            <a:prstGeom prst="rect">
              <a:avLst/>
            </a:prstGeom>
            <a:noFill/>
          </p:spPr>
          <p:txBody>
            <a:bodyPr wrap="square" rtlCol="0" anchor="ctr">
              <a:spAutoFit/>
            </a:bodyPr>
            <a:lstStyle/>
            <a:p>
              <a:r>
                <a:rPr lang="es-CO" sz="2000" b="1">
                  <a:solidFill>
                    <a:schemeClr val="accent1">
                      <a:lumMod val="50000"/>
                    </a:schemeClr>
                  </a:solidFill>
                </a:rPr>
                <a:t>Ambiental</a:t>
              </a:r>
            </a:p>
            <a:p>
              <a:r>
                <a:rPr lang="es-CO" sz="2000" b="1">
                  <a:solidFill>
                    <a:schemeClr val="accent1">
                      <a:lumMod val="50000"/>
                    </a:schemeClr>
                  </a:solidFill>
                </a:rPr>
                <a:t>5</a:t>
              </a:r>
            </a:p>
          </p:txBody>
        </p:sp>
      </p:grpSp>
      <p:grpSp>
        <p:nvGrpSpPr>
          <p:cNvPr id="98" name="Grupo 97">
            <a:extLst>
              <a:ext uri="{FF2B5EF4-FFF2-40B4-BE49-F238E27FC236}">
                <a16:creationId xmlns:a16="http://schemas.microsoft.com/office/drawing/2014/main" id="{0EC6370E-F066-47E8-87D4-02D24721C59C}"/>
              </a:ext>
            </a:extLst>
          </p:cNvPr>
          <p:cNvGrpSpPr/>
          <p:nvPr/>
        </p:nvGrpSpPr>
        <p:grpSpPr>
          <a:xfrm>
            <a:off x="6442934" y="3293150"/>
            <a:ext cx="5521570" cy="707886"/>
            <a:chOff x="6224817" y="5979579"/>
            <a:chExt cx="5521570" cy="707886"/>
          </a:xfrm>
        </p:grpSpPr>
        <p:pic>
          <p:nvPicPr>
            <p:cNvPr id="21" name="Imagen 20">
              <a:extLst>
                <a:ext uri="{FF2B5EF4-FFF2-40B4-BE49-F238E27FC236}">
                  <a16:creationId xmlns:a16="http://schemas.microsoft.com/office/drawing/2014/main" id="{BE277550-3B51-4E8B-9730-81EBEDA2F95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224817" y="6106458"/>
              <a:ext cx="797314" cy="496672"/>
            </a:xfrm>
            <a:prstGeom prst="rect">
              <a:avLst/>
            </a:prstGeom>
            <a:ln>
              <a:noFill/>
            </a:ln>
          </p:spPr>
        </p:pic>
        <p:sp>
          <p:nvSpPr>
            <p:cNvPr id="83" name="CuadroTexto 82">
              <a:extLst>
                <a:ext uri="{FF2B5EF4-FFF2-40B4-BE49-F238E27FC236}">
                  <a16:creationId xmlns:a16="http://schemas.microsoft.com/office/drawing/2014/main" id="{AF0521F0-A2AA-4B4E-9584-F4C817836268}"/>
                </a:ext>
              </a:extLst>
            </p:cNvPr>
            <p:cNvSpPr txBox="1"/>
            <p:nvPr/>
          </p:nvSpPr>
          <p:spPr>
            <a:xfrm>
              <a:off x="7243221" y="5979579"/>
              <a:ext cx="4503166" cy="707886"/>
            </a:xfrm>
            <a:prstGeom prst="rect">
              <a:avLst/>
            </a:prstGeom>
            <a:noFill/>
          </p:spPr>
          <p:txBody>
            <a:bodyPr wrap="square" rtlCol="0" anchor="ctr">
              <a:spAutoFit/>
            </a:bodyPr>
            <a:lstStyle/>
            <a:p>
              <a:r>
                <a:rPr lang="es-CO" sz="2000" b="1" dirty="0">
                  <a:solidFill>
                    <a:schemeClr val="accent1">
                      <a:lumMod val="50000"/>
                    </a:schemeClr>
                  </a:solidFill>
                </a:rPr>
                <a:t>Puntos Críticos y Arrojo Clandestino </a:t>
              </a:r>
            </a:p>
            <a:p>
              <a:r>
                <a:rPr lang="es-CO" sz="2000" b="1" dirty="0">
                  <a:solidFill>
                    <a:schemeClr val="accent1">
                      <a:lumMod val="50000"/>
                    </a:schemeClr>
                  </a:solidFill>
                </a:rPr>
                <a:t>3.859</a:t>
              </a:r>
            </a:p>
          </p:txBody>
        </p:sp>
      </p:grpSp>
      <p:grpSp>
        <p:nvGrpSpPr>
          <p:cNvPr id="95" name="Grupo 94">
            <a:extLst>
              <a:ext uri="{FF2B5EF4-FFF2-40B4-BE49-F238E27FC236}">
                <a16:creationId xmlns:a16="http://schemas.microsoft.com/office/drawing/2014/main" id="{9BCBC44D-3AFD-4055-AC3F-F9ABFB9FE78C}"/>
              </a:ext>
            </a:extLst>
          </p:cNvPr>
          <p:cNvGrpSpPr/>
          <p:nvPr/>
        </p:nvGrpSpPr>
        <p:grpSpPr>
          <a:xfrm>
            <a:off x="467336" y="5624388"/>
            <a:ext cx="4770798" cy="764281"/>
            <a:chOff x="6376526" y="3106465"/>
            <a:chExt cx="4770798" cy="764281"/>
          </a:xfrm>
        </p:grpSpPr>
        <p:sp>
          <p:nvSpPr>
            <p:cNvPr id="77" name="CuadroTexto 76">
              <a:extLst>
                <a:ext uri="{FF2B5EF4-FFF2-40B4-BE49-F238E27FC236}">
                  <a16:creationId xmlns:a16="http://schemas.microsoft.com/office/drawing/2014/main" id="{A6957FE2-3410-4876-BA8A-998BF11EA5E9}"/>
                </a:ext>
              </a:extLst>
            </p:cNvPr>
            <p:cNvSpPr txBox="1"/>
            <p:nvPr/>
          </p:nvSpPr>
          <p:spPr>
            <a:xfrm>
              <a:off x="7253462" y="3162860"/>
              <a:ext cx="3893862" cy="707886"/>
            </a:xfrm>
            <a:prstGeom prst="rect">
              <a:avLst/>
            </a:prstGeom>
            <a:noFill/>
          </p:spPr>
          <p:txBody>
            <a:bodyPr wrap="square" rtlCol="0" anchor="ctr">
              <a:spAutoFit/>
            </a:bodyPr>
            <a:lstStyle/>
            <a:p>
              <a:r>
                <a:rPr lang="es-CO" sz="2000" b="1" dirty="0">
                  <a:solidFill>
                    <a:schemeClr val="accent1">
                      <a:lumMod val="50000"/>
                    </a:schemeClr>
                  </a:solidFill>
                </a:rPr>
                <a:t>Cestas Públicas </a:t>
              </a:r>
              <a:r>
                <a:rPr lang="es-CO" sz="2000" baseline="30000" dirty="0">
                  <a:solidFill>
                    <a:schemeClr val="accent1">
                      <a:lumMod val="50000"/>
                    </a:schemeClr>
                  </a:solidFill>
                  <a:effectLst/>
                  <a:ea typeface="Times New Roman" panose="02020603050405020304" pitchFamily="18" charset="0"/>
                </a:rPr>
                <a:t>3</a:t>
              </a:r>
              <a:r>
                <a:rPr lang="es-CO" sz="2000" baseline="30000" dirty="0">
                  <a:effectLst/>
                  <a:ea typeface="Times New Roman" panose="02020603050405020304" pitchFamily="18" charset="0"/>
                </a:rPr>
                <a:t> </a:t>
              </a:r>
              <a:r>
                <a:rPr lang="es-CO" sz="2000" b="1" dirty="0">
                  <a:solidFill>
                    <a:schemeClr val="accent1">
                      <a:lumMod val="50000"/>
                    </a:schemeClr>
                  </a:solidFill>
                </a:rPr>
                <a:t> </a:t>
              </a:r>
              <a:r>
                <a:rPr lang="es-CO" sz="2000" b="1" baseline="30000" dirty="0">
                  <a:solidFill>
                    <a:schemeClr val="accent1">
                      <a:lumMod val="50000"/>
                    </a:schemeClr>
                  </a:solidFill>
                  <a:effectLst/>
                  <a:ea typeface="Calibri" panose="020F0502020204030204" pitchFamily="34" charset="0"/>
                  <a:cs typeface="Times New Roman" panose="02020603050405020304" pitchFamily="18" charset="0"/>
                </a:rPr>
                <a:t> </a:t>
              </a:r>
              <a:endParaRPr lang="es-CO" sz="2000" b="1" dirty="0">
                <a:solidFill>
                  <a:schemeClr val="accent1">
                    <a:lumMod val="50000"/>
                  </a:schemeClr>
                </a:solidFill>
              </a:endParaRPr>
            </a:p>
            <a:p>
              <a:r>
                <a:rPr lang="es-CO" sz="2000" b="1" dirty="0">
                  <a:solidFill>
                    <a:schemeClr val="accent1">
                      <a:lumMod val="50000"/>
                    </a:schemeClr>
                  </a:solidFill>
                </a:rPr>
                <a:t>145</a:t>
              </a:r>
            </a:p>
          </p:txBody>
        </p:sp>
        <p:pic>
          <p:nvPicPr>
            <p:cNvPr id="85" name="Gráfico 84" descr="Basura">
              <a:extLst>
                <a:ext uri="{FF2B5EF4-FFF2-40B4-BE49-F238E27FC236}">
                  <a16:creationId xmlns:a16="http://schemas.microsoft.com/office/drawing/2014/main" id="{AD567C57-38EF-4D22-A02D-A245E4B4B529}"/>
                </a:ext>
              </a:extLst>
            </p:cNvPr>
            <p:cNvPicPr>
              <a:picLocks noChangeAspect="1"/>
            </p:cNvPicPr>
            <p:nvPr/>
          </p:nvPicPr>
          <p: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p:blipFill>
          <p:spPr>
            <a:xfrm>
              <a:off x="6376526" y="3106465"/>
              <a:ext cx="720000" cy="720000"/>
            </a:xfrm>
            <a:prstGeom prst="rect">
              <a:avLst/>
            </a:prstGeom>
          </p:spPr>
        </p:pic>
      </p:grpSp>
      <p:grpSp>
        <p:nvGrpSpPr>
          <p:cNvPr id="97" name="Grupo 96">
            <a:extLst>
              <a:ext uri="{FF2B5EF4-FFF2-40B4-BE49-F238E27FC236}">
                <a16:creationId xmlns:a16="http://schemas.microsoft.com/office/drawing/2014/main" id="{DE298BCA-FE7E-4FAC-BECF-A6598E48DA93}"/>
              </a:ext>
            </a:extLst>
          </p:cNvPr>
          <p:cNvGrpSpPr/>
          <p:nvPr/>
        </p:nvGrpSpPr>
        <p:grpSpPr>
          <a:xfrm>
            <a:off x="6442934" y="1713008"/>
            <a:ext cx="5521570" cy="732815"/>
            <a:chOff x="6300632" y="4970073"/>
            <a:chExt cx="5521570" cy="732815"/>
          </a:xfrm>
        </p:grpSpPr>
        <p:sp>
          <p:nvSpPr>
            <p:cNvPr id="81" name="CuadroTexto 80">
              <a:extLst>
                <a:ext uri="{FF2B5EF4-FFF2-40B4-BE49-F238E27FC236}">
                  <a16:creationId xmlns:a16="http://schemas.microsoft.com/office/drawing/2014/main" id="{A0490CF3-4E98-4BE4-A3A7-C90934C67FF7}"/>
                </a:ext>
              </a:extLst>
            </p:cNvPr>
            <p:cNvSpPr txBox="1"/>
            <p:nvPr/>
          </p:nvSpPr>
          <p:spPr>
            <a:xfrm>
              <a:off x="7234425" y="4970073"/>
              <a:ext cx="4587777" cy="707886"/>
            </a:xfrm>
            <a:prstGeom prst="rect">
              <a:avLst/>
            </a:prstGeom>
            <a:noFill/>
          </p:spPr>
          <p:txBody>
            <a:bodyPr wrap="square" rtlCol="0" anchor="ctr">
              <a:spAutoFit/>
            </a:bodyPr>
            <a:lstStyle/>
            <a:p>
              <a:r>
                <a:rPr lang="es-CO" sz="2000" b="1" dirty="0">
                  <a:solidFill>
                    <a:schemeClr val="accent1">
                      <a:lumMod val="50000"/>
                    </a:schemeClr>
                  </a:solidFill>
                </a:rPr>
                <a:t>Seguridad y Salud en el Trabajo </a:t>
              </a:r>
              <a:r>
                <a:rPr lang="es-CO" sz="2000" baseline="30000" dirty="0">
                  <a:solidFill>
                    <a:schemeClr val="accent1">
                      <a:lumMod val="50000"/>
                    </a:schemeClr>
                  </a:solidFill>
                  <a:cs typeface="Times New Roman" panose="02020603050405020304" pitchFamily="18" charset="0"/>
                </a:rPr>
                <a:t>5</a:t>
              </a:r>
              <a:endParaRPr lang="es-CO" sz="2000" dirty="0">
                <a:solidFill>
                  <a:schemeClr val="accent1">
                    <a:lumMod val="50000"/>
                  </a:schemeClr>
                </a:solidFill>
              </a:endParaRPr>
            </a:p>
            <a:p>
              <a:r>
                <a:rPr lang="es-CO" sz="2000" b="1" dirty="0">
                  <a:solidFill>
                    <a:schemeClr val="accent1">
                      <a:lumMod val="50000"/>
                    </a:schemeClr>
                  </a:solidFill>
                </a:rPr>
                <a:t>23</a:t>
              </a:r>
            </a:p>
          </p:txBody>
        </p:sp>
        <p:pic>
          <p:nvPicPr>
            <p:cNvPr id="87" name="Gráfico 86" descr="Médico">
              <a:extLst>
                <a:ext uri="{FF2B5EF4-FFF2-40B4-BE49-F238E27FC236}">
                  <a16:creationId xmlns:a16="http://schemas.microsoft.com/office/drawing/2014/main" id="{FC1DBB53-66AE-4E3E-A68A-165ADD5178D1}"/>
                </a:ext>
              </a:extLst>
            </p:cNvPr>
            <p:cNvPicPr>
              <a:picLocks noChangeAspect="1"/>
            </p:cNvPicPr>
            <p:nvPr/>
          </p:nvPicPr>
          <p:blipFill>
            <a:blip r:embed="rId19" cstate="email">
              <a:extLst>
                <a:ext uri="{28A0092B-C50C-407E-A947-70E740481C1C}">
                  <a14:useLocalDpi xmlns:a14="http://schemas.microsoft.com/office/drawing/2010/main"/>
                </a:ext>
                <a:ext uri="{96DAC541-7B7A-43D3-8B79-37D633B846F1}">
                  <asvg:svgBlip xmlns:asvg="http://schemas.microsoft.com/office/drawing/2016/SVG/main" r:embed="rId20"/>
                </a:ext>
              </a:extLst>
            </a:blip>
            <a:stretch>
              <a:fillRect/>
            </a:stretch>
          </p:blipFill>
          <p:spPr>
            <a:xfrm>
              <a:off x="6300632" y="4982888"/>
              <a:ext cx="720000" cy="720000"/>
            </a:xfrm>
            <a:prstGeom prst="rect">
              <a:avLst/>
            </a:prstGeom>
          </p:spPr>
        </p:pic>
      </p:grpSp>
      <p:grpSp>
        <p:nvGrpSpPr>
          <p:cNvPr id="4" name="Grupo 3">
            <a:extLst>
              <a:ext uri="{FF2B5EF4-FFF2-40B4-BE49-F238E27FC236}">
                <a16:creationId xmlns:a16="http://schemas.microsoft.com/office/drawing/2014/main" id="{6C204AFF-D2F0-400B-AA22-730E7932E30D}"/>
              </a:ext>
            </a:extLst>
          </p:cNvPr>
          <p:cNvGrpSpPr/>
          <p:nvPr/>
        </p:nvGrpSpPr>
        <p:grpSpPr>
          <a:xfrm>
            <a:off x="6621656" y="4094843"/>
            <a:ext cx="5059957" cy="788698"/>
            <a:chOff x="6366825" y="4357310"/>
            <a:chExt cx="5059957" cy="788698"/>
          </a:xfrm>
        </p:grpSpPr>
        <p:sp>
          <p:nvSpPr>
            <p:cNvPr id="42" name="CuadroTexto 41">
              <a:extLst>
                <a:ext uri="{FF2B5EF4-FFF2-40B4-BE49-F238E27FC236}">
                  <a16:creationId xmlns:a16="http://schemas.microsoft.com/office/drawing/2014/main" id="{4CF750E2-5796-45AD-9833-EDDD30728378}"/>
                </a:ext>
              </a:extLst>
            </p:cNvPr>
            <p:cNvSpPr txBox="1"/>
            <p:nvPr/>
          </p:nvSpPr>
          <p:spPr>
            <a:xfrm>
              <a:off x="7226827" y="4438122"/>
              <a:ext cx="4199955" cy="707886"/>
            </a:xfrm>
            <a:prstGeom prst="rect">
              <a:avLst/>
            </a:prstGeom>
            <a:noFill/>
          </p:spPr>
          <p:txBody>
            <a:bodyPr wrap="square" rtlCol="0" anchor="ctr">
              <a:spAutoFit/>
            </a:bodyPr>
            <a:lstStyle/>
            <a:p>
              <a:r>
                <a:rPr lang="es-CO" sz="2000" b="1" dirty="0">
                  <a:solidFill>
                    <a:schemeClr val="accent1">
                      <a:lumMod val="50000"/>
                    </a:schemeClr>
                  </a:solidFill>
                </a:rPr>
                <a:t>Mayores Frecuencias de Lavado</a:t>
              </a:r>
            </a:p>
            <a:p>
              <a:r>
                <a:rPr lang="es-CO" sz="2000" b="1" dirty="0">
                  <a:solidFill>
                    <a:schemeClr val="accent1">
                      <a:lumMod val="50000"/>
                    </a:schemeClr>
                  </a:solidFill>
                </a:rPr>
                <a:t>247</a:t>
              </a:r>
            </a:p>
          </p:txBody>
        </p:sp>
        <p:pic>
          <p:nvPicPr>
            <p:cNvPr id="3" name="Gráfico 2" descr="Boca de incendios rota">
              <a:extLst>
                <a:ext uri="{FF2B5EF4-FFF2-40B4-BE49-F238E27FC236}">
                  <a16:creationId xmlns:a16="http://schemas.microsoft.com/office/drawing/2014/main" id="{A62F0B88-A380-4E35-A7F9-98DECB18BA4C}"/>
                </a:ext>
              </a:extLst>
            </p:cNvPr>
            <p:cNvPicPr>
              <a:picLocks noChangeAspect="1"/>
            </p:cNvPicPr>
            <p:nvPr/>
          </p:nvPicPr>
          <p: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p:blipFill>
          <p:spPr>
            <a:xfrm>
              <a:off x="6366825" y="4357310"/>
              <a:ext cx="733030" cy="733030"/>
            </a:xfrm>
            <a:prstGeom prst="rect">
              <a:avLst/>
            </a:prstGeom>
          </p:spPr>
        </p:pic>
      </p:grpSp>
      <p:sp>
        <p:nvSpPr>
          <p:cNvPr id="47" name="CuadroTexto 46">
            <a:extLst>
              <a:ext uri="{FF2B5EF4-FFF2-40B4-BE49-F238E27FC236}">
                <a16:creationId xmlns:a16="http://schemas.microsoft.com/office/drawing/2014/main" id="{E7452025-156A-48DC-B5B0-8D1EEF2AF092}"/>
              </a:ext>
            </a:extLst>
          </p:cNvPr>
          <p:cNvSpPr txBox="1"/>
          <p:nvPr/>
        </p:nvSpPr>
        <p:spPr>
          <a:xfrm>
            <a:off x="53459" y="6475685"/>
            <a:ext cx="12020273" cy="369332"/>
          </a:xfrm>
          <a:prstGeom prst="rect">
            <a:avLst/>
          </a:prstGeom>
          <a:noFill/>
        </p:spPr>
        <p:txBody>
          <a:bodyPr wrap="square">
            <a:spAutoFit/>
          </a:bodyPr>
          <a:lstStyle/>
          <a:p>
            <a:pPr algn="just"/>
            <a:r>
              <a:rPr lang="es-MX" sz="900">
                <a:solidFill>
                  <a:schemeClr val="accent1">
                    <a:lumMod val="50000"/>
                  </a:schemeClr>
                </a:solidFill>
              </a:rPr>
              <a:t>Notas: Los datos presentados suman las visitas de: 1 - Instalación, mantenimiento y lavado de contenedores; 2- Barrido manual y barrido mecánico; 3 – Instalación y mantenimiento 4- Vehículos en el despacho, seguimiento a vehículos y vehículos al interior del PIDJ, Inoperatividad de flota 5 – SST y cuartelillos * Para todas las ASE</a:t>
            </a:r>
            <a:endParaRPr lang="es-MX" sz="900" b="0" i="0">
              <a:solidFill>
                <a:schemeClr val="accent1">
                  <a:lumMod val="50000"/>
                </a:schemeClr>
              </a:solidFill>
              <a:effectLst/>
            </a:endParaRPr>
          </a:p>
        </p:txBody>
      </p:sp>
    </p:spTree>
    <p:extLst>
      <p:ext uri="{BB962C8B-B14F-4D97-AF65-F5344CB8AC3E}">
        <p14:creationId xmlns:p14="http://schemas.microsoft.com/office/powerpoint/2010/main" val="32454737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238103" y="207990"/>
            <a:ext cx="9724148"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localidad – MAYO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15763" y="156825"/>
            <a:ext cx="1443585" cy="879738"/>
          </a:xfrm>
          <a:prstGeom prst="rect">
            <a:avLst/>
          </a:prstGeom>
        </p:spPr>
      </p:pic>
      <p:graphicFrame>
        <p:nvGraphicFramePr>
          <p:cNvPr id="4" name="Gráfico 3">
            <a:extLst>
              <a:ext uri="{FF2B5EF4-FFF2-40B4-BE49-F238E27FC236}">
                <a16:creationId xmlns:a16="http://schemas.microsoft.com/office/drawing/2014/main" id="{FBE52323-8FFA-4FF9-69F4-7A4405195323}"/>
              </a:ext>
            </a:extLst>
          </p:cNvPr>
          <p:cNvGraphicFramePr>
            <a:graphicFrameLocks/>
          </p:cNvGraphicFramePr>
          <p:nvPr>
            <p:extLst>
              <p:ext uri="{D42A27DB-BD31-4B8C-83A1-F6EECF244321}">
                <p14:modId xmlns:p14="http://schemas.microsoft.com/office/powerpoint/2010/main" val="968151153"/>
              </p:ext>
            </p:extLst>
          </p:nvPr>
        </p:nvGraphicFramePr>
        <p:xfrm>
          <a:off x="474561" y="1609726"/>
          <a:ext cx="11296891" cy="459430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50927110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Verificación en Campo - Operativos Especiales</a:t>
            </a:r>
            <a:endParaRPr lang="es-CO" sz="2000" dirty="0">
              <a:latin typeface="Candara" panose="020E0502030303020204" pitchFamily="34" charset="0"/>
            </a:endParaRPr>
          </a:p>
          <a:p>
            <a:pPr lvl="1"/>
            <a:r>
              <a:rPr lang="es-CO" sz="1600" b="0" dirty="0">
                <a:solidFill>
                  <a:schemeClr val="tx2"/>
                </a:solidFill>
              </a:rPr>
              <a:t>Cantidad ejecutada por ase por componente del servicio – mayo de 2024</a:t>
            </a:r>
            <a:r>
              <a:rPr lang="es-CO" sz="1400" b="1" dirty="0">
                <a:latin typeface="Candara" panose="020E0502030303020204" pitchFamily="34" charset="0"/>
              </a:rPr>
              <a:t>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3209071551"/>
              </p:ext>
            </p:extLst>
          </p:nvPr>
        </p:nvGraphicFramePr>
        <p:xfrm>
          <a:off x="520860" y="1446835"/>
          <a:ext cx="11273742" cy="5077949"/>
        </p:xfrm>
        <a:graphic>
          <a:graphicData uri="http://schemas.openxmlformats.org/drawingml/2006/table">
            <a:tbl>
              <a:tblPr firstRow="1" bandRow="1">
                <a:tableStyleId>{68D230F3-CF80-4859-8CE7-A43EE81993B5}</a:tableStyleId>
              </a:tblPr>
              <a:tblGrid>
                <a:gridCol w="3200131">
                  <a:extLst>
                    <a:ext uri="{9D8B030D-6E8A-4147-A177-3AD203B41FA5}">
                      <a16:colId xmlns:a16="http://schemas.microsoft.com/office/drawing/2014/main" val="20000"/>
                    </a:ext>
                  </a:extLst>
                </a:gridCol>
                <a:gridCol w="1460705">
                  <a:extLst>
                    <a:ext uri="{9D8B030D-6E8A-4147-A177-3AD203B41FA5}">
                      <a16:colId xmlns:a16="http://schemas.microsoft.com/office/drawing/2014/main" val="20001"/>
                    </a:ext>
                  </a:extLst>
                </a:gridCol>
                <a:gridCol w="1682535">
                  <a:extLst>
                    <a:ext uri="{9D8B030D-6E8A-4147-A177-3AD203B41FA5}">
                      <a16:colId xmlns:a16="http://schemas.microsoft.com/office/drawing/2014/main" val="20002"/>
                    </a:ext>
                  </a:extLst>
                </a:gridCol>
                <a:gridCol w="1348297">
                  <a:extLst>
                    <a:ext uri="{9D8B030D-6E8A-4147-A177-3AD203B41FA5}">
                      <a16:colId xmlns:a16="http://schemas.microsoft.com/office/drawing/2014/main" val="20003"/>
                    </a:ext>
                  </a:extLst>
                </a:gridCol>
                <a:gridCol w="1220219">
                  <a:extLst>
                    <a:ext uri="{9D8B030D-6E8A-4147-A177-3AD203B41FA5}">
                      <a16:colId xmlns:a16="http://schemas.microsoft.com/office/drawing/2014/main" val="20004"/>
                    </a:ext>
                  </a:extLst>
                </a:gridCol>
                <a:gridCol w="1226369">
                  <a:extLst>
                    <a:ext uri="{9D8B030D-6E8A-4147-A177-3AD203B41FA5}">
                      <a16:colId xmlns:a16="http://schemas.microsoft.com/office/drawing/2014/main" val="20005"/>
                    </a:ext>
                  </a:extLst>
                </a:gridCol>
                <a:gridCol w="1135486">
                  <a:extLst>
                    <a:ext uri="{9D8B030D-6E8A-4147-A177-3AD203B41FA5}">
                      <a16:colId xmlns:a16="http://schemas.microsoft.com/office/drawing/2014/main" val="20006"/>
                    </a:ext>
                  </a:extLst>
                </a:gridCol>
              </a:tblGrid>
              <a:tr h="766803">
                <a:tc>
                  <a:txBody>
                    <a:bodyPr/>
                    <a:lstStyle/>
                    <a:p>
                      <a:pPr algn="ctr" rtl="0" fontAlgn="ctr"/>
                      <a:r>
                        <a:rPr lang="es-ES" sz="1100" u="none" strike="noStrike" dirty="0">
                          <a:solidFill>
                            <a:srgbClr val="002060"/>
                          </a:solidFill>
                          <a:effectLst/>
                          <a:latin typeface="+mn-lt"/>
                        </a:rPr>
                        <a:t>ACTIVIDAD</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PROMOAMBIENTAL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LIMPIEZA METROPOLITANA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CIUDAD LIMPIA S.A.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BOGOTÁ LIMPIA S.A.S</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ÁREA LIMPIA S.A.S. E.S.P.</a:t>
                      </a:r>
                      <a:endParaRPr lang="es-ES" sz="1100" b="1" i="0" u="none" strike="noStrike" dirty="0">
                        <a:solidFill>
                          <a:srgbClr val="002060"/>
                        </a:solidFill>
                        <a:effectLst/>
                        <a:latin typeface="+mn-lt"/>
                      </a:endParaRPr>
                    </a:p>
                  </a:txBody>
                  <a:tcPr marL="0" marR="0" marT="0" marB="0" anchor="ctr"/>
                </a:tc>
                <a:tc>
                  <a:txBody>
                    <a:bodyPr/>
                    <a:lstStyle/>
                    <a:p>
                      <a:pPr algn="ctr" rtl="0" fontAlgn="ctr"/>
                      <a:r>
                        <a:rPr lang="es-ES" sz="1100" u="none" strike="noStrike" dirty="0">
                          <a:solidFill>
                            <a:srgbClr val="002060"/>
                          </a:solidFill>
                          <a:effectLst/>
                          <a:latin typeface="+mn-lt"/>
                        </a:rPr>
                        <a:t>TOTAL</a:t>
                      </a:r>
                      <a:endParaRPr lang="es-ES" sz="1100" b="1" i="0" u="none" strike="noStrike" dirty="0">
                        <a:solidFill>
                          <a:srgbClr val="002060"/>
                        </a:solidFill>
                        <a:effectLst/>
                        <a:latin typeface="+mn-lt"/>
                      </a:endParaRPr>
                    </a:p>
                  </a:txBody>
                  <a:tcPr marL="0" marR="0" marT="0" marB="0" anchor="ctr"/>
                </a:tc>
                <a:extLst>
                  <a:ext uri="{0D108BD9-81ED-4DB2-BD59-A6C34878D82A}">
                    <a16:rowId xmlns:a16="http://schemas.microsoft.com/office/drawing/2014/main" val="10000"/>
                  </a:ext>
                </a:extLst>
              </a:tr>
              <a:tr h="266518">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MANUAL</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196</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170</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115</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139</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186</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806</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01"/>
                  </a:ext>
                </a:extLst>
              </a:tr>
              <a:tr h="240743">
                <a:tc>
                  <a:txBody>
                    <a:bodyPr/>
                    <a:lstStyle/>
                    <a:p>
                      <a:pPr algn="l" rtl="0" fontAlgn="b">
                        <a:lnSpc>
                          <a:spcPct val="150000"/>
                        </a:lnSpc>
                      </a:pPr>
                      <a:r>
                        <a:rPr lang="es-ES" sz="1100" u="none" strike="noStrike" dirty="0">
                          <a:solidFill>
                            <a:srgbClr val="002060"/>
                          </a:solidFill>
                          <a:effectLst/>
                          <a:latin typeface="+mn-lt"/>
                          <a:cs typeface="Arial" panose="020B0604020202020204" pitchFamily="34" charset="0"/>
                        </a:rPr>
                        <a:t>BARRIDO MECÁNICO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19</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9</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4</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15</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57</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726033857"/>
                  </a:ext>
                </a:extLst>
              </a:tr>
              <a:tr h="2571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LAVADO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dirty="0">
                          <a:solidFill>
                            <a:srgbClr val="002060"/>
                          </a:solidFill>
                          <a:effectLst/>
                          <a:latin typeface="+mn-lt"/>
                          <a:cs typeface="Arial" panose="020B0604020202020204" pitchFamily="34" charset="0"/>
                        </a:rPr>
                        <a:t>3</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3</a:t>
                      </a:r>
                    </a:p>
                  </a:txBody>
                  <a:tcPr marL="0" marR="0" marT="0" marB="0" anchor="ctr"/>
                </a:tc>
                <a:extLst>
                  <a:ext uri="{0D108BD9-81ED-4DB2-BD59-A6C34878D82A}">
                    <a16:rowId xmlns:a16="http://schemas.microsoft.com/office/drawing/2014/main" val="2477299706"/>
                  </a:ext>
                </a:extLst>
              </a:tr>
              <a:tr h="2571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MANTENIMIENTO</a:t>
                      </a:r>
                      <a:r>
                        <a:rPr lang="es-ES" sz="1100" u="none" strike="noStrike" baseline="0" dirty="0">
                          <a:solidFill>
                            <a:srgbClr val="002060"/>
                          </a:solidFill>
                          <a:effectLst/>
                          <a:latin typeface="+mn-lt"/>
                          <a:cs typeface="Arial" panose="020B0604020202020204" pitchFamily="34" charset="0"/>
                        </a:rPr>
                        <a:t> DE CONTENEDORES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50000"/>
                        </a:lnSpc>
                      </a:pPr>
                      <a:r>
                        <a:rPr lang="es-ES" sz="1100" b="0" u="none" strike="noStrike" dirty="0">
                          <a:solidFill>
                            <a:srgbClr val="002060"/>
                          </a:solidFill>
                          <a:effectLst/>
                          <a:latin typeface="+mn-lt"/>
                          <a:cs typeface="Arial" panose="020B0604020202020204" pitchFamily="34" charset="0"/>
                        </a:rPr>
                        <a:t>-</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CO" sz="1100" b="0" u="none" strike="noStrike" dirty="0">
                          <a:solidFill>
                            <a:srgbClr val="002060"/>
                          </a:solidFill>
                          <a:effectLst/>
                          <a:latin typeface="+mn-lt"/>
                          <a:cs typeface="Arial" panose="020B0604020202020204" pitchFamily="34" charset="0"/>
                        </a:rPr>
                        <a:t>30</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50000"/>
                        </a:lnSpc>
                      </a:pPr>
                      <a:r>
                        <a:rPr lang="es-ES" sz="1100" b="1" i="0" u="none" strike="noStrike" dirty="0">
                          <a:solidFill>
                            <a:srgbClr val="002060"/>
                          </a:solidFill>
                          <a:effectLst/>
                          <a:latin typeface="+mn-lt"/>
                          <a:cs typeface="Arial" panose="020B0604020202020204" pitchFamily="34" charset="0"/>
                        </a:rPr>
                        <a:t>31</a:t>
                      </a:r>
                    </a:p>
                  </a:txBody>
                  <a:tcPr marL="0" marR="0" marT="0" marB="0" anchor="ctr"/>
                </a:tc>
                <a:extLst>
                  <a:ext uri="{0D108BD9-81ED-4DB2-BD59-A6C34878D82A}">
                    <a16:rowId xmlns:a16="http://schemas.microsoft.com/office/drawing/2014/main" val="1741293864"/>
                  </a:ext>
                </a:extLst>
              </a:tr>
              <a:tr h="282732">
                <a:tc>
                  <a:txBody>
                    <a:bodyPr/>
                    <a:lstStyle/>
                    <a:p>
                      <a:pPr marL="0" marR="0" lvl="0" indent="0" algn="l" defTabSz="914400" rtl="0" eaLnBrk="1" fontAlgn="b" latinLnBrk="0" hangingPunct="1">
                        <a:lnSpc>
                          <a:spcPct val="150000"/>
                        </a:lnSpc>
                        <a:spcBef>
                          <a:spcPts val="0"/>
                        </a:spcBef>
                        <a:spcAft>
                          <a:spcPts val="0"/>
                        </a:spcAft>
                        <a:buClrTx/>
                        <a:buSzTx/>
                        <a:buFontTx/>
                        <a:buNone/>
                        <a:tabLst/>
                        <a:defRPr/>
                      </a:pPr>
                      <a:r>
                        <a:rPr lang="es-ES" sz="1100" u="none" strike="noStrike" baseline="0" dirty="0">
                          <a:solidFill>
                            <a:srgbClr val="002060"/>
                          </a:solidFill>
                          <a:effectLst/>
                          <a:latin typeface="+mn-lt"/>
                          <a:cs typeface="Arial" panose="020B0604020202020204" pitchFamily="34" charset="0"/>
                        </a:rPr>
                        <a:t>MAYORES FRECUENCIAS DE LAVADO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60</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37</a:t>
                      </a:r>
                    </a:p>
                  </a:txBody>
                  <a:tcPr marL="0" marR="0" marT="0" marB="0" anchor="ctr"/>
                </a:tc>
                <a:tc>
                  <a:txBody>
                    <a:bodyPr/>
                    <a:lstStyle/>
                    <a:p>
                      <a:pPr algn="ctr" rtl="0" fontAlgn="b">
                        <a:lnSpc>
                          <a:spcPct val="150000"/>
                        </a:lnSpc>
                      </a:pPr>
                      <a:r>
                        <a:rPr lang="es-MX" sz="1100" b="0" i="0" u="none" strike="noStrike" dirty="0">
                          <a:solidFill>
                            <a:srgbClr val="002060"/>
                          </a:solidFill>
                          <a:effectLst/>
                          <a:latin typeface="+mn-lt"/>
                          <a:cs typeface="Arial" panose="020B0604020202020204" pitchFamily="34" charset="0"/>
                        </a:rPr>
                        <a:t>59</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22</a:t>
                      </a:r>
                    </a:p>
                  </a:txBody>
                  <a:tcPr marL="0" marR="0" marT="0" marB="0" anchor="ctr"/>
                </a:tc>
                <a:tc>
                  <a:txBody>
                    <a:bodyPr/>
                    <a:lstStyle/>
                    <a:p>
                      <a:pPr algn="ctr" rtl="0" fontAlgn="b">
                        <a:lnSpc>
                          <a:spcPct val="150000"/>
                        </a:lnSpc>
                      </a:pPr>
                      <a:r>
                        <a:rPr lang="es-ES" sz="1100" b="0" i="0" u="none" strike="noStrike" dirty="0">
                          <a:solidFill>
                            <a:srgbClr val="002060"/>
                          </a:solidFill>
                          <a:effectLst/>
                          <a:latin typeface="+mn-lt"/>
                          <a:cs typeface="Arial" panose="020B0604020202020204" pitchFamily="34" charset="0"/>
                        </a:rPr>
                        <a:t>26</a:t>
                      </a: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204</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94957359"/>
                  </a:ext>
                </a:extLst>
              </a:tr>
              <a:tr h="29507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ARROJO CLANDESTINO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4</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12</a:t>
                      </a:r>
                    </a:p>
                  </a:txBody>
                  <a:tcPr marL="0" marR="0" marT="0" marB="0" anchor="ctr"/>
                </a:tc>
                <a:extLst>
                  <a:ext uri="{0D108BD9-81ED-4DB2-BD59-A6C34878D82A}">
                    <a16:rowId xmlns:a16="http://schemas.microsoft.com/office/drawing/2014/main" val="2911114083"/>
                  </a:ext>
                </a:extLst>
              </a:tr>
              <a:tr h="286767">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BOLSAS DE BARRIDO</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24</a:t>
                      </a:r>
                    </a:p>
                  </a:txBody>
                  <a:tcPr marL="0" marR="0" marT="0" marB="0" anchor="ctr"/>
                </a:tc>
                <a:tc>
                  <a:txBody>
                    <a:bodyPr/>
                    <a:lstStyle/>
                    <a:p>
                      <a:pPr algn="ctr" rtl="0" fontAlgn="b"/>
                      <a:r>
                        <a:rPr lang="es-ES" sz="1100" b="0" u="none" strike="noStrike" dirty="0">
                          <a:solidFill>
                            <a:srgbClr val="002060"/>
                          </a:solidFill>
                          <a:effectLst/>
                          <a:latin typeface="+mn-lt"/>
                          <a:cs typeface="Arial" panose="020B0604020202020204" pitchFamily="34" charset="0"/>
                        </a:rPr>
                        <a:t>16</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15</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13</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r>
                        <a:rPr lang="es-ES" sz="1100" b="1" u="none" strike="noStrike" dirty="0">
                          <a:solidFill>
                            <a:srgbClr val="002060"/>
                          </a:solidFill>
                          <a:effectLst/>
                          <a:latin typeface="+mn-lt"/>
                          <a:cs typeface="Arial" panose="020B0604020202020204" pitchFamily="34" charset="0"/>
                        </a:rPr>
                        <a:t>84</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48354766"/>
                  </a:ext>
                </a:extLst>
              </a:tr>
              <a:tr h="263121">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DOMICILIARIA</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130</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102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112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54</a:t>
                      </a: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124</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u="none" strike="noStrike" dirty="0">
                          <a:solidFill>
                            <a:srgbClr val="002060"/>
                          </a:solidFill>
                          <a:effectLst/>
                          <a:latin typeface="+mn-lt"/>
                          <a:cs typeface="Arial" panose="020B0604020202020204" pitchFamily="34" charset="0"/>
                        </a:rPr>
                        <a:t>522</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615291762"/>
                  </a:ext>
                </a:extLst>
              </a:tr>
              <a:tr h="28617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PUNTOS CRÍTICOS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117</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329</a:t>
                      </a:r>
                    </a:p>
                  </a:txBody>
                  <a:tcPr marL="0" marR="0" marT="0" marB="0" anchor="ctr"/>
                </a:tc>
                <a:tc>
                  <a:txBody>
                    <a:bodyPr/>
                    <a:lstStyle/>
                    <a:p>
                      <a:pPr algn="ctr" rtl="0" fontAlgn="b"/>
                      <a:r>
                        <a:rPr lang="es-MX" sz="1100" b="0" i="0" u="none" strike="noStrike" dirty="0">
                          <a:solidFill>
                            <a:srgbClr val="002060"/>
                          </a:solidFill>
                          <a:effectLst/>
                          <a:latin typeface="+mn-lt"/>
                          <a:cs typeface="Arial" panose="020B0604020202020204" pitchFamily="34" charset="0"/>
                        </a:rPr>
                        <a:t>87</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280</a:t>
                      </a:r>
                    </a:p>
                  </a:txBody>
                  <a:tcPr marL="0" marR="0" marT="0" marB="0" anchor="ctr"/>
                </a:tc>
                <a:tc>
                  <a:txBody>
                    <a:bodyPr/>
                    <a:lstStyle/>
                    <a:p>
                      <a:pPr algn="ctr" rtl="0" fontAlgn="b"/>
                      <a:r>
                        <a:rPr lang="es-ES" sz="1100" b="0" i="0" u="none" strike="noStrike" dirty="0">
                          <a:solidFill>
                            <a:srgbClr val="002060"/>
                          </a:solidFill>
                          <a:effectLst/>
                          <a:latin typeface="+mn-lt"/>
                          <a:cs typeface="Arial" panose="020B0604020202020204" pitchFamily="34" charset="0"/>
                        </a:rPr>
                        <a:t>42</a:t>
                      </a:r>
                    </a:p>
                  </a:txBody>
                  <a:tcPr marL="0" marR="0" marT="0" marB="0" anchor="ctr"/>
                </a:tc>
                <a:tc>
                  <a:txBody>
                    <a:bodyPr/>
                    <a:lstStyle/>
                    <a:p>
                      <a:pPr algn="ctr" rtl="0" fontAlgn="b"/>
                      <a:r>
                        <a:rPr lang="es-ES" sz="1100" b="1" i="0" u="none" strike="noStrike" dirty="0">
                          <a:solidFill>
                            <a:srgbClr val="002060"/>
                          </a:solidFill>
                          <a:effectLst/>
                          <a:latin typeface="+mn-lt"/>
                          <a:cs typeface="Arial" panose="020B0604020202020204" pitchFamily="34" charset="0"/>
                        </a:rPr>
                        <a:t>855</a:t>
                      </a:r>
                    </a:p>
                  </a:txBody>
                  <a:tcPr marL="0" marR="0" marT="0" marB="0" anchor="ctr"/>
                </a:tc>
                <a:extLst>
                  <a:ext uri="{0D108BD9-81ED-4DB2-BD59-A6C34878D82A}">
                    <a16:rowId xmlns:a16="http://schemas.microsoft.com/office/drawing/2014/main" val="703304024"/>
                  </a:ext>
                </a:extLst>
              </a:tr>
              <a:tr h="263143">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RCD DOMICILIARIOS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1</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u="none" strike="noStrike" dirty="0">
                          <a:solidFill>
                            <a:srgbClr val="002060"/>
                          </a:solidFill>
                          <a:effectLst/>
                          <a:latin typeface="+mn-lt"/>
                          <a:cs typeface="Arial" panose="020B0604020202020204" pitchFamily="34" charset="0"/>
                        </a:rPr>
                        <a:t>2</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8</a:t>
                      </a:r>
                    </a:p>
                  </a:txBody>
                  <a:tcPr marL="0" marR="0" marT="0" marB="0" anchor="ctr"/>
                </a:tc>
                <a:extLst>
                  <a:ext uri="{0D108BD9-81ED-4DB2-BD59-A6C34878D82A}">
                    <a16:rowId xmlns:a16="http://schemas.microsoft.com/office/drawing/2014/main" val="10009"/>
                  </a:ext>
                </a:extLst>
              </a:tr>
              <a:tr h="27675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mn-lt"/>
                          <a:cs typeface="Arial" panose="020B0604020202020204" pitchFamily="34" charset="0"/>
                        </a:rPr>
                        <a:t>RECOLECCIÓN Y TRANSPORTE - </a:t>
                      </a:r>
                      <a:r>
                        <a:rPr lang="es-CO" sz="1100" u="none" strike="noStrike" dirty="0">
                          <a:solidFill>
                            <a:srgbClr val="002060"/>
                          </a:solidFill>
                          <a:effectLst/>
                          <a:latin typeface="+mn-lt"/>
                          <a:cs typeface="Arial" panose="020B0604020202020204" pitchFamily="34" charset="0"/>
                        </a:rPr>
                        <a:t>RECHAZO EN ECAS</a:t>
                      </a:r>
                      <a:endParaRPr lang="es-ES"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MX" sz="1100" b="0" i="0" u="none" strike="noStrike" dirty="0">
                          <a:solidFill>
                            <a:srgbClr val="002060"/>
                          </a:solidFill>
                          <a:effectLst/>
                          <a:latin typeface="+mn-lt"/>
                          <a:cs typeface="Arial" panose="020B0604020202020204" pitchFamily="34" charset="0"/>
                        </a:rPr>
                        <a:t>6</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10</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44</a:t>
                      </a:r>
                    </a:p>
                  </a:txBody>
                  <a:tcPr marL="0" marR="0" marT="0" marB="0" anchor="ctr"/>
                </a:tc>
                <a:extLst>
                  <a:ext uri="{0D108BD9-81ED-4DB2-BD59-A6C34878D82A}">
                    <a16:rowId xmlns:a16="http://schemas.microsoft.com/office/drawing/2014/main" val="219236170"/>
                  </a:ext>
                </a:extLst>
              </a:tr>
              <a:tr h="31379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CORTE CÉSPED</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25</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35</a:t>
                      </a:r>
                    </a:p>
                  </a:txBody>
                  <a:tcPr marL="0" marR="0" marT="0" marB="0" anchor="ctr"/>
                </a:tc>
                <a:extLst>
                  <a:ext uri="{0D108BD9-81ED-4DB2-BD59-A6C34878D82A}">
                    <a16:rowId xmlns:a16="http://schemas.microsoft.com/office/drawing/2014/main" val="876894161"/>
                  </a:ext>
                </a:extLst>
              </a:tr>
              <a:tr h="31379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u="none" strike="noStrike" dirty="0">
                          <a:solidFill>
                            <a:srgbClr val="002060"/>
                          </a:solidFill>
                          <a:effectLst/>
                          <a:latin typeface="+mn-lt"/>
                          <a:cs typeface="Arial" panose="020B0604020202020204" pitchFamily="34" charset="0"/>
                        </a:rPr>
                        <a:t>RECOLECCIÓN Y TRANSPORTE - RESIDUOS CONTENEDORES</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34</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6</a:t>
                      </a:r>
                    </a:p>
                  </a:txBody>
                  <a:tcPr marL="0" marR="0" marT="0" marB="0" anchor="ctr"/>
                </a:tc>
                <a:tc>
                  <a:txBody>
                    <a:bodyPr/>
                    <a:lstStyle/>
                    <a:p>
                      <a:pPr algn="ctr" rtl="0" fontAlgn="b">
                        <a:lnSpc>
                          <a:spcPct val="100000"/>
                        </a:lnSpc>
                      </a:pPr>
                      <a:r>
                        <a:rPr lang="es-CO" sz="1100" b="0" i="0" u="none" strike="noStrike" dirty="0">
                          <a:solidFill>
                            <a:srgbClr val="002060"/>
                          </a:solidFill>
                          <a:effectLst/>
                          <a:latin typeface="+mn-lt"/>
                          <a:cs typeface="Arial" panose="020B0604020202020204" pitchFamily="34" charset="0"/>
                        </a:rPr>
                        <a:t>18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28</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16</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102</a:t>
                      </a:r>
                    </a:p>
                  </a:txBody>
                  <a:tcPr marL="0" marR="0" marT="0" marB="0" anchor="ctr"/>
                </a:tc>
                <a:extLst>
                  <a:ext uri="{0D108BD9-81ED-4DB2-BD59-A6C34878D82A}">
                    <a16:rowId xmlns:a16="http://schemas.microsoft.com/office/drawing/2014/main" val="1082644928"/>
                  </a:ext>
                </a:extLst>
              </a:tr>
              <a:tr h="27614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s-CO" sz="1100" b="0" i="0" u="none" strike="noStrike" dirty="0">
                          <a:solidFill>
                            <a:srgbClr val="002060"/>
                          </a:solidFill>
                          <a:effectLst/>
                          <a:latin typeface="+mn-lt"/>
                          <a:cs typeface="Arial" panose="020B0604020202020204" pitchFamily="34" charset="0"/>
                        </a:rPr>
                        <a:t>REUBICACIÓN DE CONTENEDORES</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5</a:t>
                      </a:r>
                      <a:endParaRPr lang="es-CO" sz="1100" b="0"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1</a:t>
                      </a:r>
                    </a:p>
                  </a:txBody>
                  <a:tcPr marL="0" marR="0" marT="0" marB="0" anchor="ctr"/>
                </a:tc>
                <a:tc>
                  <a:txBody>
                    <a:bodyPr/>
                    <a:lstStyle/>
                    <a:p>
                      <a:pPr algn="ctr" rtl="0" fontAlgn="b">
                        <a:lnSpc>
                          <a:spcPct val="100000"/>
                        </a:lnSpc>
                      </a:pPr>
                      <a:r>
                        <a:rPr lang="es-ES" sz="1100" b="0" i="0" u="none" strike="noStrike" dirty="0">
                          <a:solidFill>
                            <a:srgbClr val="002060"/>
                          </a:solidFill>
                          <a:effectLst/>
                          <a:latin typeface="+mn-lt"/>
                          <a:cs typeface="Arial" panose="020B0604020202020204" pitchFamily="34" charset="0"/>
                        </a:rPr>
                        <a:t>2</a:t>
                      </a:r>
                    </a:p>
                  </a:txBody>
                  <a:tcPr marL="0" marR="0" marT="0" marB="0" anchor="ctr"/>
                </a:tc>
                <a:tc>
                  <a:txBody>
                    <a:bodyPr/>
                    <a:lstStyle/>
                    <a:p>
                      <a:pPr algn="ctr" rtl="0" fontAlgn="b">
                        <a:lnSpc>
                          <a:spcPct val="100000"/>
                        </a:lnSpc>
                      </a:pPr>
                      <a:r>
                        <a:rPr lang="es-ES" sz="1100" b="1" i="0" u="none" strike="noStrike" dirty="0">
                          <a:solidFill>
                            <a:srgbClr val="002060"/>
                          </a:solidFill>
                          <a:effectLst/>
                          <a:latin typeface="+mn-lt"/>
                          <a:cs typeface="Arial" panose="020B0604020202020204" pitchFamily="34" charset="0"/>
                        </a:rPr>
                        <a:t>9</a:t>
                      </a:r>
                    </a:p>
                  </a:txBody>
                  <a:tcPr marL="0" marR="0" marT="0" marB="0" anchor="ctr"/>
                </a:tc>
                <a:extLst>
                  <a:ext uri="{0D108BD9-81ED-4DB2-BD59-A6C34878D82A}">
                    <a16:rowId xmlns:a16="http://schemas.microsoft.com/office/drawing/2014/main" val="865138859"/>
                  </a:ext>
                </a:extLst>
              </a:tr>
              <a:tr h="389077">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TOTAL</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617</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684</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459</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569</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443</a:t>
                      </a:r>
                      <a:endParaRPr lang="es-ES" sz="1100" b="1" i="0" u="none" strike="noStrike" dirty="0">
                        <a:solidFill>
                          <a:srgbClr val="002060"/>
                        </a:solidFill>
                        <a:effectLst/>
                        <a:latin typeface="+mn-lt"/>
                        <a:cs typeface="Arial" panose="020B0604020202020204" pitchFamily="34" charset="0"/>
                      </a:endParaRPr>
                    </a:p>
                  </a:txBody>
                  <a:tcPr marL="0" marR="0" marT="0" marB="0" anchor="ctr"/>
                </a:tc>
                <a:tc>
                  <a:txBody>
                    <a:bodyPr/>
                    <a:lstStyle/>
                    <a:p>
                      <a:pPr algn="ctr" rtl="0" fontAlgn="b">
                        <a:lnSpc>
                          <a:spcPct val="150000"/>
                        </a:lnSpc>
                      </a:pPr>
                      <a:r>
                        <a:rPr lang="es-ES" sz="1100" b="1" u="none" strike="noStrike" dirty="0">
                          <a:solidFill>
                            <a:srgbClr val="002060"/>
                          </a:solidFill>
                          <a:effectLst/>
                          <a:latin typeface="+mn-lt"/>
                          <a:cs typeface="Arial" panose="020B0604020202020204" pitchFamily="34" charset="0"/>
                        </a:rPr>
                        <a:t>2.772</a:t>
                      </a:r>
                      <a:endParaRPr lang="es-ES" sz="1100" b="1" i="0" u="none" strike="noStrike" dirty="0">
                        <a:solidFill>
                          <a:srgbClr val="002060"/>
                        </a:solidFill>
                        <a:effectLst/>
                        <a:latin typeface="+mn-lt"/>
                        <a:cs typeface="Arial" panose="020B0604020202020204" pitchFamily="34" charset="0"/>
                      </a:endParaRPr>
                    </a:p>
                  </a:txBody>
                  <a:tcPr marL="0" marR="0" marT="0" marB="0" anchor="ct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150978470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1B5642A8-6D9E-457A-894D-805FBC5B8B73}"/>
              </a:ext>
            </a:extLst>
          </p:cNvPr>
          <p:cNvSpPr>
            <a:spLocks noGrp="1"/>
          </p:cNvSpPr>
          <p:nvPr>
            <p:ph type="title"/>
          </p:nvPr>
        </p:nvSpPr>
        <p:spPr>
          <a:xfrm>
            <a:off x="3437793" y="3048855"/>
            <a:ext cx="7397516" cy="760290"/>
          </a:xfrm>
        </p:spPr>
        <p:txBody>
          <a:bodyPr>
            <a:normAutofit fontScale="90000"/>
          </a:bodyPr>
          <a:lstStyle/>
          <a:p>
            <a:pPr lvl="1" algn="ctr">
              <a:tabLst>
                <a:tab pos="914400" algn="l"/>
              </a:tabLst>
            </a:pPr>
            <a:r>
              <a:rPr lang="es-CO" sz="4400" b="1" cap="small" dirty="0">
                <a:solidFill>
                  <a:schemeClr val="accent1">
                    <a:lumMod val="50000"/>
                  </a:schemeClr>
                </a:solidFill>
                <a:latin typeface="Candara" panose="020E0502030303020204" pitchFamily="34" charset="0"/>
              </a:rPr>
              <a:t> </a:t>
            </a:r>
          </a:p>
        </p:txBody>
      </p:sp>
      <p:sp>
        <p:nvSpPr>
          <p:cNvPr id="13" name="Título 3">
            <a:extLst>
              <a:ext uri="{FF2B5EF4-FFF2-40B4-BE49-F238E27FC236}">
                <a16:creationId xmlns:a16="http://schemas.microsoft.com/office/drawing/2014/main" id="{6CE79864-94DA-41D9-8C3F-588AE4C08112}"/>
              </a:ext>
            </a:extLst>
          </p:cNvPr>
          <p:cNvSpPr txBox="1">
            <a:spLocks/>
          </p:cNvSpPr>
          <p:nvPr/>
        </p:nvSpPr>
        <p:spPr>
          <a:xfrm>
            <a:off x="4900036" y="4750805"/>
            <a:ext cx="7397516" cy="1277358"/>
          </a:xfrm>
          <a:prstGeom prst="rect">
            <a:avLst/>
          </a:prstGeom>
        </p:spPr>
        <p:txBody>
          <a:bodyPr vert="horz" lIns="91440" tIns="45720" rIns="91440" bIns="45720" rtlCol="0" anchor="ctr">
            <a:normAutofit fontScale="600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just">
              <a:tabLst>
                <a:tab pos="914400" algn="l"/>
              </a:tabLst>
            </a:pPr>
            <a:r>
              <a:rPr lang="es-CO" sz="4400" b="1" kern="0" cap="small" dirty="0">
                <a:solidFill>
                  <a:schemeClr val="accent1">
                    <a:lumMod val="50000"/>
                  </a:schemeClr>
                </a:solidFill>
                <a:latin typeface="Candara" panose="020E0502030303020204" pitchFamily="34" charset="0"/>
              </a:rPr>
              <a:t> </a:t>
            </a:r>
            <a:br>
              <a:rPr lang="es-CO" sz="4400" b="1" kern="0" cap="small" dirty="0">
                <a:solidFill>
                  <a:schemeClr val="accent1">
                    <a:lumMod val="50000"/>
                  </a:schemeClr>
                </a:solidFill>
                <a:latin typeface="Candara" panose="020E0502030303020204" pitchFamily="34" charset="0"/>
              </a:rPr>
            </a:br>
            <a:r>
              <a:rPr lang="es-CO" sz="6700" b="1" kern="0" cap="small" dirty="0">
                <a:solidFill>
                  <a:schemeClr val="accent1">
                    <a:lumMod val="50000"/>
                  </a:schemeClr>
                </a:solidFill>
                <a:latin typeface="Candara" panose="020E0502030303020204" pitchFamily="34" charset="0"/>
              </a:rPr>
              <a:t>INDICADORES DE COBERTURA</a:t>
            </a:r>
            <a:endParaRPr lang="es-CO" sz="4400" b="1" kern="0" cap="small" dirty="0">
              <a:solidFill>
                <a:schemeClr val="accent1">
                  <a:lumMod val="50000"/>
                </a:schemeClr>
              </a:solidFill>
              <a:latin typeface="Candara" panose="020E0502030303020204" pitchFamily="34" charset="0"/>
            </a:endParaRPr>
          </a:p>
        </p:txBody>
      </p:sp>
      <p:pic>
        <p:nvPicPr>
          <p:cNvPr id="3" name="Imagen 2">
            <a:extLst>
              <a:ext uri="{FF2B5EF4-FFF2-40B4-BE49-F238E27FC236}">
                <a16:creationId xmlns:a16="http://schemas.microsoft.com/office/drawing/2014/main" id="{1303ED24-DA27-44E5-9A83-EA48CAEA0B9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103696" y="3429000"/>
            <a:ext cx="2593220" cy="1580339"/>
          </a:xfrm>
          <a:prstGeom prst="rect">
            <a:avLst/>
          </a:prstGeom>
        </p:spPr>
      </p:pic>
    </p:spTree>
    <p:extLst>
      <p:ext uri="{BB962C8B-B14F-4D97-AF65-F5344CB8AC3E}">
        <p14:creationId xmlns:p14="http://schemas.microsoft.com/office/powerpoint/2010/main" val="29073288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Porcentaje de cubrimiento – mayo de 2024</a:t>
            </a:r>
            <a:r>
              <a:rPr lang="es-CO" sz="1600" b="0" dirty="0">
                <a:latin typeface="Candara" panose="020E0502030303020204" pitchFamily="34" charset="0"/>
              </a:rPr>
              <a:t> </a:t>
            </a:r>
            <a:r>
              <a:rPr lang="es-CO" sz="1400" b="1" dirty="0">
                <a:latin typeface="Candara" panose="020E0502030303020204" pitchFamily="34" charset="0"/>
              </a:rPr>
              <a:t>ACOGIDA AL ESQUEMA DE</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graphicFrame>
        <p:nvGraphicFramePr>
          <p:cNvPr id="7" name="1 Tabla">
            <a:extLst>
              <a:ext uri="{FF2B5EF4-FFF2-40B4-BE49-F238E27FC236}">
                <a16:creationId xmlns:a16="http://schemas.microsoft.com/office/drawing/2014/main" id="{B74E3660-BCD9-4814-B4E9-874363A7D0A9}"/>
              </a:ext>
            </a:extLst>
          </p:cNvPr>
          <p:cNvGraphicFramePr>
            <a:graphicFrameLocks noGrp="1"/>
          </p:cNvGraphicFramePr>
          <p:nvPr>
            <p:extLst>
              <p:ext uri="{D42A27DB-BD31-4B8C-83A1-F6EECF244321}">
                <p14:modId xmlns:p14="http://schemas.microsoft.com/office/powerpoint/2010/main" val="2086554087"/>
              </p:ext>
            </p:extLst>
          </p:nvPr>
        </p:nvGraphicFramePr>
        <p:xfrm>
          <a:off x="381965" y="1412111"/>
          <a:ext cx="11580284" cy="5041330"/>
        </p:xfrm>
        <a:graphic>
          <a:graphicData uri="http://schemas.openxmlformats.org/drawingml/2006/table">
            <a:tbl>
              <a:tblPr firstRow="1" bandRow="1">
                <a:tableStyleId>{68D230F3-CF80-4859-8CE7-A43EE81993B5}</a:tableStyleId>
              </a:tblPr>
              <a:tblGrid>
                <a:gridCol w="2008493">
                  <a:extLst>
                    <a:ext uri="{9D8B030D-6E8A-4147-A177-3AD203B41FA5}">
                      <a16:colId xmlns:a16="http://schemas.microsoft.com/office/drawing/2014/main" val="20000"/>
                    </a:ext>
                  </a:extLst>
                </a:gridCol>
                <a:gridCol w="2809442">
                  <a:extLst>
                    <a:ext uri="{9D8B030D-6E8A-4147-A177-3AD203B41FA5}">
                      <a16:colId xmlns:a16="http://schemas.microsoft.com/office/drawing/2014/main" val="20001"/>
                    </a:ext>
                  </a:extLst>
                </a:gridCol>
                <a:gridCol w="1003372">
                  <a:extLst>
                    <a:ext uri="{9D8B030D-6E8A-4147-A177-3AD203B41FA5}">
                      <a16:colId xmlns:a16="http://schemas.microsoft.com/office/drawing/2014/main" val="20002"/>
                    </a:ext>
                  </a:extLst>
                </a:gridCol>
                <a:gridCol w="1434414">
                  <a:extLst>
                    <a:ext uri="{9D8B030D-6E8A-4147-A177-3AD203B41FA5}">
                      <a16:colId xmlns:a16="http://schemas.microsoft.com/office/drawing/2014/main" val="20003"/>
                    </a:ext>
                  </a:extLst>
                </a:gridCol>
                <a:gridCol w="1062079">
                  <a:extLst>
                    <a:ext uri="{9D8B030D-6E8A-4147-A177-3AD203B41FA5}">
                      <a16:colId xmlns:a16="http://schemas.microsoft.com/office/drawing/2014/main" val="20004"/>
                    </a:ext>
                  </a:extLst>
                </a:gridCol>
                <a:gridCol w="1416107">
                  <a:extLst>
                    <a:ext uri="{9D8B030D-6E8A-4147-A177-3AD203B41FA5}">
                      <a16:colId xmlns:a16="http://schemas.microsoft.com/office/drawing/2014/main" val="20005"/>
                    </a:ext>
                  </a:extLst>
                </a:gridCol>
                <a:gridCol w="1846377">
                  <a:extLst>
                    <a:ext uri="{9D8B030D-6E8A-4147-A177-3AD203B41FA5}">
                      <a16:colId xmlns:a16="http://schemas.microsoft.com/office/drawing/2014/main" val="20006"/>
                    </a:ext>
                  </a:extLst>
                </a:gridCol>
              </a:tblGrid>
              <a:tr h="391569">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ACTIVIDAD</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COMPONENTE</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FORMATO</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NÚMERO DE VISITAS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VISITADOS</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BARRIOS AFECTOS A VISITA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ctr"/>
                      <a:r>
                        <a:rPr lang="es-ES" sz="1100" u="none" strike="noStrike" dirty="0">
                          <a:solidFill>
                            <a:srgbClr val="002060"/>
                          </a:solidFill>
                          <a:effectLst/>
                          <a:latin typeface="Calibri" panose="020F0502020204030204" pitchFamily="34" charset="0"/>
                          <a:cs typeface="Calibri" panose="020F0502020204030204" pitchFamily="34" charset="0"/>
                        </a:rPr>
                        <a:t>PORCENTAJE DE COBERTURA</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0"/>
                  </a:ext>
                </a:extLst>
              </a:tr>
              <a:tr h="247771">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RECOLECCIÓN Y TRANSPORTE</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DESPACHO BASE – TIEMPOS Y RENDIM.</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 y 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CO" sz="1100" u="none" strike="noStrike" dirty="0">
                          <a:solidFill>
                            <a:srgbClr val="002060"/>
                          </a:solidFill>
                          <a:effectLst/>
                          <a:latin typeface="Calibri" panose="020F0502020204030204" pitchFamily="34" charset="0"/>
                          <a:cs typeface="Calibri" panose="020F0502020204030204" pitchFamily="34" charset="0"/>
                        </a:rPr>
                        <a:t>1.425</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550</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rowSpan="6">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50,7%</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extLst>
                  <a:ext uri="{0D108BD9-81ED-4DB2-BD59-A6C34878D82A}">
                    <a16:rowId xmlns:a16="http://schemas.microsoft.com/office/drawing/2014/main" val="10001"/>
                  </a:ext>
                </a:extLst>
              </a:tr>
              <a:tr h="247771">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DOMICILIARIA</a:t>
                      </a:r>
                      <a:endParaRPr lang="es-ES"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726033857"/>
                  </a:ext>
                </a:extLst>
              </a:tr>
              <a:tr h="247771">
                <a:tc vMerge="1">
                  <a:txBody>
                    <a:bodyPr/>
                    <a:lstStyle/>
                    <a:p>
                      <a:endParaRPr lang="es-CO"/>
                    </a:p>
                  </a:txBody>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RCD USUARIOS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4</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tc>
                <a:tc vMerge="1">
                  <a:txBody>
                    <a:bodyPr/>
                    <a:lstStyle/>
                    <a:p>
                      <a:endParaRPr lang="es-CO"/>
                    </a:p>
                  </a:txBody>
                  <a:tcPr/>
                </a:tc>
                <a:tc vMerge="1">
                  <a:txBody>
                    <a:bodyPr/>
                    <a:lstStyle/>
                    <a:p>
                      <a:endParaRPr lang="es-CO"/>
                    </a:p>
                  </a:txBody>
                  <a:tcPr/>
                </a:tc>
                <a:tc vMerge="1">
                  <a:txBody>
                    <a:bodyPr/>
                    <a:lstStyle/>
                    <a:p>
                      <a:endParaRPr lang="es-CO"/>
                    </a:p>
                  </a:txBody>
                  <a:tcPr/>
                </a:tc>
                <a:tc vMerge="1">
                  <a:txBody>
                    <a:bodyPr/>
                    <a:lstStyle/>
                    <a:p>
                      <a:endParaRPr lang="es-CO"/>
                    </a:p>
                  </a:txBody>
                  <a:tcPr/>
                </a:tc>
                <a:extLst>
                  <a:ext uri="{0D108BD9-81ED-4DB2-BD59-A6C34878D82A}">
                    <a16:rowId xmlns:a16="http://schemas.microsoft.com/office/drawing/2014/main" val="1626635168"/>
                  </a:ext>
                </a:extLst>
              </a:tr>
              <a:tr h="247771">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BOLSAS BARRIDO – RES. VEGETALES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5 y 32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3"/>
                  </a:ext>
                </a:extLst>
              </a:tr>
              <a:tr h="247771">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DESCUENTO A CUENTAS CONTRATO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400176250"/>
                  </a:ext>
                </a:extLst>
              </a:tr>
              <a:tr h="199174">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VERIFICACIPON AL INTERIOR DEL RSDJ</a:t>
                      </a: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35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marL="0" algn="ctr" defTabSz="914400" rtl="0" eaLnBrk="1" fontAlgn="b" latinLnBrk="0" hangingPunct="1">
                        <a:lnSpc>
                          <a:spcPct val="150000"/>
                        </a:lnSpc>
                      </a:pPr>
                      <a:endParaRPr lang="es-CO"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tc vMerge="1">
                  <a:txBody>
                    <a:bodyPr/>
                    <a:lstStyle/>
                    <a:p>
                      <a:pPr marL="0" algn="ctr" defTabSz="914400" rtl="0" eaLnBrk="1" fontAlgn="b" latinLnBrk="0" hangingPunct="1">
                        <a:lnSpc>
                          <a:spcPct val="150000"/>
                        </a:lnSpc>
                      </a:pPr>
                      <a:endParaRPr lang="es-ES" sz="1300" u="none" strike="noStrike" kern="1200" dirty="0">
                        <a:solidFill>
                          <a:schemeClr val="tx1"/>
                        </a:solidFill>
                        <a:effectLst/>
                        <a:latin typeface="+mn-lt"/>
                        <a:ea typeface="+mn-ea"/>
                        <a:cs typeface="+mn-cs"/>
                      </a:endParaRPr>
                    </a:p>
                  </a:txBody>
                  <a:tcPr marL="0" marR="0" marT="0" marB="0" anchor="ctr"/>
                </a:tc>
                <a:extLst>
                  <a:ext uri="{0D108BD9-81ED-4DB2-BD59-A6C34878D82A}">
                    <a16:rowId xmlns:a16="http://schemas.microsoft.com/office/drawing/2014/main" val="66659449"/>
                  </a:ext>
                </a:extLst>
              </a:tr>
              <a:tr h="247771">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BARRIDO Y LIMPIEZA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MANUAL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932</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438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rowSpan="3">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noFill/>
                  </a:tcPr>
                </a:tc>
                <a:tc rowSpan="3">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40,7%</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extLst>
                  <a:ext uri="{0D108BD9-81ED-4DB2-BD59-A6C34878D82A}">
                    <a16:rowId xmlns:a16="http://schemas.microsoft.com/office/drawing/2014/main" val="3674210074"/>
                  </a:ext>
                </a:extLst>
              </a:tr>
              <a:tr h="247771">
                <a:tc vMerge="1">
                  <a:txBody>
                    <a:bodyPr/>
                    <a:lstStyle/>
                    <a:p>
                      <a:pPr algn="ctr" rtl="0" fontAlgn="b">
                        <a:lnSpc>
                          <a:spcPct val="150000"/>
                        </a:lnSpc>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BARRIDO MECÁNICO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2"/>
                  </a:ext>
                </a:extLst>
              </a:tr>
              <a:tr h="207501">
                <a:tc vMerge="1">
                  <a:txBody>
                    <a:bodyPr/>
                    <a:lstStyle/>
                    <a:p>
                      <a:pPr marL="0" marR="0" lvl="0" indent="0" algn="l" defTabSz="914400" rtl="0" eaLnBrk="1" fontAlgn="b" latinLnBrk="0" hangingPunct="1">
                        <a:lnSpc>
                          <a:spcPct val="10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CUARTELILLO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noFill/>
                  </a:tcPr>
                </a:tc>
                <a:tc vMerge="1">
                  <a:txBody>
                    <a:bodyPr/>
                    <a:lstStyle/>
                    <a:p>
                      <a:pPr algn="ctr" rtl="0" fontAlgn="b">
                        <a:lnSpc>
                          <a:spcPct val="10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0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0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0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2307062242"/>
                  </a:ext>
                </a:extLst>
              </a:tr>
              <a:tr h="200529">
                <a:tc rowSpan="4">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COSTO LIMPIEZA URBANA  SUSCRIPTOR</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LAVADO PGIRS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2.205</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289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marL="0" algn="ctr" defTabSz="914400" rtl="0" eaLnBrk="1" fontAlgn="b" latinLnBrk="0" hangingPunct="1">
                        <a:lnSpc>
                          <a:spcPct val="100000"/>
                        </a:lnSpc>
                      </a:pPr>
                      <a:r>
                        <a:rPr lang="es-ES" sz="1100" u="none" strike="noStrike" kern="1200" dirty="0">
                          <a:solidFill>
                            <a:srgbClr val="002060"/>
                          </a:solidFill>
                          <a:effectLst/>
                          <a:latin typeface="Calibri" panose="020F0502020204030204" pitchFamily="34" charset="0"/>
                          <a:cs typeface="Calibri" panose="020F0502020204030204" pitchFamily="34" charset="0"/>
                        </a:rPr>
                        <a:t>1.077</a:t>
                      </a:r>
                      <a:endParaRPr lang="es-ES" sz="1100" b="0" i="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nchor="ctr">
                    <a:solidFill>
                      <a:schemeClr val="accent6">
                        <a:lumMod val="20000"/>
                        <a:lumOff val="80000"/>
                      </a:schemeClr>
                    </a:solidFill>
                  </a:tcPr>
                </a:tc>
                <a:tc rowSpan="4">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26,8%</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1681665366"/>
                  </a:ext>
                </a:extLst>
              </a:tr>
              <a:tr h="247771">
                <a:tc vMerge="1">
                  <a:txBody>
                    <a:bodyPr/>
                    <a:lstStyle/>
                    <a:p>
                      <a:pPr marL="0" marR="0" lvl="0" indent="0" algn="l" defTabSz="914400" rtl="0" eaLnBrk="1" fontAlgn="b" latinLnBrk="0" hangingPunct="1">
                        <a:lnSpc>
                          <a:spcPct val="150000"/>
                        </a:lnSpc>
                        <a:spcBef>
                          <a:spcPts val="0"/>
                        </a:spcBef>
                        <a:spcAft>
                          <a:spcPts val="0"/>
                        </a:spcAft>
                        <a:buClrTx/>
                        <a:buSzTx/>
                        <a:buFontTx/>
                        <a:buNone/>
                        <a:tabLst/>
                        <a:defRPr/>
                      </a:pPr>
                      <a:endParaRPr lang="es-ES" sz="1300" b="0" i="0" u="none" strike="noStrike" dirty="0">
                        <a:solidFill>
                          <a:srgbClr val="002060"/>
                        </a:solidFill>
                        <a:effectLst/>
                        <a:latin typeface="+mn-lt"/>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INST. Y MTTO CESTAS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 11 y 28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marL="0" algn="ctr" defTabSz="914400" rtl="0" eaLnBrk="1" fontAlgn="b" latinLnBrk="0" hangingPunct="1">
                        <a:lnSpc>
                          <a:spcPct val="150000"/>
                        </a:lnSpc>
                      </a:pPr>
                      <a:endParaRPr lang="es-ES" sz="1300" b="0" i="0" u="none" strike="noStrike" kern="1200" dirty="0">
                        <a:solidFill>
                          <a:srgbClr val="002060"/>
                        </a:solidFill>
                        <a:effectLst/>
                        <a:latin typeface="Calibri"/>
                        <a:ea typeface="+mn-ea"/>
                        <a:cs typeface="+mn-cs"/>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3896255396"/>
                  </a:ext>
                </a:extLst>
              </a:tr>
              <a:tr h="247771">
                <a:tc vMerge="1">
                  <a:txBody>
                    <a:bodyPr/>
                    <a:lstStyle/>
                    <a:p>
                      <a:pPr algn="l" rtl="0" fontAlgn="b">
                        <a:lnSpc>
                          <a:spcPct val="150000"/>
                        </a:lnSpc>
                      </a:pPr>
                      <a:endParaRPr lang="es-ES" sz="1300" b="0" i="0" u="none" strike="noStrike" dirty="0">
                        <a:solidFill>
                          <a:srgbClr val="002060"/>
                        </a:solidFill>
                        <a:effectLst/>
                        <a:latin typeface="Calibri"/>
                      </a:endParaRPr>
                    </a:p>
                  </a:txBody>
                  <a:tcPr marL="0" marR="0" marT="0" marB="0" anchor="ct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CORTE DE CÉSPED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15 y 16</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lnSpc>
                          <a:spcPct val="150000"/>
                        </a:lnSpc>
                      </a:pPr>
                      <a:endParaRPr lang="es-CO"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0" i="0" u="none" strike="noStrike" dirty="0">
                        <a:solidFill>
                          <a:srgbClr val="002060"/>
                        </a:solidFill>
                        <a:effectLst/>
                        <a:latin typeface="Calibri"/>
                      </a:endParaRPr>
                    </a:p>
                  </a:txBody>
                  <a:tcPr marL="0" marR="0" marT="0" marB="0" anchor="ctr"/>
                </a:tc>
                <a:tc vMerge="1">
                  <a:txBody>
                    <a:bodyPr/>
                    <a:lstStyle/>
                    <a:p>
                      <a:pPr algn="ctr" rtl="0" fontAlgn="b">
                        <a:lnSpc>
                          <a:spcPct val="150000"/>
                        </a:lnSpc>
                      </a:pPr>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10004"/>
                  </a:ext>
                </a:extLst>
              </a:tr>
              <a:tr h="161196">
                <a:tc vMerge="1">
                  <a:txBody>
                    <a:bodyPr/>
                    <a:lstStyle/>
                    <a:p>
                      <a:pPr algn="l" rtl="0" fontAlgn="b"/>
                      <a:endParaRPr lang="es-CO" sz="1300" b="0" i="0" u="none" strike="noStrike" dirty="0">
                        <a:solidFill>
                          <a:srgbClr val="002060"/>
                        </a:solidFill>
                        <a:effectLst/>
                        <a:latin typeface="+mn-lt"/>
                      </a:endParaRPr>
                    </a:p>
                  </a:txBody>
                  <a:tcPr marL="0" marR="0" marT="0" marB="0" anchor="ct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PODA DE ÁRBOLES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 y 18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vMerge="1">
                  <a:txBody>
                    <a:bodyPr/>
                    <a:lstStyle/>
                    <a:p>
                      <a:pPr algn="ctr" rtl="0" fontAlgn="b"/>
                      <a:endParaRPr lang="es-CO"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0" i="0" u="none" strike="noStrike" dirty="0">
                        <a:solidFill>
                          <a:srgbClr val="002060"/>
                        </a:solidFill>
                        <a:effectLst/>
                        <a:latin typeface="Calibri"/>
                      </a:endParaRPr>
                    </a:p>
                  </a:txBody>
                  <a:tcPr marL="0" marR="0" marT="0" marB="0" anchor="ctr"/>
                </a:tc>
                <a:tc vMerge="1">
                  <a:txBody>
                    <a:bodyPr/>
                    <a:lstStyle/>
                    <a:p>
                      <a:pPr algn="ctr" rtl="0" fontAlgn="b"/>
                      <a:endParaRPr lang="es-ES" sz="1300" b="1" i="0" u="none" strike="noStrike" dirty="0">
                        <a:solidFill>
                          <a:srgbClr val="002060"/>
                        </a:solidFill>
                        <a:effectLst/>
                        <a:latin typeface="Calibri"/>
                      </a:endParaRPr>
                    </a:p>
                  </a:txBody>
                  <a:tcPr marL="0" marR="0" marT="0" marB="0" anchor="ctr"/>
                </a:tc>
                <a:extLst>
                  <a:ext uri="{0D108BD9-81ED-4DB2-BD59-A6C34878D82A}">
                    <a16:rowId xmlns:a16="http://schemas.microsoft.com/office/drawing/2014/main" val="4265432237"/>
                  </a:ext>
                </a:extLst>
              </a:tr>
              <a:tr h="483587">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CONTENERIZACIÓN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LAVADO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RECONTEO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RECOLECCIÓN</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21 </a:t>
                      </a:r>
                      <a:endParaRPr lang="es-ES" sz="1100" b="0" i="0" u="none" strike="noStrike" dirty="0">
                        <a:solidFill>
                          <a:srgbClr val="002060"/>
                        </a:solidFill>
                        <a:effectLst/>
                        <a:latin typeface="Calibri" panose="020F0502020204030204" pitchFamily="34" charset="0"/>
                        <a:cs typeface="Calibri" panose="020F0502020204030204" pitchFamily="34" charset="0"/>
                      </a:endParaRPr>
                    </a:p>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22</a:t>
                      </a:r>
                    </a:p>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25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474</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117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348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rowSpan="2">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33,6%</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0007"/>
                  </a:ext>
                </a:extLst>
              </a:tr>
              <a:tr h="161196">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MANTENIMIENTO</a:t>
                      </a:r>
                    </a:p>
                  </a:txBody>
                  <a:tcPr marL="0" marR="0" marT="0" marB="0" anchor="ctr">
                    <a:noFill/>
                  </a:tcPr>
                </a:tc>
                <a:tc>
                  <a:txBody>
                    <a:bodyPr/>
                    <a:lstStyle/>
                    <a:p>
                      <a:pPr algn="ctr" rtl="0" fontAlgn="b">
                        <a:lnSpc>
                          <a:spcPct val="100000"/>
                        </a:lnSpc>
                      </a:pPr>
                      <a:r>
                        <a:rPr lang="es-ES" sz="1100" b="0" i="0" u="none" strike="noStrike" dirty="0">
                          <a:solidFill>
                            <a:srgbClr val="002060"/>
                          </a:solidFill>
                          <a:effectLst/>
                          <a:highlight>
                            <a:srgbClr val="FFFFFF"/>
                          </a:highlight>
                          <a:latin typeface="Calibri" panose="020F0502020204030204" pitchFamily="34" charset="0"/>
                          <a:cs typeface="Calibri" panose="020F0502020204030204" pitchFamily="34" charset="0"/>
                        </a:rPr>
                        <a:t>26</a:t>
                      </a:r>
                    </a:p>
                  </a:txBody>
                  <a:tcPr marL="0" marR="0" marT="0" marB="0" anchor="ctr">
                    <a:noFill/>
                  </a:tcPr>
                </a:tc>
                <a:tc v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100" u="none" strike="noStrike" kern="1200" dirty="0">
                        <a:solidFill>
                          <a:srgbClr val="002060"/>
                        </a:solidFill>
                        <a:effectLst/>
                        <a:latin typeface="Calibri" panose="020F0502020204030204" pitchFamily="34" charset="0"/>
                        <a:ea typeface="+mn-ea"/>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tc vMerge="1">
                  <a:txBody>
                    <a:bodyPr/>
                    <a:lstStyle/>
                    <a:p>
                      <a:pPr algn="ctr" rtl="0" fontAlgn="b">
                        <a:lnSpc>
                          <a:spcPct val="100000"/>
                        </a:lnSpc>
                      </a:pP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solidFill>
                      <a:schemeClr val="accent6">
                        <a:lumMod val="20000"/>
                        <a:lumOff val="80000"/>
                      </a:schemeClr>
                    </a:solidFill>
                  </a:tcPr>
                </a:tc>
                <a:extLst>
                  <a:ext uri="{0D108BD9-81ED-4DB2-BD59-A6C34878D82A}">
                    <a16:rowId xmlns:a16="http://schemas.microsoft.com/office/drawing/2014/main" val="3664490346"/>
                  </a:ext>
                </a:extLst>
              </a:tr>
              <a:tr h="242495">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PUNTOS CRÍTICOS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P. CRÍTICOS - A. CLANDESTINO</a:t>
                      </a:r>
                    </a:p>
                  </a:txBody>
                  <a:tcPr marL="0" marR="0" marT="0" marB="0" anchor="ctr">
                    <a:solidFill>
                      <a:schemeClr val="accent6">
                        <a:lumMod val="20000"/>
                        <a:lumOff val="80000"/>
                      </a:schemeClr>
                    </a:solidFill>
                  </a:tcPr>
                </a:tc>
                <a:tc>
                  <a:txBody>
                    <a:bodyPr/>
                    <a:lstStyle/>
                    <a:p>
                      <a:pPr algn="ctr" rtl="0" fontAlgn="b">
                        <a:lnSpc>
                          <a:spcPct val="100000"/>
                        </a:lnSpc>
                      </a:pPr>
                      <a:r>
                        <a:rPr lang="es-ES" sz="1100" u="none" strike="noStrike" dirty="0">
                          <a:solidFill>
                            <a:srgbClr val="002060"/>
                          </a:solidFill>
                          <a:effectLst/>
                          <a:latin typeface="Calibri" panose="020F0502020204030204" pitchFamily="34" charset="0"/>
                          <a:cs typeface="Calibri" panose="020F0502020204030204" pitchFamily="34" charset="0"/>
                        </a:rPr>
                        <a:t>13, 38 y 39</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marL="0" marR="0" lvl="0" indent="0" algn="ctr" defTabSz="914400" rtl="0" eaLnBrk="1" fontAlgn="b" latinLnBrk="0" hangingPunct="1">
                        <a:lnSpc>
                          <a:spcPct val="150000"/>
                        </a:lnSpc>
                        <a:spcBef>
                          <a:spcPts val="0"/>
                        </a:spcBef>
                        <a:spcAft>
                          <a:spcPts val="0"/>
                        </a:spcAft>
                        <a:buClrTx/>
                        <a:buSzTx/>
                        <a:buFontTx/>
                        <a:buNone/>
                        <a:tabLst/>
                        <a:defRPr/>
                      </a:pPr>
                      <a:r>
                        <a:rPr lang="es-CO" sz="1100" u="none" strike="noStrike" kern="1200" dirty="0">
                          <a:solidFill>
                            <a:srgbClr val="002060"/>
                          </a:solidFill>
                          <a:effectLst/>
                          <a:latin typeface="Calibri" panose="020F0502020204030204" pitchFamily="34" charset="0"/>
                          <a:ea typeface="+mn-ea"/>
                          <a:cs typeface="Calibri" panose="020F0502020204030204" pitchFamily="34" charset="0"/>
                        </a:rPr>
                        <a:t>2.992</a:t>
                      </a:r>
                    </a:p>
                  </a:txBody>
                  <a:tcPr marL="0" marR="0" marT="0" marB="0">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634</a:t>
                      </a:r>
                    </a:p>
                  </a:txBody>
                  <a:tcPr marL="0" marR="0" marT="0" marB="0">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1.077</a:t>
                      </a:r>
                    </a:p>
                  </a:txBody>
                  <a:tcPr marL="0" marR="0" marT="0" marB="0">
                    <a:solidFill>
                      <a:schemeClr val="accent6">
                        <a:lumMod val="20000"/>
                        <a:lumOff val="80000"/>
                      </a:schemeClr>
                    </a:solidFill>
                  </a:tcPr>
                </a:tc>
                <a:tc>
                  <a:txBody>
                    <a:bodyPr/>
                    <a:lstStyle/>
                    <a:p>
                      <a:pPr marL="0" algn="ctr" defTabSz="914400" rtl="0" eaLnBrk="1" fontAlgn="b" latinLnBrk="0" hangingPunct="1">
                        <a:lnSpc>
                          <a:spcPct val="150000"/>
                        </a:lnSpc>
                      </a:pPr>
                      <a:r>
                        <a:rPr lang="es-ES" sz="1100" u="none" strike="noStrike" kern="1200" dirty="0">
                          <a:solidFill>
                            <a:srgbClr val="002060"/>
                          </a:solidFill>
                          <a:effectLst/>
                          <a:latin typeface="Calibri" panose="020F0502020204030204" pitchFamily="34" charset="0"/>
                          <a:ea typeface="+mn-ea"/>
                          <a:cs typeface="Calibri" panose="020F0502020204030204" pitchFamily="34" charset="0"/>
                        </a:rPr>
                        <a:t>58,9%</a:t>
                      </a:r>
                    </a:p>
                  </a:txBody>
                  <a:tcPr marL="0" marR="0" marT="0" marB="0">
                    <a:solidFill>
                      <a:schemeClr val="accent6">
                        <a:lumMod val="20000"/>
                        <a:lumOff val="80000"/>
                      </a:schemeClr>
                    </a:solidFill>
                  </a:tcPr>
                </a:tc>
                <a:extLst>
                  <a:ext uri="{0D108BD9-81ED-4DB2-BD59-A6C34878D82A}">
                    <a16:rowId xmlns:a16="http://schemas.microsoft.com/office/drawing/2014/main" val="10011"/>
                  </a:ext>
                </a:extLst>
              </a:tr>
              <a:tr h="228418">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ES" sz="1100" u="none" strike="noStrike" dirty="0">
                          <a:solidFill>
                            <a:srgbClr val="002060"/>
                          </a:solidFill>
                          <a:effectLst/>
                          <a:latin typeface="Calibri" panose="020F0502020204030204" pitchFamily="34" charset="0"/>
                          <a:cs typeface="Calibri" panose="020F0502020204030204" pitchFamily="34" charset="0"/>
                        </a:rPr>
                        <a:t>ADICIÓN LAVADO AREAS PÚBLICAS</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MAYORES FRECUENCIAS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24</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43</a:t>
                      </a:r>
                      <a:endParaRPr lang="es-CO"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17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331</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r>
                        <a:rPr lang="es-ES" sz="1100" u="none" strike="noStrike" dirty="0">
                          <a:solidFill>
                            <a:srgbClr val="002060"/>
                          </a:solidFill>
                          <a:effectLst/>
                          <a:latin typeface="Calibri" panose="020F0502020204030204" pitchFamily="34" charset="0"/>
                          <a:cs typeface="Calibri" panose="020F0502020204030204" pitchFamily="34" charset="0"/>
                        </a:rPr>
                        <a:t>5,1%</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1335463508"/>
                  </a:ext>
                </a:extLst>
              </a:tr>
              <a:tr h="247771">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CALIDAD DEL SERVICIO</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2.772</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655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1.077</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60,8%</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accent6">
                        <a:lumMod val="20000"/>
                        <a:lumOff val="80000"/>
                      </a:schemeClr>
                    </a:solidFill>
                  </a:tcPr>
                </a:tc>
                <a:extLst>
                  <a:ext uri="{0D108BD9-81ED-4DB2-BD59-A6C34878D82A}">
                    <a16:rowId xmlns:a16="http://schemas.microsoft.com/office/drawing/2014/main" val="730247817"/>
                  </a:ext>
                </a:extLst>
              </a:tr>
              <a:tr h="247771">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COBERTURA TOTAL</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TODOS</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NA</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10.843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873</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1.085</a:t>
                      </a:r>
                      <a:endParaRPr lang="es-ES" sz="1100" b="0"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tc>
                  <a:txBody>
                    <a:bodyPr/>
                    <a:lstStyle/>
                    <a:p>
                      <a:pPr algn="ctr" rtl="0" fontAlgn="b">
                        <a:lnSpc>
                          <a:spcPct val="150000"/>
                        </a:lnSpc>
                      </a:pPr>
                      <a:r>
                        <a:rPr lang="es-ES" sz="1100" u="none" strike="noStrike" dirty="0">
                          <a:solidFill>
                            <a:srgbClr val="002060"/>
                          </a:solidFill>
                          <a:effectLst/>
                          <a:latin typeface="Calibri" panose="020F0502020204030204" pitchFamily="34" charset="0"/>
                          <a:cs typeface="Calibri" panose="020F0502020204030204" pitchFamily="34" charset="0"/>
                        </a:rPr>
                        <a:t>80,5%</a:t>
                      </a:r>
                      <a:endParaRPr lang="es-ES" sz="1100" b="1" i="0" u="none" strike="noStrike" dirty="0">
                        <a:solidFill>
                          <a:srgbClr val="002060"/>
                        </a:solidFill>
                        <a:effectLst/>
                        <a:latin typeface="Calibri" panose="020F0502020204030204" pitchFamily="34" charset="0"/>
                        <a:cs typeface="Calibri" panose="020F0502020204030204" pitchFamily="34" charset="0"/>
                      </a:endParaRPr>
                    </a:p>
                  </a:txBody>
                  <a:tcPr marL="0" marR="0" marT="0" marB="0" anchor="ctr">
                    <a:solidFill>
                      <a:schemeClr val="bg1">
                        <a:alpha val="20000"/>
                      </a:schemeClr>
                    </a:solidFill>
                  </a:tcPr>
                </a:tc>
                <a:extLst>
                  <a:ext uri="{0D108BD9-81ED-4DB2-BD59-A6C34878D82A}">
                    <a16:rowId xmlns:a16="http://schemas.microsoft.com/office/drawing/2014/main" val="2287251108"/>
                  </a:ext>
                </a:extLst>
              </a:tr>
            </a:tbl>
          </a:graphicData>
        </a:graphic>
      </p:graphicFrame>
    </p:spTree>
    <p:extLst>
      <p:ext uri="{BB962C8B-B14F-4D97-AF65-F5344CB8AC3E}">
        <p14:creationId xmlns:p14="http://schemas.microsoft.com/office/powerpoint/2010/main" val="365346625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uadroTexto 18">
            <a:extLst>
              <a:ext uri="{FF2B5EF4-FFF2-40B4-BE49-F238E27FC236}">
                <a16:creationId xmlns:a16="http://schemas.microsoft.com/office/drawing/2014/main" id="{F7383330-82FF-48CE-BA66-168E9E5358A4}"/>
              </a:ext>
            </a:extLst>
          </p:cNvPr>
          <p:cNvSpPr txBox="1"/>
          <p:nvPr/>
        </p:nvSpPr>
        <p:spPr>
          <a:xfrm>
            <a:off x="2345167" y="154202"/>
            <a:ext cx="9617084"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Indicadores De Cobertura Territorial</a:t>
            </a:r>
            <a:endParaRPr lang="es-CO" sz="2000" dirty="0">
              <a:latin typeface="Candara" panose="020E0502030303020204" pitchFamily="34" charset="0"/>
            </a:endParaRPr>
          </a:p>
          <a:p>
            <a:pPr lvl="1"/>
            <a:r>
              <a:rPr lang="es-CO" sz="1600" b="0" dirty="0">
                <a:solidFill>
                  <a:schemeClr val="tx2"/>
                </a:solidFill>
              </a:rPr>
              <a:t>Mapa de cobertura total del servicio de aseo – mayo de 2024</a:t>
            </a:r>
            <a:endParaRPr lang="es-CO" sz="2000" b="1" dirty="0">
              <a:latin typeface="Candara" panose="020E0502030303020204" pitchFamily="34" charset="0"/>
            </a:endParaRPr>
          </a:p>
        </p:txBody>
      </p:sp>
      <p:cxnSp>
        <p:nvCxnSpPr>
          <p:cNvPr id="20" name="Conector recto 19">
            <a:extLst>
              <a:ext uri="{FF2B5EF4-FFF2-40B4-BE49-F238E27FC236}">
                <a16:creationId xmlns:a16="http://schemas.microsoft.com/office/drawing/2014/main" id="{FEBDD9BE-BA31-4BEC-8405-1BA4F4A10AB9}"/>
              </a:ext>
            </a:extLst>
          </p:cNvPr>
          <p:cNvCxnSpPr>
            <a:cxnSpLocks/>
          </p:cNvCxnSpPr>
          <p:nvPr/>
        </p:nvCxnSpPr>
        <p:spPr>
          <a:xfrm>
            <a:off x="89647" y="112305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AF1699C0-A20B-431E-84DB-E46ED8A3AC49}"/>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26520" y="154202"/>
            <a:ext cx="1443585" cy="879738"/>
          </a:xfrm>
          <a:prstGeom prst="rect">
            <a:avLst/>
          </a:prstGeom>
        </p:spPr>
      </p:pic>
      <p:pic>
        <p:nvPicPr>
          <p:cNvPr id="3" name="Imagen 2" descr="Mapa&#10;&#10;Descripción generada automáticamente">
            <a:extLst>
              <a:ext uri="{FF2B5EF4-FFF2-40B4-BE49-F238E27FC236}">
                <a16:creationId xmlns:a16="http://schemas.microsoft.com/office/drawing/2014/main" id="{E7A4B583-688E-2AB3-D87D-2B728D089FD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9648" y="1199361"/>
            <a:ext cx="11955464" cy="5658638"/>
          </a:xfrm>
          <a:prstGeom prst="rect">
            <a:avLst/>
          </a:prstGeom>
        </p:spPr>
      </p:pic>
    </p:spTree>
    <p:extLst>
      <p:ext uri="{BB962C8B-B14F-4D97-AF65-F5344CB8AC3E}">
        <p14:creationId xmlns:p14="http://schemas.microsoft.com/office/powerpoint/2010/main" val="391469223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6E3455A4-4AEA-4A34-89E1-4C69A696CF3C}"/>
              </a:ext>
            </a:extLst>
          </p:cNvPr>
          <p:cNvSpPr txBox="1">
            <a:spLocks/>
          </p:cNvSpPr>
          <p:nvPr/>
        </p:nvSpPr>
        <p:spPr>
          <a:xfrm>
            <a:off x="6232844" y="5003629"/>
            <a:ext cx="5959156" cy="698392"/>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a:tabLst>
                <a:tab pos="914400" algn="l"/>
              </a:tabLst>
            </a:pPr>
            <a:r>
              <a:rPr lang="es-CO" sz="4400" b="1" kern="0" cap="small" dirty="0">
                <a:solidFill>
                  <a:schemeClr val="accent1">
                    <a:lumMod val="50000"/>
                  </a:schemeClr>
                </a:solidFill>
                <a:latin typeface="Candara" panose="020E0502030303020204" pitchFamily="34" charset="0"/>
              </a:rPr>
              <a:t> gestión social</a:t>
            </a:r>
          </a:p>
        </p:txBody>
      </p:sp>
      <p:pic>
        <p:nvPicPr>
          <p:cNvPr id="4"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2">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7791068" y="2160921"/>
            <a:ext cx="2842708" cy="2842708"/>
          </a:xfrm>
          <a:prstGeom prst="rect">
            <a:avLst/>
          </a:prstGeom>
        </p:spPr>
      </p:pic>
    </p:spTree>
    <p:extLst>
      <p:ext uri="{BB962C8B-B14F-4D97-AF65-F5344CB8AC3E}">
        <p14:creationId xmlns:p14="http://schemas.microsoft.com/office/powerpoint/2010/main" val="50713796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a:extLst>
              <a:ext uri="{FF2B5EF4-FFF2-40B4-BE49-F238E27FC236}">
                <a16:creationId xmlns:a16="http://schemas.microsoft.com/office/drawing/2014/main" id="{72C390B0-9495-4F5E-2860-101C1804C73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1814392" y="1692424"/>
            <a:ext cx="8376241" cy="4093029"/>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342973" y="3692337"/>
            <a:ext cx="1824878" cy="79564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181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H="1">
            <a:off x="2077637" y="4013725"/>
            <a:ext cx="2127312" cy="1120761"/>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257883" y="1299611"/>
            <a:ext cx="1863350" cy="1886520"/>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MX" sz="1200" cap="small" dirty="0">
                <a:solidFill>
                  <a:schemeClr val="accent1">
                    <a:lumMod val="50000"/>
                  </a:schemeClr>
                </a:solidFill>
                <a:latin typeface="+mn-lt"/>
                <a:ea typeface="+mn-ea"/>
                <a:cs typeface="+mn-cs"/>
              </a:rPr>
              <a:t>41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a:t>
            </a:r>
          </a:p>
          <a:p>
            <a:r>
              <a:rPr lang="es-CO" sz="1200" b="1" dirty="0">
                <a:solidFill>
                  <a:schemeClr val="accent1">
                    <a:lumMod val="50000"/>
                  </a:schemeClr>
                </a:solidFill>
                <a:latin typeface="+mn-lt"/>
              </a:rPr>
              <a:t>ENGATIVÁ</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124  Actividades</a:t>
            </a:r>
            <a:endParaRPr lang="es-CO" sz="1200" cap="small" dirty="0">
              <a:solidFill>
                <a:schemeClr val="accent1">
                  <a:lumMod val="50000"/>
                </a:schemeClr>
              </a:solidFill>
              <a:latin typeface="+mn-lt"/>
              <a:ea typeface="+mn-ea"/>
              <a:cs typeface="+mn-cs"/>
            </a:endParaRP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a:off x="1541324" y="3474839"/>
            <a:ext cx="1124951" cy="671649"/>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325195" y="5092477"/>
            <a:ext cx="3892001" cy="9510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endParaRPr lang="es-CO" sz="1200" cap="small" dirty="0">
              <a:solidFill>
                <a:schemeClr val="accent1">
                  <a:lumMod val="50000"/>
                </a:schemeClr>
              </a:solidFill>
              <a:latin typeface="+mn-lt"/>
              <a:ea typeface="+mn-ea"/>
              <a:cs typeface="+mn-cs"/>
            </a:endParaRPr>
          </a:p>
          <a:p>
            <a:r>
              <a:rPr lang="es-MX" sz="1200" cap="small" dirty="0">
                <a:solidFill>
                  <a:schemeClr val="accent1">
                    <a:lumMod val="50000"/>
                  </a:schemeClr>
                </a:solidFill>
                <a:latin typeface="+mn-lt"/>
                <a:ea typeface="+mn-ea"/>
                <a:cs typeface="+mn-cs"/>
              </a:rPr>
              <a:t>152 Actividades                         321 Actividades</a:t>
            </a:r>
            <a:endParaRPr lang="es-CO" sz="1200" cap="small" dirty="0">
              <a:solidFill>
                <a:schemeClr val="accent1">
                  <a:lumMod val="50000"/>
                </a:schemeClr>
              </a:solidFill>
              <a:latin typeface="+mn-lt"/>
              <a:ea typeface="+mn-ea"/>
              <a:cs typeface="+mn-cs"/>
            </a:endParaRP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380008" y="5406498"/>
            <a:ext cx="868768" cy="338554"/>
          </a:xfrm>
          <a:prstGeom prst="rect">
            <a:avLst/>
          </a:prstGeom>
        </p:spPr>
        <p:txBody>
          <a:bodyPr wrap="square">
            <a:spAutoFit/>
          </a:bodyPr>
          <a:lstStyle/>
          <a:p>
            <a:r>
              <a:rPr lang="es-CO" sz="1600" dirty="0">
                <a:solidFill>
                  <a:schemeClr val="accent1">
                    <a:lumMod val="50000"/>
                  </a:schemeClr>
                </a:solidFill>
              </a:rPr>
              <a:t>-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flipV="1">
            <a:off x="1655899" y="2257743"/>
            <a:ext cx="2020753" cy="1364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p:nvPr/>
        </p:nvCxnSpPr>
        <p:spPr>
          <a:xfrm>
            <a:off x="1406710" y="5134486"/>
            <a:ext cx="1396412"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5680473" y="1070794"/>
            <a:ext cx="6714755" cy="174327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a:t>
            </a:r>
          </a:p>
          <a:p>
            <a:r>
              <a:rPr lang="es-MX" sz="1200" cap="small" dirty="0">
                <a:solidFill>
                  <a:schemeClr val="accent1">
                    <a:lumMod val="50000"/>
                  </a:schemeClr>
                </a:solidFill>
                <a:latin typeface="+mn-lt"/>
                <a:ea typeface="+mn-ea"/>
                <a:cs typeface="+mn-cs"/>
              </a:rPr>
              <a:t>178  Actividades                 200 Actividades                   3  Actividad                      259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a:t>
            </a:r>
          </a:p>
          <a:p>
            <a:r>
              <a:rPr lang="es-CO" sz="1200" b="1" dirty="0">
                <a:solidFill>
                  <a:schemeClr val="accent1">
                    <a:lumMod val="50000"/>
                  </a:schemeClr>
                </a:solidFill>
                <a:latin typeface="+mn-lt"/>
              </a:rPr>
              <a:t>                                  CHAPINERO                         SANTA FE                             USAQUÉN</a:t>
            </a:r>
          </a:p>
          <a:p>
            <a:r>
              <a:rPr lang="es-MX" sz="1200" cap="small" dirty="0">
                <a:solidFill>
                  <a:schemeClr val="accent1">
                    <a:lumMod val="50000"/>
                  </a:schemeClr>
                </a:solidFill>
                <a:latin typeface="+mn-lt"/>
                <a:ea typeface="+mn-ea"/>
                <a:cs typeface="+mn-cs"/>
              </a:rPr>
              <a:t>                                  228 Actividades                    237  Actividades                  235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p:nvPr/>
        </p:nvCxnSpPr>
        <p:spPr>
          <a:xfrm flipH="1">
            <a:off x="5273567" y="1403715"/>
            <a:ext cx="430318" cy="9435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5" name="130 Conector recto">
            <a:extLst>
              <a:ext uri="{FF2B5EF4-FFF2-40B4-BE49-F238E27FC236}">
                <a16:creationId xmlns:a16="http://schemas.microsoft.com/office/drawing/2014/main" id="{FE9682A9-ED51-420F-8DCF-DE32DC251851}"/>
              </a:ext>
            </a:extLst>
          </p:cNvPr>
          <p:cNvCxnSpPr/>
          <p:nvPr/>
        </p:nvCxnSpPr>
        <p:spPr>
          <a:xfrm flipH="1">
            <a:off x="5703885" y="1403715"/>
            <a:ext cx="4409190"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401108" y="5184923"/>
            <a:ext cx="7014744" cy="189440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r>
              <a:rPr lang="es-MX" sz="1200" cap="small" dirty="0">
                <a:solidFill>
                  <a:schemeClr val="accent1">
                    <a:lumMod val="50000"/>
                  </a:schemeClr>
                </a:solidFill>
                <a:latin typeface="+mn-lt"/>
                <a:ea typeface="+mn-ea"/>
                <a:cs typeface="+mn-cs"/>
              </a:rPr>
              <a:t>70  Actividades                  214 Actividades                    99  Actividades                   87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r>
              <a:rPr lang="es-MX" sz="1200" cap="small" dirty="0">
                <a:solidFill>
                  <a:schemeClr val="accent1">
                    <a:lumMod val="50000"/>
                  </a:schemeClr>
                </a:solidFill>
                <a:latin typeface="+mn-lt"/>
                <a:ea typeface="+mn-ea"/>
                <a:cs typeface="+mn-cs"/>
              </a:rPr>
              <a:t>180 Actividades                  91  Actividades                     131 </a:t>
            </a:r>
            <a:r>
              <a:rPr lang="es-MX" sz="1200" cap="small">
                <a:solidFill>
                  <a:schemeClr val="accent1">
                    <a:lumMod val="50000"/>
                  </a:schemeClr>
                </a:solidFill>
                <a:latin typeface="+mn-lt"/>
                <a:ea typeface="+mn-ea"/>
                <a:cs typeface="+mn-cs"/>
              </a:rPr>
              <a:t>Actividades                 106 </a:t>
            </a:r>
            <a:r>
              <a:rPr lang="es-MX" sz="1200" cap="small" dirty="0">
                <a:solidFill>
                  <a:schemeClr val="accent1">
                    <a:lumMod val="50000"/>
                  </a:schemeClr>
                </a:solidFill>
                <a:latin typeface="+mn-lt"/>
                <a:ea typeface="+mn-ea"/>
                <a:cs typeface="+mn-cs"/>
              </a:rPr>
              <a:t>Actividades </a:t>
            </a:r>
            <a:endParaRPr lang="es-CO" sz="1200" cap="small" dirty="0">
              <a:solidFill>
                <a:schemeClr val="accent1">
                  <a:lumMod val="50000"/>
                </a:schemeClr>
              </a:solidFill>
              <a:latin typeface="+mn-lt"/>
              <a:ea typeface="+mn-ea"/>
              <a:cs typeface="+mn-cs"/>
            </a:endParaRPr>
          </a:p>
        </p:txBody>
      </p:sp>
      <p:cxnSp>
        <p:nvCxnSpPr>
          <p:cNvPr id="37" name="152 Conector recto">
            <a:extLst>
              <a:ext uri="{FF2B5EF4-FFF2-40B4-BE49-F238E27FC236}">
                <a16:creationId xmlns:a16="http://schemas.microsoft.com/office/drawing/2014/main" id="{0BAB4A61-A5BD-4DEC-AD72-7706B6A1E886}"/>
              </a:ext>
            </a:extLst>
          </p:cNvPr>
          <p:cNvCxnSpPr/>
          <p:nvPr/>
        </p:nvCxnSpPr>
        <p:spPr>
          <a:xfrm flipH="1" flipV="1">
            <a:off x="4364354" y="5600394"/>
            <a:ext cx="3695435" cy="1048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8" name="158 Conector recto">
            <a:extLst>
              <a:ext uri="{FF2B5EF4-FFF2-40B4-BE49-F238E27FC236}">
                <a16:creationId xmlns:a16="http://schemas.microsoft.com/office/drawing/2014/main" id="{017D60C8-A69E-410F-B4E8-8B18BA4EF2B5}"/>
              </a:ext>
            </a:extLst>
          </p:cNvPr>
          <p:cNvCxnSpPr/>
          <p:nvPr/>
        </p:nvCxnSpPr>
        <p:spPr>
          <a:xfrm>
            <a:off x="4364354" y="5587232"/>
            <a:ext cx="0" cy="716988"/>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flipH="1">
            <a:off x="4363442" y="4427152"/>
            <a:ext cx="999133" cy="1173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2024</a:t>
            </a:r>
          </a:p>
          <a:p>
            <a:pPr lvl="1"/>
            <a:r>
              <a:rPr lang="es-CO" sz="1600" b="0" dirty="0">
                <a:solidFill>
                  <a:schemeClr val="accent1">
                    <a:lumMod val="50000"/>
                  </a:schemeClr>
                </a:solidFill>
              </a:rPr>
              <a:t>Así va la socialización y sensibilización del Esquema de Aseo con las comunidades al 30 de abril de 2024</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spTree>
    <p:extLst>
      <p:ext uri="{BB962C8B-B14F-4D97-AF65-F5344CB8AC3E}">
        <p14:creationId xmlns:p14="http://schemas.microsoft.com/office/powerpoint/2010/main" val="37105251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8A2CC0-E782-A897-3014-DA2A40690181}"/>
              </a:ext>
            </a:extLst>
          </p:cNvPr>
          <p:cNvPicPr>
            <a:picLocks noChangeAspect="1"/>
          </p:cNvPicPr>
          <p:nvPr/>
        </p:nvPicPr>
        <p:blipFill>
          <a:blip r:embed="rId3"/>
          <a:stretch>
            <a:fillRect/>
          </a:stretch>
        </p:blipFill>
        <p:spPr>
          <a:xfrm>
            <a:off x="1903317" y="2001006"/>
            <a:ext cx="7550480" cy="3687316"/>
          </a:xfrm>
          <a:prstGeom prst="rect">
            <a:avLst/>
          </a:prstGeom>
        </p:spPr>
      </p:pic>
      <p:sp>
        <p:nvSpPr>
          <p:cNvPr id="23" name="Título 1">
            <a:extLst>
              <a:ext uri="{FF2B5EF4-FFF2-40B4-BE49-F238E27FC236}">
                <a16:creationId xmlns:a16="http://schemas.microsoft.com/office/drawing/2014/main" id="{9E5E0D85-D483-416A-9BE3-211380D728FF}"/>
              </a:ext>
            </a:extLst>
          </p:cNvPr>
          <p:cNvSpPr txBox="1">
            <a:spLocks/>
          </p:cNvSpPr>
          <p:nvPr/>
        </p:nvSpPr>
        <p:spPr>
          <a:xfrm>
            <a:off x="159788" y="3989072"/>
            <a:ext cx="1824878" cy="119144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SUBA</a:t>
            </a:r>
          </a:p>
          <a:p>
            <a:r>
              <a:rPr lang="es-CO" sz="1200" cap="small" dirty="0">
                <a:solidFill>
                  <a:schemeClr val="accent1">
                    <a:lumMod val="50000"/>
                  </a:schemeClr>
                </a:solidFill>
                <a:latin typeface="+mn-lt"/>
                <a:ea typeface="+mn-ea"/>
                <a:cs typeface="+mn-cs"/>
              </a:rPr>
              <a:t>2018      354 Actividades </a:t>
            </a:r>
          </a:p>
          <a:p>
            <a:pPr marL="342900" indent="-342900">
              <a:buAutoNum type="arabicPlain" startAt="2019"/>
            </a:pPr>
            <a:r>
              <a:rPr lang="es-CO" sz="1200" cap="small" dirty="0">
                <a:solidFill>
                  <a:schemeClr val="accent1">
                    <a:lumMod val="50000"/>
                  </a:schemeClr>
                </a:solidFill>
                <a:latin typeface="+mn-lt"/>
                <a:ea typeface="+mn-ea"/>
                <a:cs typeface="+mn-cs"/>
              </a:rPr>
              <a:t>     745 Actividades</a:t>
            </a:r>
          </a:p>
          <a:p>
            <a:pPr marL="342900" indent="-342900">
              <a:buAutoNum type="arabicPlain" startAt="2019"/>
            </a:pPr>
            <a:r>
              <a:rPr lang="es-CO" sz="1200" cap="small" dirty="0">
                <a:solidFill>
                  <a:schemeClr val="accent1">
                    <a:lumMod val="50000"/>
                  </a:schemeClr>
                </a:solidFill>
                <a:latin typeface="+mn-lt"/>
                <a:ea typeface="+mn-ea"/>
                <a:cs typeface="+mn-cs"/>
              </a:rPr>
              <a:t>     508 Actividades</a:t>
            </a:r>
          </a:p>
          <a:p>
            <a:pPr marL="342900" indent="-342900">
              <a:buAutoNum type="arabicPlain" startAt="2019"/>
            </a:pPr>
            <a:r>
              <a:rPr lang="es-CO" sz="1200" cap="small" dirty="0">
                <a:solidFill>
                  <a:schemeClr val="accent1">
                    <a:lumMod val="50000"/>
                  </a:schemeClr>
                </a:solidFill>
                <a:latin typeface="+mn-lt"/>
                <a:ea typeface="+mn-ea"/>
                <a:cs typeface="+mn-cs"/>
              </a:rPr>
              <a:t>     714 Actividades</a:t>
            </a:r>
          </a:p>
          <a:p>
            <a:pPr marL="228600" indent="-228600">
              <a:buAutoNum type="arabicPlain" startAt="2022"/>
            </a:pPr>
            <a:r>
              <a:rPr lang="es-CO" sz="1200" cap="small" dirty="0">
                <a:solidFill>
                  <a:schemeClr val="accent1">
                    <a:lumMod val="50000"/>
                  </a:schemeClr>
                </a:solidFill>
                <a:latin typeface="+mn-lt"/>
                <a:ea typeface="+mn-ea"/>
                <a:cs typeface="+mn-cs"/>
              </a:rPr>
              <a:t>      560 Actividades</a:t>
            </a:r>
          </a:p>
          <a:p>
            <a:pPr marL="228600" indent="-228600">
              <a:buAutoNum type="arabicPlain" startAt="2022"/>
            </a:pPr>
            <a:r>
              <a:rPr lang="es-CO" sz="1200" cap="small" dirty="0">
                <a:solidFill>
                  <a:schemeClr val="accent1">
                    <a:lumMod val="50000"/>
                  </a:schemeClr>
                </a:solidFill>
                <a:latin typeface="+mn-lt"/>
                <a:ea typeface="+mn-ea"/>
                <a:cs typeface="+mn-cs"/>
              </a:rPr>
              <a:t>      557 Actividades</a:t>
            </a:r>
          </a:p>
        </p:txBody>
      </p:sp>
      <p:cxnSp>
        <p:nvCxnSpPr>
          <p:cNvPr id="25" name="52 Conector recto">
            <a:extLst>
              <a:ext uri="{FF2B5EF4-FFF2-40B4-BE49-F238E27FC236}">
                <a16:creationId xmlns:a16="http://schemas.microsoft.com/office/drawing/2014/main" id="{D7F378B1-F09F-4935-8918-881956639E29}"/>
              </a:ext>
            </a:extLst>
          </p:cNvPr>
          <p:cNvCxnSpPr>
            <a:cxnSpLocks/>
          </p:cNvCxnSpPr>
          <p:nvPr/>
        </p:nvCxnSpPr>
        <p:spPr>
          <a:xfrm flipV="1">
            <a:off x="1968220" y="4010397"/>
            <a:ext cx="2036522" cy="145266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26" name="54 Conector recto">
            <a:extLst>
              <a:ext uri="{FF2B5EF4-FFF2-40B4-BE49-F238E27FC236}">
                <a16:creationId xmlns:a16="http://schemas.microsoft.com/office/drawing/2014/main" id="{A14C810D-2D8E-48CB-9AC5-4B3062EDD597}"/>
              </a:ext>
            </a:extLst>
          </p:cNvPr>
          <p:cNvCxnSpPr>
            <a:cxnSpLocks/>
          </p:cNvCxnSpPr>
          <p:nvPr/>
        </p:nvCxnSpPr>
        <p:spPr>
          <a:xfrm flipH="1">
            <a:off x="892930" y="5224746"/>
            <a:ext cx="1012517" cy="0"/>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7" name="Título 1">
            <a:extLst>
              <a:ext uri="{FF2B5EF4-FFF2-40B4-BE49-F238E27FC236}">
                <a16:creationId xmlns:a16="http://schemas.microsoft.com/office/drawing/2014/main" id="{8A7D24BF-4B80-4CBD-880B-5583ACA02B8C}"/>
              </a:ext>
            </a:extLst>
          </p:cNvPr>
          <p:cNvSpPr txBox="1">
            <a:spLocks/>
          </p:cNvSpPr>
          <p:nvPr/>
        </p:nvSpPr>
        <p:spPr>
          <a:xfrm>
            <a:off x="166764" y="1368500"/>
            <a:ext cx="1863350" cy="2509618"/>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BARRIOS UNIDOS</a:t>
            </a:r>
          </a:p>
          <a:p>
            <a:r>
              <a:rPr lang="es-CO" sz="1200" cap="small" dirty="0">
                <a:solidFill>
                  <a:schemeClr val="accent1">
                    <a:lumMod val="50000"/>
                  </a:schemeClr>
                </a:solidFill>
                <a:latin typeface="+mn-lt"/>
                <a:ea typeface="+mn-ea"/>
                <a:cs typeface="+mn-cs"/>
              </a:rPr>
              <a:t>2018      308 Actividades </a:t>
            </a:r>
            <a:endParaRPr lang="es-CO" sz="1200" cap="small" dirty="0">
              <a:solidFill>
                <a:schemeClr val="accent1">
                  <a:lumMod val="50000"/>
                </a:schemeClr>
              </a:solidFill>
            </a:endParaRPr>
          </a:p>
          <a:p>
            <a:pPr marL="342900" indent="-342900">
              <a:buAutoNum type="arabicPlain" startAt="2019"/>
            </a:pPr>
            <a:r>
              <a:rPr lang="es-CO" sz="1200" cap="small" dirty="0">
                <a:solidFill>
                  <a:schemeClr val="accent1">
                    <a:lumMod val="50000"/>
                  </a:schemeClr>
                </a:solidFill>
                <a:latin typeface="+mn-lt"/>
                <a:ea typeface="+mn-ea"/>
                <a:cs typeface="+mn-cs"/>
              </a:rPr>
              <a:t>     313 Actividades </a:t>
            </a:r>
          </a:p>
          <a:p>
            <a:pPr marL="342900" indent="-342900">
              <a:buAutoNum type="arabicPlain" startAt="2019"/>
            </a:pPr>
            <a:r>
              <a:rPr lang="es-CO" sz="1200" cap="small" dirty="0">
                <a:solidFill>
                  <a:schemeClr val="accent1">
                    <a:lumMod val="50000"/>
                  </a:schemeClr>
                </a:solidFill>
                <a:latin typeface="+mn-lt"/>
                <a:ea typeface="+mn-ea"/>
                <a:cs typeface="+mn-cs"/>
              </a:rPr>
              <a:t>     211 Actividades</a:t>
            </a:r>
          </a:p>
          <a:p>
            <a:pPr marL="342900" indent="-342900">
              <a:buAutoNum type="arabicPlain" startAt="2019"/>
            </a:pPr>
            <a:r>
              <a:rPr lang="es-CO" sz="1200" cap="small" dirty="0">
                <a:solidFill>
                  <a:schemeClr val="accent1">
                    <a:lumMod val="50000"/>
                  </a:schemeClr>
                </a:solidFill>
                <a:latin typeface="+mn-lt"/>
                <a:ea typeface="+mn-ea"/>
                <a:cs typeface="+mn-cs"/>
              </a:rPr>
              <a:t>     171 Actividades</a:t>
            </a:r>
          </a:p>
          <a:p>
            <a:pPr marL="228600" indent="-228600">
              <a:buAutoNum type="arabicPlain" startAt="2022"/>
            </a:pPr>
            <a:r>
              <a:rPr lang="es-MX" sz="1200" cap="small" dirty="0">
                <a:solidFill>
                  <a:schemeClr val="accent1">
                    <a:lumMod val="50000"/>
                  </a:schemeClr>
                </a:solidFill>
                <a:latin typeface="+mn-lt"/>
                <a:ea typeface="+mn-ea"/>
                <a:cs typeface="+mn-cs"/>
              </a:rPr>
              <a:t>      189 Actividades</a:t>
            </a:r>
          </a:p>
          <a:p>
            <a:pPr marL="228600" indent="-228600">
              <a:buAutoNum type="arabicPlain" startAt="2022"/>
            </a:pPr>
            <a:r>
              <a:rPr lang="es-MX" sz="1200" cap="small" dirty="0">
                <a:solidFill>
                  <a:schemeClr val="accent1">
                    <a:lumMod val="50000"/>
                  </a:schemeClr>
                </a:solidFill>
                <a:latin typeface="+mn-lt"/>
                <a:ea typeface="+mn-ea"/>
                <a:cs typeface="+mn-cs"/>
              </a:rPr>
              <a:t>      186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a:t>
            </a:r>
          </a:p>
          <a:p>
            <a:r>
              <a:rPr lang="es-CO" sz="1200" b="1" dirty="0">
                <a:solidFill>
                  <a:schemeClr val="accent1">
                    <a:lumMod val="50000"/>
                  </a:schemeClr>
                </a:solidFill>
                <a:latin typeface="+mn-lt"/>
              </a:rPr>
              <a:t>ENGATIVÁ</a:t>
            </a:r>
          </a:p>
          <a:p>
            <a:r>
              <a:rPr lang="es-CO" sz="1200" cap="small" dirty="0">
                <a:solidFill>
                  <a:schemeClr val="accent1">
                    <a:lumMod val="50000"/>
                  </a:schemeClr>
                </a:solidFill>
                <a:latin typeface="+mn-lt"/>
                <a:ea typeface="+mn-ea"/>
                <a:cs typeface="+mn-cs"/>
              </a:rPr>
              <a:t>2018      612 Actividades </a:t>
            </a:r>
          </a:p>
          <a:p>
            <a:pPr marL="342900" indent="-342900">
              <a:buAutoNum type="arabicPlain" startAt="2019"/>
            </a:pPr>
            <a:r>
              <a:rPr lang="es-CO" sz="1200" cap="small" dirty="0">
                <a:solidFill>
                  <a:schemeClr val="accent1">
                    <a:lumMod val="50000"/>
                  </a:schemeClr>
                </a:solidFill>
                <a:latin typeface="+mn-lt"/>
                <a:ea typeface="+mn-ea"/>
                <a:cs typeface="+mn-cs"/>
              </a:rPr>
              <a:t>     566 Actividades</a:t>
            </a:r>
          </a:p>
          <a:p>
            <a:pPr marL="342900" indent="-342900">
              <a:buAutoNum type="arabicPlain" startAt="2019"/>
            </a:pPr>
            <a:r>
              <a:rPr lang="es-CO" sz="1200" cap="small" dirty="0">
                <a:solidFill>
                  <a:schemeClr val="accent1">
                    <a:lumMod val="50000"/>
                  </a:schemeClr>
                </a:solidFill>
                <a:latin typeface="+mn-lt"/>
                <a:ea typeface="+mn-ea"/>
                <a:cs typeface="+mn-cs"/>
              </a:rPr>
              <a:t>     371 Actividades</a:t>
            </a:r>
          </a:p>
          <a:p>
            <a:pPr marL="342900" indent="-342900">
              <a:buAutoNum type="arabicPlain" startAt="2019"/>
            </a:pPr>
            <a:r>
              <a:rPr lang="es-CO" sz="1200" cap="small" dirty="0">
                <a:solidFill>
                  <a:schemeClr val="accent1">
                    <a:lumMod val="50000"/>
                  </a:schemeClr>
                </a:solidFill>
                <a:latin typeface="+mn-lt"/>
                <a:ea typeface="+mn-ea"/>
                <a:cs typeface="+mn-cs"/>
              </a:rPr>
              <a:t>     381 Actividades</a:t>
            </a:r>
          </a:p>
          <a:p>
            <a:r>
              <a:rPr lang="es-MX" sz="1200" cap="small" dirty="0">
                <a:solidFill>
                  <a:schemeClr val="accent1">
                    <a:lumMod val="50000"/>
                  </a:schemeClr>
                </a:solidFill>
                <a:latin typeface="+mn-lt"/>
                <a:ea typeface="+mn-ea"/>
                <a:cs typeface="+mn-cs"/>
              </a:rPr>
              <a:t>2022      348 Actividades</a:t>
            </a:r>
          </a:p>
          <a:p>
            <a:r>
              <a:rPr lang="es-CO" sz="1200" cap="small" dirty="0">
                <a:solidFill>
                  <a:schemeClr val="accent1">
                    <a:lumMod val="50000"/>
                  </a:schemeClr>
                </a:solidFill>
                <a:latin typeface="+mn-lt"/>
                <a:ea typeface="+mn-ea"/>
                <a:cs typeface="+mn-cs"/>
              </a:rPr>
              <a:t>2023      369 Actividades</a:t>
            </a:r>
          </a:p>
        </p:txBody>
      </p:sp>
      <p:cxnSp>
        <p:nvCxnSpPr>
          <p:cNvPr id="28" name="2064 Conector recto">
            <a:extLst>
              <a:ext uri="{FF2B5EF4-FFF2-40B4-BE49-F238E27FC236}">
                <a16:creationId xmlns:a16="http://schemas.microsoft.com/office/drawing/2014/main" id="{9164A419-C365-49CC-88D0-27B7E35A568E}"/>
              </a:ext>
            </a:extLst>
          </p:cNvPr>
          <p:cNvCxnSpPr>
            <a:cxnSpLocks/>
          </p:cNvCxnSpPr>
          <p:nvPr/>
        </p:nvCxnSpPr>
        <p:spPr>
          <a:xfrm flipH="1" flipV="1">
            <a:off x="1818228" y="2656380"/>
            <a:ext cx="1663149" cy="110264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29" name="Título 1">
            <a:extLst>
              <a:ext uri="{FF2B5EF4-FFF2-40B4-BE49-F238E27FC236}">
                <a16:creationId xmlns:a16="http://schemas.microsoft.com/office/drawing/2014/main" id="{9E81E5DF-0383-4F11-96E0-66E874DE479C}"/>
              </a:ext>
            </a:extLst>
          </p:cNvPr>
          <p:cNvSpPr txBox="1">
            <a:spLocks/>
          </p:cNvSpPr>
          <p:nvPr/>
        </p:nvSpPr>
        <p:spPr>
          <a:xfrm>
            <a:off x="142230" y="5463061"/>
            <a:ext cx="3892001" cy="12789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              FONTIBÓN                             KENNEDY</a:t>
            </a:r>
          </a:p>
          <a:p>
            <a:r>
              <a:rPr lang="es-CO" sz="1200" cap="small" dirty="0">
                <a:solidFill>
                  <a:schemeClr val="accent1">
                    <a:lumMod val="50000"/>
                  </a:schemeClr>
                </a:solidFill>
                <a:latin typeface="+mn-lt"/>
                <a:ea typeface="+mn-ea"/>
                <a:cs typeface="+mn-cs"/>
              </a:rPr>
              <a:t>2018      481 Actividades              2018     684 Actividades</a:t>
            </a:r>
          </a:p>
          <a:p>
            <a:pPr marL="342900" indent="-342900">
              <a:buAutoNum type="arabicPlain" startAt="2019"/>
            </a:pPr>
            <a:r>
              <a:rPr lang="es-CO" sz="1200" cap="small" dirty="0">
                <a:solidFill>
                  <a:schemeClr val="accent1">
                    <a:lumMod val="50000"/>
                  </a:schemeClr>
                </a:solidFill>
                <a:latin typeface="+mn-lt"/>
                <a:ea typeface="+mn-ea"/>
                <a:cs typeface="+mn-cs"/>
              </a:rPr>
              <a:t>     436 Actividades              2019     712 Actividades</a:t>
            </a:r>
          </a:p>
          <a:p>
            <a:pPr marL="342900" indent="-342900">
              <a:buAutoNum type="arabicPlain" startAt="2019"/>
            </a:pPr>
            <a:r>
              <a:rPr lang="es-CO" sz="1200" cap="small" dirty="0">
                <a:solidFill>
                  <a:schemeClr val="accent1">
                    <a:lumMod val="50000"/>
                  </a:schemeClr>
                </a:solidFill>
                <a:latin typeface="+mn-lt"/>
                <a:ea typeface="+mn-ea"/>
                <a:cs typeface="+mn-cs"/>
              </a:rPr>
              <a:t>     310 Actividades              2020     449 Actividades</a:t>
            </a:r>
          </a:p>
          <a:p>
            <a:pPr marL="342900" indent="-342900">
              <a:buAutoNum type="arabicPlain" startAt="2019"/>
            </a:pPr>
            <a:r>
              <a:rPr lang="es-CO" sz="1200" cap="small" dirty="0">
                <a:solidFill>
                  <a:schemeClr val="accent1">
                    <a:lumMod val="50000"/>
                  </a:schemeClr>
                </a:solidFill>
                <a:latin typeface="+mn-lt"/>
                <a:ea typeface="+mn-ea"/>
                <a:cs typeface="+mn-cs"/>
              </a:rPr>
              <a:t>     471 Actividades              2021     659 Actividades</a:t>
            </a:r>
          </a:p>
          <a:p>
            <a:pPr marL="228600" indent="-228600">
              <a:buAutoNum type="arabicPlain" startAt="2022"/>
            </a:pPr>
            <a:r>
              <a:rPr lang="es-MX" sz="1200" cap="small" dirty="0">
                <a:solidFill>
                  <a:schemeClr val="accent1">
                    <a:lumMod val="50000"/>
                  </a:schemeClr>
                </a:solidFill>
                <a:latin typeface="+mn-lt"/>
                <a:ea typeface="+mn-ea"/>
                <a:cs typeface="+mn-cs"/>
              </a:rPr>
              <a:t>      476 Actividades              2022     727 Actividades</a:t>
            </a:r>
          </a:p>
          <a:p>
            <a:pPr marL="228600" indent="-228600">
              <a:buAutoNum type="arabicPlain" startAt="2022"/>
            </a:pPr>
            <a:r>
              <a:rPr lang="es-CO" sz="1200" cap="small" dirty="0">
                <a:solidFill>
                  <a:schemeClr val="accent1">
                    <a:lumMod val="50000"/>
                  </a:schemeClr>
                </a:solidFill>
                <a:latin typeface="+mn-lt"/>
                <a:ea typeface="+mn-ea"/>
                <a:cs typeface="+mn-cs"/>
              </a:rPr>
              <a:t>      611 Actividades              2023     887 Actividades </a:t>
            </a:r>
          </a:p>
        </p:txBody>
      </p:sp>
      <p:sp>
        <p:nvSpPr>
          <p:cNvPr id="30" name="2073 Rectángulo">
            <a:extLst>
              <a:ext uri="{FF2B5EF4-FFF2-40B4-BE49-F238E27FC236}">
                <a16:creationId xmlns:a16="http://schemas.microsoft.com/office/drawing/2014/main" id="{B71EBB28-5D77-4CC8-9F16-2182C2D0B368}"/>
              </a:ext>
            </a:extLst>
          </p:cNvPr>
          <p:cNvSpPr/>
          <p:nvPr/>
        </p:nvSpPr>
        <p:spPr>
          <a:xfrm rot="16200000">
            <a:off x="1130614" y="5815563"/>
            <a:ext cx="1332851" cy="584775"/>
          </a:xfrm>
          <a:prstGeom prst="rect">
            <a:avLst/>
          </a:prstGeom>
        </p:spPr>
        <p:txBody>
          <a:bodyPr wrap="square">
            <a:spAutoFit/>
          </a:bodyPr>
          <a:lstStyle/>
          <a:p>
            <a:endParaRPr lang="es-CO" sz="1600" dirty="0">
              <a:solidFill>
                <a:schemeClr val="accent1">
                  <a:lumMod val="50000"/>
                </a:schemeClr>
              </a:solidFill>
            </a:endParaRPr>
          </a:p>
          <a:p>
            <a:r>
              <a:rPr lang="es-CO" sz="1600" dirty="0">
                <a:solidFill>
                  <a:schemeClr val="accent1">
                    <a:lumMod val="50000"/>
                  </a:schemeClr>
                </a:solidFill>
              </a:rPr>
              <a:t> - - - -- - - - - -</a:t>
            </a:r>
            <a:endParaRPr lang="es-CO" sz="1600" dirty="0"/>
          </a:p>
        </p:txBody>
      </p:sp>
      <p:cxnSp>
        <p:nvCxnSpPr>
          <p:cNvPr id="31" name="2075 Conector recto">
            <a:extLst>
              <a:ext uri="{FF2B5EF4-FFF2-40B4-BE49-F238E27FC236}">
                <a16:creationId xmlns:a16="http://schemas.microsoft.com/office/drawing/2014/main" id="{C3230C9F-914A-4B1C-AC7C-5E2BBDEC0EFC}"/>
              </a:ext>
            </a:extLst>
          </p:cNvPr>
          <p:cNvCxnSpPr>
            <a:cxnSpLocks/>
          </p:cNvCxnSpPr>
          <p:nvPr/>
        </p:nvCxnSpPr>
        <p:spPr>
          <a:xfrm flipH="1">
            <a:off x="1903317" y="3813192"/>
            <a:ext cx="876482" cy="1411554"/>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32" name="2082 Conector recto">
            <a:extLst>
              <a:ext uri="{FF2B5EF4-FFF2-40B4-BE49-F238E27FC236}">
                <a16:creationId xmlns:a16="http://schemas.microsoft.com/office/drawing/2014/main" id="{79662042-7B48-462C-AF69-F2A5300EE924}"/>
              </a:ext>
            </a:extLst>
          </p:cNvPr>
          <p:cNvCxnSpPr>
            <a:cxnSpLocks/>
          </p:cNvCxnSpPr>
          <p:nvPr/>
        </p:nvCxnSpPr>
        <p:spPr>
          <a:xfrm flipV="1">
            <a:off x="1231574" y="5463061"/>
            <a:ext cx="1573755" cy="66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3" name="Título 1">
            <a:extLst>
              <a:ext uri="{FF2B5EF4-FFF2-40B4-BE49-F238E27FC236}">
                <a16:creationId xmlns:a16="http://schemas.microsoft.com/office/drawing/2014/main" id="{BF354081-6685-4A56-A112-9F5FC3D18FEC}"/>
              </a:ext>
            </a:extLst>
          </p:cNvPr>
          <p:cNvSpPr txBox="1">
            <a:spLocks/>
          </p:cNvSpPr>
          <p:nvPr/>
        </p:nvSpPr>
        <p:spPr>
          <a:xfrm>
            <a:off x="4048202" y="1352121"/>
            <a:ext cx="8010880" cy="255658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CANDELARIA                      SAN CRISTÓBAL                 SUMAPAZ                        USME                                CHAPINERO        </a:t>
            </a:r>
          </a:p>
          <a:p>
            <a:r>
              <a:rPr lang="es-CO" sz="1200" cap="small" dirty="0">
                <a:solidFill>
                  <a:schemeClr val="accent1">
                    <a:lumMod val="50000"/>
                  </a:schemeClr>
                </a:solidFill>
                <a:latin typeface="+mn-lt"/>
                <a:ea typeface="+mn-ea"/>
                <a:cs typeface="+mn-cs"/>
              </a:rPr>
              <a:t>2018    329 Actividades     2018    366 Actividades      2018    50 Actividades     2018  342 Actividades     2018    408 Actividades </a:t>
            </a:r>
          </a:p>
          <a:p>
            <a:pPr marL="342900" indent="-342900">
              <a:buAutoNum type="arabicPlain" startAt="2019"/>
            </a:pPr>
            <a:r>
              <a:rPr lang="es-CO" sz="1200" cap="small" dirty="0">
                <a:solidFill>
                  <a:schemeClr val="accent1">
                    <a:lumMod val="50000"/>
                  </a:schemeClr>
                </a:solidFill>
                <a:latin typeface="+mn-lt"/>
                <a:ea typeface="+mn-ea"/>
                <a:cs typeface="+mn-cs"/>
              </a:rPr>
              <a:t>   337 Actividades     2019    351 Actividades      2019    61 Actividades     2019  424 Actividades     2019    403 Actividades </a:t>
            </a:r>
          </a:p>
          <a:p>
            <a:pPr marL="342900" indent="-342900">
              <a:buAutoNum type="arabicPlain" startAt="2019"/>
            </a:pPr>
            <a:r>
              <a:rPr lang="es-CO" sz="1200" cap="small" dirty="0">
                <a:solidFill>
                  <a:schemeClr val="accent1">
                    <a:lumMod val="50000"/>
                  </a:schemeClr>
                </a:solidFill>
                <a:latin typeface="+mn-lt"/>
                <a:ea typeface="+mn-ea"/>
                <a:cs typeface="+mn-cs"/>
              </a:rPr>
              <a:t>   367 Actividades     2020    411 Actividades      2020    32 Actividades     2020  413 Actividades     2020    447 Actividades </a:t>
            </a:r>
          </a:p>
          <a:p>
            <a:pPr marL="342900" indent="-342900">
              <a:buAutoNum type="arabicPlain" startAt="2019"/>
            </a:pPr>
            <a:r>
              <a:rPr lang="es-CO" sz="1200" cap="small" dirty="0">
                <a:solidFill>
                  <a:schemeClr val="accent1">
                    <a:lumMod val="50000"/>
                  </a:schemeClr>
                </a:solidFill>
                <a:latin typeface="+mn-lt"/>
                <a:ea typeface="+mn-ea"/>
                <a:cs typeface="+mn-cs"/>
              </a:rPr>
              <a:t>   411 Actividades     2021    587 Actividades      2021    30 Actividades     2021  571 Actividades     2021    554 Actividades </a:t>
            </a:r>
          </a:p>
          <a:p>
            <a:pPr marL="228600" indent="-228600">
              <a:buAutoNum type="arabicPlain" startAt="2022"/>
            </a:pPr>
            <a:r>
              <a:rPr lang="es-MX" sz="1200" cap="small" dirty="0">
                <a:solidFill>
                  <a:schemeClr val="accent1">
                    <a:lumMod val="50000"/>
                  </a:schemeClr>
                </a:solidFill>
                <a:latin typeface="+mn-lt"/>
                <a:ea typeface="+mn-ea"/>
                <a:cs typeface="+mn-cs"/>
              </a:rPr>
              <a:t>    367 Actividades     2022    610 Actividades      2022    34 Actividades     2022  634 Actividades     2022    555 Actividades </a:t>
            </a:r>
          </a:p>
          <a:p>
            <a:r>
              <a:rPr lang="es-MX" sz="1200" cap="small" dirty="0">
                <a:solidFill>
                  <a:schemeClr val="accent1">
                    <a:lumMod val="50000"/>
                  </a:schemeClr>
                </a:solidFill>
                <a:latin typeface="+mn-lt"/>
                <a:ea typeface="+mn-ea"/>
                <a:cs typeface="+mn-cs"/>
              </a:rPr>
              <a:t>2023    372 Actividades     2023    534 Actividades </a:t>
            </a:r>
            <a:r>
              <a:rPr lang="es-CO" sz="1200" cap="small" dirty="0">
                <a:solidFill>
                  <a:schemeClr val="accent1">
                    <a:lumMod val="50000"/>
                  </a:schemeClr>
                </a:solidFill>
                <a:latin typeface="+mn-lt"/>
                <a:ea typeface="+mn-ea"/>
                <a:cs typeface="+mn-cs"/>
              </a:rPr>
              <a:t>     </a:t>
            </a:r>
            <a:r>
              <a:rPr lang="es-MX" sz="1200" cap="small" dirty="0">
                <a:solidFill>
                  <a:schemeClr val="accent1">
                    <a:lumMod val="50000"/>
                  </a:schemeClr>
                </a:solidFill>
                <a:latin typeface="+mn-lt"/>
                <a:ea typeface="+mn-ea"/>
                <a:cs typeface="+mn-cs"/>
              </a:rPr>
              <a:t>2023    20 Actividades     2023  711 actividades      2023    624 Actividades</a:t>
            </a:r>
            <a:endParaRPr lang="es-CO" sz="1200" cap="small" dirty="0">
              <a:solidFill>
                <a:schemeClr val="accent1">
                  <a:lumMod val="50000"/>
                </a:schemeClr>
              </a:solidFill>
              <a:latin typeface="+mn-lt"/>
              <a:ea typeface="+mn-ea"/>
              <a:cs typeface="+mn-cs"/>
            </a:endParaRP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                                                                                                                                     SANTA FE                            USAQUÉN</a:t>
            </a:r>
          </a:p>
          <a:p>
            <a:r>
              <a:rPr lang="es-CO" sz="1200" cap="small" dirty="0">
                <a:solidFill>
                  <a:schemeClr val="accent1">
                    <a:lumMod val="50000"/>
                  </a:schemeClr>
                </a:solidFill>
                <a:latin typeface="+mn-lt"/>
                <a:ea typeface="+mn-ea"/>
                <a:cs typeface="+mn-cs"/>
              </a:rPr>
              <a:t>                                                                                                                                     2018    366 Actividades     2018    297 Actividades</a:t>
            </a:r>
          </a:p>
          <a:p>
            <a:r>
              <a:rPr lang="es-CO" sz="1200" cap="small" dirty="0">
                <a:solidFill>
                  <a:schemeClr val="accent1">
                    <a:lumMod val="50000"/>
                  </a:schemeClr>
                </a:solidFill>
                <a:latin typeface="+mn-lt"/>
                <a:ea typeface="+mn-ea"/>
                <a:cs typeface="+mn-cs"/>
              </a:rPr>
              <a:t>                                                                                                                                     2019    286 Actividades     2019    453 Actividades</a:t>
            </a:r>
          </a:p>
          <a:p>
            <a:r>
              <a:rPr lang="es-CO" sz="1200" cap="small" dirty="0">
                <a:solidFill>
                  <a:schemeClr val="accent1">
                    <a:lumMod val="50000"/>
                  </a:schemeClr>
                </a:solidFill>
                <a:latin typeface="+mn-lt"/>
                <a:ea typeface="+mn-ea"/>
                <a:cs typeface="+mn-cs"/>
              </a:rPr>
              <a:t>                                                                                                                                     2020    442 Actividades     2020    520 Actividades</a:t>
            </a:r>
          </a:p>
          <a:p>
            <a:r>
              <a:rPr lang="es-CO" sz="1200" cap="small" dirty="0">
                <a:solidFill>
                  <a:schemeClr val="accent1">
                    <a:lumMod val="50000"/>
                  </a:schemeClr>
                </a:solidFill>
                <a:latin typeface="+mn-lt"/>
                <a:ea typeface="+mn-ea"/>
                <a:cs typeface="+mn-cs"/>
              </a:rPr>
              <a:t>                                                                                                                                     2021    492 Actividades     2021    624 Actividades</a:t>
            </a:r>
          </a:p>
          <a:p>
            <a:r>
              <a:rPr lang="es-MX" sz="1200" cap="small" dirty="0">
                <a:solidFill>
                  <a:schemeClr val="accent1">
                    <a:lumMod val="50000"/>
                  </a:schemeClr>
                </a:solidFill>
                <a:latin typeface="+mn-lt"/>
                <a:ea typeface="+mn-ea"/>
                <a:cs typeface="+mn-cs"/>
              </a:rPr>
              <a:t>                                                                                                                                     2022    466 Actividades     2022    647 Actividades</a:t>
            </a:r>
          </a:p>
          <a:p>
            <a:r>
              <a:rPr lang="es-MX" sz="1200" cap="small" dirty="0">
                <a:solidFill>
                  <a:schemeClr val="accent1">
                    <a:lumMod val="50000"/>
                  </a:schemeClr>
                </a:solidFill>
                <a:latin typeface="+mn-lt"/>
                <a:ea typeface="+mn-ea"/>
                <a:cs typeface="+mn-cs"/>
              </a:rPr>
              <a:t>                                                                                                                                     2023    559 Actividades     2023    736 Actividades</a:t>
            </a:r>
            <a:endParaRPr lang="es-CO" sz="1200" cap="small" dirty="0">
              <a:solidFill>
                <a:schemeClr val="accent1">
                  <a:lumMod val="50000"/>
                </a:schemeClr>
              </a:solidFill>
              <a:latin typeface="+mn-lt"/>
              <a:ea typeface="+mn-ea"/>
              <a:cs typeface="+mn-cs"/>
            </a:endParaRPr>
          </a:p>
        </p:txBody>
      </p:sp>
      <p:cxnSp>
        <p:nvCxnSpPr>
          <p:cNvPr id="34" name="126 Conector recto">
            <a:extLst>
              <a:ext uri="{FF2B5EF4-FFF2-40B4-BE49-F238E27FC236}">
                <a16:creationId xmlns:a16="http://schemas.microsoft.com/office/drawing/2014/main" id="{46228E9D-8DE0-4FED-9745-BE995AB81082}"/>
              </a:ext>
            </a:extLst>
          </p:cNvPr>
          <p:cNvCxnSpPr>
            <a:cxnSpLocks/>
          </p:cNvCxnSpPr>
          <p:nvPr/>
        </p:nvCxnSpPr>
        <p:spPr>
          <a:xfrm>
            <a:off x="4020261" y="2473791"/>
            <a:ext cx="913246" cy="690993"/>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
        <p:nvSpPr>
          <p:cNvPr id="36" name="Título 1">
            <a:extLst>
              <a:ext uri="{FF2B5EF4-FFF2-40B4-BE49-F238E27FC236}">
                <a16:creationId xmlns:a16="http://schemas.microsoft.com/office/drawing/2014/main" id="{95BE5F81-9503-41FF-97B4-9259B9F3ACD1}"/>
              </a:ext>
            </a:extLst>
          </p:cNvPr>
          <p:cNvSpPr txBox="1">
            <a:spLocks/>
          </p:cNvSpPr>
          <p:nvPr/>
        </p:nvSpPr>
        <p:spPr>
          <a:xfrm>
            <a:off x="4561544" y="4245324"/>
            <a:ext cx="7659945" cy="2624586"/>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s-CO" sz="1200" b="1" dirty="0">
                <a:solidFill>
                  <a:schemeClr val="accent1">
                    <a:lumMod val="50000"/>
                  </a:schemeClr>
                </a:solidFill>
                <a:latin typeface="+mn-lt"/>
              </a:rPr>
              <a:t>ANTONIO NARIÑO            CIUDAD BOLÍVAR                                                   PUENTE ARANDA             TEUSAQUILLO</a:t>
            </a:r>
          </a:p>
          <a:p>
            <a:pPr marL="342900" indent="-342900">
              <a:buAutoNum type="arabicPlain" startAt="2018"/>
            </a:pPr>
            <a:r>
              <a:rPr lang="es-CO" sz="1200" cap="small" dirty="0">
                <a:solidFill>
                  <a:schemeClr val="accent1">
                    <a:lumMod val="50000"/>
                  </a:schemeClr>
                </a:solidFill>
                <a:latin typeface="+mn-lt"/>
                <a:ea typeface="+mn-ea"/>
                <a:cs typeface="+mn-cs"/>
              </a:rPr>
              <a:t>      79 Actividades     2018     279 Actividades                                         2018    174 Actividades     2018    164 Actividades </a:t>
            </a:r>
          </a:p>
          <a:p>
            <a:r>
              <a:rPr lang="es-CO" sz="1200" cap="small" dirty="0">
                <a:solidFill>
                  <a:schemeClr val="accent1">
                    <a:lumMod val="50000"/>
                  </a:schemeClr>
                </a:solidFill>
                <a:latin typeface="+mn-lt"/>
                <a:ea typeface="+mn-ea"/>
                <a:cs typeface="+mn-cs"/>
              </a:rPr>
              <a:t>2019     158 Actividades     2019     372 Actividades                                         2019    283 Actividades     2019    256 Actividades</a:t>
            </a:r>
            <a:br>
              <a:rPr lang="es-CO" sz="1200" cap="small" dirty="0">
                <a:solidFill>
                  <a:schemeClr val="accent1">
                    <a:lumMod val="50000"/>
                  </a:schemeClr>
                </a:solidFill>
                <a:latin typeface="+mn-lt"/>
                <a:ea typeface="+mn-ea"/>
                <a:cs typeface="+mn-cs"/>
              </a:rPr>
            </a:br>
            <a:r>
              <a:rPr lang="es-CO" sz="1200" cap="small" dirty="0">
                <a:solidFill>
                  <a:schemeClr val="accent1">
                    <a:lumMod val="50000"/>
                  </a:schemeClr>
                </a:solidFill>
                <a:latin typeface="+mn-lt"/>
                <a:ea typeface="+mn-ea"/>
                <a:cs typeface="+mn-cs"/>
              </a:rPr>
              <a:t>2020     218 Actividades     2020     550 Actividades                                         2020    262 Actividades     2020    199 Actividades</a:t>
            </a:r>
          </a:p>
          <a:p>
            <a:pPr marL="228600" indent="-228600">
              <a:buAutoNum type="arabicPlain" startAt="2021"/>
            </a:pPr>
            <a:r>
              <a:rPr lang="es-CO" sz="1200" cap="small" dirty="0">
                <a:solidFill>
                  <a:schemeClr val="accent1">
                    <a:lumMod val="50000"/>
                  </a:schemeClr>
                </a:solidFill>
                <a:latin typeface="+mn-lt"/>
                <a:ea typeface="+mn-ea"/>
                <a:cs typeface="+mn-cs"/>
              </a:rPr>
              <a:t>     202 Actividades     2021     438 Actividades                                         2021    345 Actividades     2021    267 Actividades</a:t>
            </a:r>
          </a:p>
          <a:p>
            <a:pPr marL="228600" indent="-228600">
              <a:buAutoNum type="arabicPlain" startAt="2022"/>
            </a:pPr>
            <a:r>
              <a:rPr lang="es-MX" sz="1200" cap="small" dirty="0">
                <a:solidFill>
                  <a:schemeClr val="accent1">
                    <a:lumMod val="50000"/>
                  </a:schemeClr>
                </a:solidFill>
                <a:latin typeface="+mn-lt"/>
                <a:ea typeface="+mn-ea"/>
                <a:cs typeface="+mn-cs"/>
              </a:rPr>
              <a:t>     226 Actividades     2022     457 Actividades                                         2022    325 Actividades     2022    331 Actividades</a:t>
            </a:r>
          </a:p>
          <a:p>
            <a:pPr marL="228600" indent="-228600">
              <a:buAutoNum type="arabicPlain" startAt="2022"/>
            </a:pPr>
            <a:r>
              <a:rPr lang="es-CO" sz="1200" cap="small" dirty="0">
                <a:solidFill>
                  <a:schemeClr val="accent1">
                    <a:lumMod val="50000"/>
                  </a:schemeClr>
                </a:solidFill>
                <a:latin typeface="+mn-lt"/>
                <a:ea typeface="+mn-ea"/>
                <a:cs typeface="+mn-cs"/>
              </a:rPr>
              <a:t>     187 Actividades     2023     493 Actividades                                         2023    301 Actividades     2023    259 Actividades</a:t>
            </a:r>
          </a:p>
          <a:p>
            <a:r>
              <a:rPr lang="es-CO" sz="1200" b="1" dirty="0">
                <a:solidFill>
                  <a:schemeClr val="accent1">
                    <a:lumMod val="50000"/>
                  </a:schemeClr>
                </a:solidFill>
              </a:rPr>
              <a:t>- - - - - - - - - - - - - - - - - -   - - - - - - - - - - - - - - - - - - -     - - - - - - - - - - - - - - - - - - -   - - - - - - - - - - - - - - - - - - - - - - - - - - - - - - - - - - -  </a:t>
            </a:r>
          </a:p>
          <a:p>
            <a:r>
              <a:rPr lang="es-CO" sz="1200" b="1" dirty="0">
                <a:solidFill>
                  <a:schemeClr val="accent1">
                    <a:lumMod val="50000"/>
                  </a:schemeClr>
                </a:solidFill>
                <a:latin typeface="+mn-lt"/>
              </a:rPr>
              <a:t>BOSA                                    LOS MÁRTIRES                  RAFAEL URIBE                   TUNJUELITO</a:t>
            </a:r>
            <a:endParaRPr lang="es-CO" sz="1200" b="1" dirty="0">
              <a:solidFill>
                <a:schemeClr val="accent1">
                  <a:lumMod val="50000"/>
                </a:schemeClr>
              </a:solidFill>
              <a:latin typeface="+mn-lt"/>
              <a:cs typeface="Calibri"/>
            </a:endParaRPr>
          </a:p>
          <a:p>
            <a:pPr marL="342900" indent="-342900">
              <a:buAutoNum type="arabicPlain" startAt="2018"/>
            </a:pPr>
            <a:r>
              <a:rPr lang="es-CO" sz="1200" cap="small" dirty="0">
                <a:solidFill>
                  <a:schemeClr val="accent1">
                    <a:lumMod val="50000"/>
                  </a:schemeClr>
                </a:solidFill>
                <a:latin typeface="+mn-lt"/>
                <a:ea typeface="+mn-ea"/>
                <a:cs typeface="+mn-cs"/>
              </a:rPr>
              <a:t>    188 Actividades     2018    120 Actividades     2018    175 Actividades     2018    125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2019     339 Actividades     2019    175 Actividades     2019    234 Actividades     2019    375 Actividades</a:t>
            </a:r>
            <a:endParaRPr lang="es-CO" sz="1200" cap="small" dirty="0">
              <a:solidFill>
                <a:schemeClr val="accent1">
                  <a:lumMod val="50000"/>
                </a:schemeClr>
              </a:solidFill>
              <a:latin typeface="+mn-lt"/>
              <a:ea typeface="+mn-ea"/>
              <a:cs typeface="Calibri"/>
            </a:endParaRPr>
          </a:p>
          <a:p>
            <a:r>
              <a:rPr lang="es-CO" sz="1200" cap="small" dirty="0">
                <a:solidFill>
                  <a:schemeClr val="accent1">
                    <a:lumMod val="50000"/>
                  </a:schemeClr>
                </a:solidFill>
                <a:latin typeface="+mn-lt"/>
                <a:ea typeface="+mn-ea"/>
                <a:cs typeface="+mn-cs"/>
              </a:rPr>
              <a:t>2020     485 Actividades     2020    191 Actividades     2020    270 Actividades     2020    348 Actividades</a:t>
            </a:r>
          </a:p>
          <a:p>
            <a:pPr marL="228600" indent="-228600">
              <a:buAutoNum type="arabicPlain" startAt="2021"/>
            </a:pPr>
            <a:r>
              <a:rPr lang="es-CO" sz="1200" cap="small" dirty="0">
                <a:solidFill>
                  <a:schemeClr val="accent1">
                    <a:lumMod val="50000"/>
                  </a:schemeClr>
                </a:solidFill>
                <a:latin typeface="+mn-lt"/>
                <a:ea typeface="+mn-ea"/>
                <a:cs typeface="+mn-cs"/>
              </a:rPr>
              <a:t>     472 Actividades     2021    220 Actividades     2021    338 Actividades     2021    266 Actividades</a:t>
            </a:r>
          </a:p>
          <a:p>
            <a:pPr marL="228600" indent="-228600">
              <a:buAutoNum type="arabicPlain" startAt="2022"/>
            </a:pPr>
            <a:r>
              <a:rPr lang="es-MX" sz="1200" cap="small" dirty="0">
                <a:solidFill>
                  <a:schemeClr val="accent1">
                    <a:lumMod val="50000"/>
                  </a:schemeClr>
                </a:solidFill>
                <a:latin typeface="+mn-lt"/>
                <a:ea typeface="+mn-ea"/>
                <a:cs typeface="+mn-cs"/>
              </a:rPr>
              <a:t>     579 Actividades     2022    334 Actividades     2022    458 Actividades     2022    301 Actividades     </a:t>
            </a:r>
          </a:p>
          <a:p>
            <a:pPr marL="228600" indent="-228600">
              <a:buAutoNum type="arabicPlain" startAt="2022"/>
            </a:pPr>
            <a:r>
              <a:rPr lang="es-MX" sz="1200" cap="small" dirty="0">
                <a:solidFill>
                  <a:schemeClr val="accent1">
                    <a:lumMod val="50000"/>
                  </a:schemeClr>
                </a:solidFill>
                <a:latin typeface="+mn-lt"/>
                <a:ea typeface="+mn-ea"/>
                <a:cs typeface="+mn-cs"/>
              </a:rPr>
              <a:t>     561 Actividades     2023    292 Actividades     2023    488 Actividades     2023    266 Actividades</a:t>
            </a:r>
            <a:endParaRPr lang="es-CO" sz="1200" cap="small" dirty="0">
              <a:solidFill>
                <a:schemeClr val="accent1">
                  <a:lumMod val="50000"/>
                </a:schemeClr>
              </a:solidFill>
              <a:latin typeface="+mn-lt"/>
              <a:ea typeface="+mn-ea"/>
              <a:cs typeface="+mn-cs"/>
            </a:endParaRPr>
          </a:p>
        </p:txBody>
      </p:sp>
      <p:cxnSp>
        <p:nvCxnSpPr>
          <p:cNvPr id="39" name="161 Conector recto">
            <a:extLst>
              <a:ext uri="{FF2B5EF4-FFF2-40B4-BE49-F238E27FC236}">
                <a16:creationId xmlns:a16="http://schemas.microsoft.com/office/drawing/2014/main" id="{86117C25-F17C-4A44-A59F-3B391F214E6B}"/>
              </a:ext>
            </a:extLst>
          </p:cNvPr>
          <p:cNvCxnSpPr>
            <a:cxnSpLocks/>
          </p:cNvCxnSpPr>
          <p:nvPr/>
        </p:nvCxnSpPr>
        <p:spPr>
          <a:xfrm>
            <a:off x="4561544" y="4680444"/>
            <a:ext cx="0" cy="782617"/>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5" name="Conector recto 44">
            <a:extLst>
              <a:ext uri="{FF2B5EF4-FFF2-40B4-BE49-F238E27FC236}">
                <a16:creationId xmlns:a16="http://schemas.microsoft.com/office/drawing/2014/main" id="{35287CFB-9D52-4C1C-91E1-7ED6E1636E0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46"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GESTIÓN SOCIAL 2018 - 2023</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4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42973" y="115953"/>
            <a:ext cx="929739" cy="929739"/>
          </a:xfrm>
          <a:prstGeom prst="rect">
            <a:avLst/>
          </a:prstGeom>
        </p:spPr>
      </p:pic>
      <p:cxnSp>
        <p:nvCxnSpPr>
          <p:cNvPr id="22" name="161 Conector recto">
            <a:extLst>
              <a:ext uri="{FF2B5EF4-FFF2-40B4-BE49-F238E27FC236}">
                <a16:creationId xmlns:a16="http://schemas.microsoft.com/office/drawing/2014/main" id="{299C7766-6F85-D4EB-2E00-F07F93E00266}"/>
              </a:ext>
            </a:extLst>
          </p:cNvPr>
          <p:cNvCxnSpPr>
            <a:cxnSpLocks/>
          </p:cNvCxnSpPr>
          <p:nvPr/>
        </p:nvCxnSpPr>
        <p:spPr>
          <a:xfrm>
            <a:off x="4034231" y="1324549"/>
            <a:ext cx="0" cy="1149242"/>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cxnSp>
        <p:nvCxnSpPr>
          <p:cNvPr id="44" name="54 Conector recto">
            <a:extLst>
              <a:ext uri="{FF2B5EF4-FFF2-40B4-BE49-F238E27FC236}">
                <a16:creationId xmlns:a16="http://schemas.microsoft.com/office/drawing/2014/main" id="{425813C8-F5C8-5DD0-4E3C-0F1893CAA1EC}"/>
              </a:ext>
            </a:extLst>
          </p:cNvPr>
          <p:cNvCxnSpPr>
            <a:cxnSpLocks/>
          </p:cNvCxnSpPr>
          <p:nvPr/>
        </p:nvCxnSpPr>
        <p:spPr>
          <a:xfrm flipV="1">
            <a:off x="4561544" y="3949833"/>
            <a:ext cx="82959" cy="735835"/>
          </a:xfrm>
          <a:prstGeom prst="line">
            <a:avLst/>
          </a:prstGeom>
          <a:ln>
            <a:solidFill>
              <a:schemeClr val="tx2"/>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157798528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61774"/>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01867" y="1459012"/>
          <a:ext cx="6931024"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4">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PROGRAMA DE GESTIÓN SOCIAL</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2022</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1.246</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1.383</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3.111</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2.039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2.515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3.342</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3.092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2.451</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2.833</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4.443</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1.551</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2.000</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1.710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2.315</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3.193</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2.939</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3.575</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253</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1.714</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1.944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2.776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3.580</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3.412</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40.087</a:t>
                      </a:r>
                    </a:p>
                  </a:txBody>
                  <a:tcPr marL="9525" marR="9525" marT="9525" marB="0" anchor="ctr"/>
                </a:tc>
                <a:tc>
                  <a:txBody>
                    <a:bodyPr/>
                    <a:lstStyle/>
                    <a:p>
                      <a:pPr algn="ctr" rtl="0" fontAlgn="ctr"/>
                      <a:r>
                        <a:rPr lang="es-MX" sz="1200" b="1" i="0" u="none" strike="noStrike" dirty="0">
                          <a:solidFill>
                            <a:srgbClr val="1F4E79"/>
                          </a:solidFill>
                          <a:effectLst/>
                          <a:latin typeface="Calibri" panose="020F0502020204030204" pitchFamily="34" charset="0"/>
                        </a:rPr>
                        <a:t>8.052</a:t>
                      </a:r>
                      <a:endParaRPr lang="es-CO" sz="1200" b="1" i="0" u="none" strike="noStrike" dirty="0">
                        <a:solidFill>
                          <a:srgbClr val="1F4E79"/>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2.753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50.892</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20969612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uadroTexto 12">
            <a:extLst>
              <a:ext uri="{FF2B5EF4-FFF2-40B4-BE49-F238E27FC236}">
                <a16:creationId xmlns:a16="http://schemas.microsoft.com/office/drawing/2014/main" id="{C5263FFE-FF8F-4C2A-AAB2-1E72C2D6FA56}"/>
              </a:ext>
            </a:extLst>
          </p:cNvPr>
          <p:cNvSpPr txBox="1"/>
          <p:nvPr/>
        </p:nvSpPr>
        <p:spPr>
          <a:xfrm>
            <a:off x="2310063" y="216714"/>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Total de toneladas recolectadas y transportadas  </a:t>
            </a:r>
            <a:r>
              <a:rPr lang="es-CO" sz="1600" b="0" u="sng">
                <a:solidFill>
                  <a:srgbClr val="4472C4">
                    <a:lumMod val="50000"/>
                  </a:srgbClr>
                </a:solidFill>
              </a:rPr>
              <a:t>residuos ordinarios* </a:t>
            </a:r>
            <a:r>
              <a:rPr lang="es-CO" sz="1600" b="0">
                <a:solidFill>
                  <a:srgbClr val="4472C4">
                    <a:lumMod val="50000"/>
                  </a:srgbClr>
                </a:solidFill>
              </a:rPr>
              <a:t>por concesionario - 2024</a:t>
            </a:r>
            <a:endParaRPr lang="es-CO" sz="1600" b="0">
              <a:solidFill>
                <a:schemeClr val="accent1">
                  <a:lumMod val="50000"/>
                </a:schemeClr>
              </a:solidFill>
            </a:endParaRPr>
          </a:p>
        </p:txBody>
      </p:sp>
      <p:cxnSp>
        <p:nvCxnSpPr>
          <p:cNvPr id="20" name="Conector recto 19">
            <a:extLst>
              <a:ext uri="{FF2B5EF4-FFF2-40B4-BE49-F238E27FC236}">
                <a16:creationId xmlns:a16="http://schemas.microsoft.com/office/drawing/2014/main" id="{0581A4F2-BE93-4240-9408-754063FD32C0}"/>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1" name="Imagen 20">
            <a:extLst>
              <a:ext uri="{FF2B5EF4-FFF2-40B4-BE49-F238E27FC236}">
                <a16:creationId xmlns:a16="http://schemas.microsoft.com/office/drawing/2014/main" id="{6306B1D1-ADC9-4C86-8609-7E5968C2436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9" name="CuadroTexto 8">
            <a:extLst>
              <a:ext uri="{FF2B5EF4-FFF2-40B4-BE49-F238E27FC236}">
                <a16:creationId xmlns:a16="http://schemas.microsoft.com/office/drawing/2014/main" id="{83EE8067-572D-4692-883A-A21DF4B2DB3B}"/>
              </a:ext>
            </a:extLst>
          </p:cNvPr>
          <p:cNvSpPr txBox="1"/>
          <p:nvPr/>
        </p:nvSpPr>
        <p:spPr>
          <a:xfrm>
            <a:off x="107719" y="6328249"/>
            <a:ext cx="6279433" cy="507831"/>
          </a:xfrm>
          <a:prstGeom prst="rect">
            <a:avLst/>
          </a:prstGeom>
          <a:noFill/>
        </p:spPr>
        <p:txBody>
          <a:bodyPr wrap="square" rtlCol="0">
            <a:spAutoFit/>
          </a:bodyPr>
          <a:lstStyle/>
          <a:p>
            <a:r>
              <a:rPr lang="es-CO" sz="900" dirty="0">
                <a:solidFill>
                  <a:schemeClr val="accent1">
                    <a:lumMod val="50000"/>
                  </a:schemeClr>
                </a:solidFill>
              </a:rPr>
              <a:t>(*)</a:t>
            </a:r>
            <a:r>
              <a:rPr lang="es-MX" sz="900" dirty="0">
                <a:solidFill>
                  <a:schemeClr val="accent1">
                    <a:lumMod val="50000"/>
                  </a:schemeClr>
                </a:solidFill>
              </a:rPr>
              <a:t> De acuerdo con lo establecido en el Decreto 1077 de 2015, artículo 2.3.2.1.1. “Definiciones”. Numeral 43.</a:t>
            </a:r>
            <a:endParaRPr lang="es-CO" sz="900" dirty="0">
              <a:solidFill>
                <a:schemeClr val="accent1">
                  <a:lumMod val="50000"/>
                </a:schemeClr>
              </a:solidFill>
            </a:endParaRPr>
          </a:p>
          <a:p>
            <a:r>
              <a:rPr lang="es-CO" sz="900" dirty="0">
                <a:solidFill>
                  <a:schemeClr val="accent1">
                    <a:lumMod val="50000"/>
                  </a:schemeClr>
                </a:solidFill>
                <a:highlight>
                  <a:srgbClr val="FFFFFF"/>
                </a:highlight>
              </a:rPr>
              <a:t>Fuente: Base de datos PIDJ.</a:t>
            </a:r>
          </a:p>
          <a:p>
            <a:r>
              <a:rPr lang="es-MX" sz="900" dirty="0">
                <a:solidFill>
                  <a:schemeClr val="accent1">
                    <a:lumMod val="50000"/>
                  </a:schemeClr>
                </a:solidFill>
                <a:highlight>
                  <a:srgbClr val="FFFFFF"/>
                </a:highlight>
              </a:rPr>
              <a:t>Periodo comprendido entre el 1 de enero y el 31 de mayo de 2024</a:t>
            </a:r>
            <a:endParaRPr lang="es-CO" sz="900" dirty="0">
              <a:solidFill>
                <a:schemeClr val="accent1">
                  <a:lumMod val="50000"/>
                </a:schemeClr>
              </a:solidFill>
              <a:highlight>
                <a:srgbClr val="FFFFFF"/>
              </a:highlight>
            </a:endParaRPr>
          </a:p>
        </p:txBody>
      </p:sp>
      <p:graphicFrame>
        <p:nvGraphicFramePr>
          <p:cNvPr id="5" name="1 Gráfico">
            <a:extLst>
              <a:ext uri="{FF2B5EF4-FFF2-40B4-BE49-F238E27FC236}">
                <a16:creationId xmlns:a16="http://schemas.microsoft.com/office/drawing/2014/main" id="{AABD9520-9908-4137-9151-B9983C106C32}"/>
              </a:ext>
            </a:extLst>
          </p:cNvPr>
          <p:cNvGraphicFramePr>
            <a:graphicFrameLocks/>
          </p:cNvGraphicFramePr>
          <p:nvPr>
            <p:extLst>
              <p:ext uri="{D42A27DB-BD31-4B8C-83A1-F6EECF244321}">
                <p14:modId xmlns:p14="http://schemas.microsoft.com/office/powerpoint/2010/main" val="1741612524"/>
              </p:ext>
            </p:extLst>
          </p:nvPr>
        </p:nvGraphicFramePr>
        <p:xfrm>
          <a:off x="1733668" y="1564443"/>
          <a:ext cx="9306967" cy="257929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Tabla 5">
            <a:extLst>
              <a:ext uri="{FF2B5EF4-FFF2-40B4-BE49-F238E27FC236}">
                <a16:creationId xmlns:a16="http://schemas.microsoft.com/office/drawing/2014/main" id="{021C574B-1227-C1C5-CE5C-7D4480FDBC77}"/>
              </a:ext>
            </a:extLst>
          </p:cNvPr>
          <p:cNvGraphicFramePr>
            <a:graphicFrameLocks noGrp="1"/>
          </p:cNvGraphicFramePr>
          <p:nvPr>
            <p:extLst>
              <p:ext uri="{D42A27DB-BD31-4B8C-83A1-F6EECF244321}">
                <p14:modId xmlns:p14="http://schemas.microsoft.com/office/powerpoint/2010/main" val="346284477"/>
              </p:ext>
            </p:extLst>
          </p:nvPr>
        </p:nvGraphicFramePr>
        <p:xfrm>
          <a:off x="3766594" y="4393444"/>
          <a:ext cx="5029202" cy="1800225"/>
        </p:xfrm>
        <a:graphic>
          <a:graphicData uri="http://schemas.openxmlformats.org/drawingml/2006/table">
            <a:tbl>
              <a:tblPr/>
              <a:tblGrid>
                <a:gridCol w="1038777">
                  <a:extLst>
                    <a:ext uri="{9D8B030D-6E8A-4147-A177-3AD203B41FA5}">
                      <a16:colId xmlns:a16="http://schemas.microsoft.com/office/drawing/2014/main" val="2238801247"/>
                    </a:ext>
                  </a:extLst>
                </a:gridCol>
                <a:gridCol w="712576">
                  <a:extLst>
                    <a:ext uri="{9D8B030D-6E8A-4147-A177-3AD203B41FA5}">
                      <a16:colId xmlns:a16="http://schemas.microsoft.com/office/drawing/2014/main" val="2754598704"/>
                    </a:ext>
                  </a:extLst>
                </a:gridCol>
                <a:gridCol w="798085">
                  <a:extLst>
                    <a:ext uri="{9D8B030D-6E8A-4147-A177-3AD203B41FA5}">
                      <a16:colId xmlns:a16="http://schemas.microsoft.com/office/drawing/2014/main" val="1754833460"/>
                    </a:ext>
                  </a:extLst>
                </a:gridCol>
                <a:gridCol w="826588">
                  <a:extLst>
                    <a:ext uri="{9D8B030D-6E8A-4147-A177-3AD203B41FA5}">
                      <a16:colId xmlns:a16="http://schemas.microsoft.com/office/drawing/2014/main" val="2204064321"/>
                    </a:ext>
                  </a:extLst>
                </a:gridCol>
                <a:gridCol w="826588">
                  <a:extLst>
                    <a:ext uri="{9D8B030D-6E8A-4147-A177-3AD203B41FA5}">
                      <a16:colId xmlns:a16="http://schemas.microsoft.com/office/drawing/2014/main" val="685108373"/>
                    </a:ext>
                  </a:extLst>
                </a:gridCol>
                <a:gridCol w="826588">
                  <a:extLst>
                    <a:ext uri="{9D8B030D-6E8A-4147-A177-3AD203B41FA5}">
                      <a16:colId xmlns:a16="http://schemas.microsoft.com/office/drawing/2014/main" val="3029516229"/>
                    </a:ext>
                  </a:extLst>
                </a:gridCol>
              </a:tblGrid>
              <a:tr h="381000">
                <a:tc>
                  <a:txBody>
                    <a:bodyPr/>
                    <a:lstStyle/>
                    <a:p>
                      <a:pPr algn="l" rtl="0" fontAlgn="ctr"/>
                      <a:r>
                        <a:rPr lang="es-CO" sz="1100" b="1" i="0" u="none" strike="noStrike">
                          <a:solidFill>
                            <a:srgbClr val="122D40"/>
                          </a:solidFill>
                          <a:effectLst/>
                          <a:latin typeface="Calibri" panose="020F0502020204030204" pitchFamily="34" charset="0"/>
                        </a:rPr>
                        <a:t> SERVICIO</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feb-24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abr-24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100" b="1" i="0" u="none" strike="noStrike">
                          <a:solidFill>
                            <a:srgbClr val="203864"/>
                          </a:solidFill>
                          <a:effectLst/>
                          <a:latin typeface="Calibri" panose="020F0502020204030204" pitchFamily="34" charset="0"/>
                        </a:rPr>
                        <a:t>may-24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658640958"/>
                  </a:ext>
                </a:extLst>
              </a:tr>
              <a:tr h="200025">
                <a:tc>
                  <a:txBody>
                    <a:bodyPr/>
                    <a:lstStyle/>
                    <a:p>
                      <a:pPr algn="l" rtl="0" fontAlgn="ctr"/>
                      <a:r>
                        <a:rPr lang="es-CO" sz="1200" b="0" i="0" u="none" strike="noStrike">
                          <a:solidFill>
                            <a:srgbClr val="122D40"/>
                          </a:solidFill>
                          <a:effectLst/>
                          <a:latin typeface="Calibri" panose="020F0502020204030204" pitchFamily="34" charset="0"/>
                        </a:rPr>
                        <a:t>Domiciliario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151.714,24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149.465,81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150.077,91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153.534,55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160.235,48</a:t>
                      </a:r>
                    </a:p>
                  </a:txBody>
                  <a:tcPr marL="0" marR="0" marT="0" marB="0" anchor="ctr">
                    <a:lnL>
                      <a:noFill/>
                    </a:lnL>
                    <a:lnR>
                      <a:noFill/>
                    </a:lnR>
                    <a:lnT>
                      <a:noFill/>
                    </a:lnT>
                    <a:lnB>
                      <a:noFill/>
                    </a:lnB>
                    <a:noFill/>
                  </a:tcPr>
                </a:tc>
                <a:extLst>
                  <a:ext uri="{0D108BD9-81ED-4DB2-BD59-A6C34878D82A}">
                    <a16:rowId xmlns:a16="http://schemas.microsoft.com/office/drawing/2014/main" val="1404152573"/>
                  </a:ext>
                </a:extLst>
              </a:tr>
              <a:tr h="200025">
                <a:tc>
                  <a:txBody>
                    <a:bodyPr/>
                    <a:lstStyle/>
                    <a:p>
                      <a:pPr algn="l" rtl="0" fontAlgn="ctr"/>
                      <a:r>
                        <a:rPr lang="es-CO" sz="1200" b="0" i="0" u="none" strike="noStrike">
                          <a:solidFill>
                            <a:srgbClr val="122D40"/>
                          </a:solidFill>
                          <a:effectLst/>
                          <a:latin typeface="Calibri" panose="020F0502020204030204" pitchFamily="34" charset="0"/>
                        </a:rPr>
                        <a:t>Barrido</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7.623,69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7.772,83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7.844,41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7.883,53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8.706,21</a:t>
                      </a:r>
                    </a:p>
                  </a:txBody>
                  <a:tcPr marL="0" marR="0" marT="0" marB="0" anchor="ctr">
                    <a:lnL>
                      <a:noFill/>
                    </a:lnL>
                    <a:lnR>
                      <a:noFill/>
                    </a:lnR>
                    <a:lnT>
                      <a:noFill/>
                    </a:lnT>
                    <a:lnB>
                      <a:noFill/>
                    </a:lnB>
                    <a:noFill/>
                  </a:tcPr>
                </a:tc>
                <a:extLst>
                  <a:ext uri="{0D108BD9-81ED-4DB2-BD59-A6C34878D82A}">
                    <a16:rowId xmlns:a16="http://schemas.microsoft.com/office/drawing/2014/main" val="4173200446"/>
                  </a:ext>
                </a:extLst>
              </a:tr>
              <a:tr h="200025">
                <a:tc>
                  <a:txBody>
                    <a:bodyPr/>
                    <a:lstStyle/>
                    <a:p>
                      <a:pPr algn="l" rtl="0" fontAlgn="b"/>
                      <a:r>
                        <a:rPr lang="es-CO" sz="1200" b="0" i="0" u="none" strike="noStrike">
                          <a:solidFill>
                            <a:srgbClr val="122D40"/>
                          </a:solidFill>
                          <a:effectLst/>
                          <a:latin typeface="Calibri" panose="020F0502020204030204" pitchFamily="34" charset="0"/>
                        </a:rPr>
                        <a:t>Corte césped</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1.534,26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1.232,10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920,41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1.442,38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3.971,17</a:t>
                      </a:r>
                    </a:p>
                  </a:txBody>
                  <a:tcPr marL="0" marR="0" marT="0" marB="0" anchor="ctr">
                    <a:lnL>
                      <a:noFill/>
                    </a:lnL>
                    <a:lnR>
                      <a:noFill/>
                    </a:lnR>
                    <a:lnT>
                      <a:noFill/>
                    </a:lnT>
                    <a:lnB>
                      <a:noFill/>
                    </a:lnB>
                    <a:noFill/>
                  </a:tcPr>
                </a:tc>
                <a:extLst>
                  <a:ext uri="{0D108BD9-81ED-4DB2-BD59-A6C34878D82A}">
                    <a16:rowId xmlns:a16="http://schemas.microsoft.com/office/drawing/2014/main" val="95634003"/>
                  </a:ext>
                </a:extLst>
              </a:tr>
              <a:tr h="200025">
                <a:tc>
                  <a:txBody>
                    <a:bodyPr/>
                    <a:lstStyle/>
                    <a:p>
                      <a:pPr algn="l" rtl="0" fontAlgn="b"/>
                      <a:r>
                        <a:rPr lang="es-CO" sz="1200" b="0" i="0" u="none" strike="noStrike">
                          <a:solidFill>
                            <a:srgbClr val="122D40"/>
                          </a:solidFill>
                          <a:effectLst/>
                          <a:latin typeface="Calibri" panose="020F0502020204030204" pitchFamily="34" charset="0"/>
                        </a:rPr>
                        <a:t>Poda</a:t>
                      </a:r>
                    </a:p>
                  </a:txBody>
                  <a:tcPr marL="0" marR="0" marT="0" marB="0" anchor="b">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568,68</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559,27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459,29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633,17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122D40"/>
                          </a:solidFill>
                          <a:effectLst/>
                          <a:latin typeface="Calibri" panose="020F0502020204030204" pitchFamily="34" charset="0"/>
                        </a:rPr>
                        <a:t>814,48</a:t>
                      </a:r>
                    </a:p>
                  </a:txBody>
                  <a:tcPr marL="0" marR="0" marT="0" marB="0" anchor="ctr">
                    <a:lnL>
                      <a:noFill/>
                    </a:lnL>
                    <a:lnR>
                      <a:noFill/>
                    </a:lnR>
                    <a:lnT>
                      <a:noFill/>
                    </a:lnT>
                    <a:lnB>
                      <a:noFill/>
                    </a:lnB>
                    <a:noFill/>
                  </a:tcPr>
                </a:tc>
                <a:extLst>
                  <a:ext uri="{0D108BD9-81ED-4DB2-BD59-A6C34878D82A}">
                    <a16:rowId xmlns:a16="http://schemas.microsoft.com/office/drawing/2014/main" val="3233044841"/>
                  </a:ext>
                </a:extLst>
              </a:tr>
              <a:tr h="209550">
                <a:tc>
                  <a:txBody>
                    <a:bodyPr/>
                    <a:lstStyle/>
                    <a:p>
                      <a:pPr algn="l" rtl="0" fontAlgn="ctr"/>
                      <a:r>
                        <a:rPr lang="es-CO" sz="1200" b="1" i="0" u="none" strike="noStrike">
                          <a:solidFill>
                            <a:srgbClr val="122D4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161.440,87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159.030,01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159.302,02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163.493,63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173.727,34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113079106"/>
                  </a:ext>
                </a:extLst>
              </a:tr>
              <a:tr h="409575">
                <a:tc>
                  <a:txBody>
                    <a:bodyPr/>
                    <a:lstStyle/>
                    <a:p>
                      <a:pPr algn="l" rtl="0" fontAlgn="ctr"/>
                      <a:r>
                        <a:rPr lang="es-CO" sz="1200" b="1" i="0" u="none" strike="noStrike">
                          <a:solidFill>
                            <a:srgbClr val="122D40"/>
                          </a:solidFill>
                          <a:effectLst/>
                          <a:latin typeface="Calibri" panose="020F0502020204030204" pitchFamily="34" charset="0"/>
                        </a:rPr>
                        <a:t>Promedio diario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5.207,77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5.483,79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5.138,77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122D40"/>
                          </a:solidFill>
                          <a:effectLst/>
                          <a:latin typeface="Calibri" panose="020F0502020204030204" pitchFamily="34" charset="0"/>
                        </a:rPr>
                        <a:t>5.449,79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dirty="0">
                          <a:solidFill>
                            <a:srgbClr val="122D40"/>
                          </a:solidFill>
                          <a:effectLst/>
                          <a:latin typeface="Calibri" panose="020F0502020204030204" pitchFamily="34" charset="0"/>
                        </a:rPr>
                        <a:t>5.604,11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42661460"/>
                  </a:ext>
                </a:extLst>
              </a:tr>
            </a:tbl>
          </a:graphicData>
        </a:graphic>
      </p:graphicFrame>
    </p:spTree>
    <p:extLst>
      <p:ext uri="{BB962C8B-B14F-4D97-AF65-F5344CB8AC3E}">
        <p14:creationId xmlns:p14="http://schemas.microsoft.com/office/powerpoint/2010/main" val="2882738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76319" y="134547"/>
            <a:ext cx="929739" cy="929739"/>
          </a:xfrm>
          <a:prstGeom prst="rect">
            <a:avLst/>
          </a:prstGeom>
        </p:spPr>
      </p:pic>
      <p:graphicFrame>
        <p:nvGraphicFramePr>
          <p:cNvPr id="7" name="12 Tabla">
            <a:extLst>
              <a:ext uri="{FF2B5EF4-FFF2-40B4-BE49-F238E27FC236}">
                <a16:creationId xmlns:a16="http://schemas.microsoft.com/office/drawing/2014/main" id="{E292E9DA-9CD4-4093-A9A0-3A534E12576E}"/>
              </a:ext>
            </a:extLst>
          </p:cNvPr>
          <p:cNvGraphicFramePr>
            <a:graphicFrameLocks noGrp="1"/>
          </p:cNvGraphicFramePr>
          <p:nvPr/>
        </p:nvGraphicFramePr>
        <p:xfrm>
          <a:off x="2648317" y="1391047"/>
          <a:ext cx="6687068" cy="5311628"/>
        </p:xfrm>
        <a:graphic>
          <a:graphicData uri="http://schemas.openxmlformats.org/drawingml/2006/table">
            <a:tbl>
              <a:tblPr firstRow="1" firstCol="1" bandRow="1">
                <a:tableStyleId>{68D230F3-CF80-4859-8CE7-A43EE81993B5}</a:tableStyleId>
              </a:tblPr>
              <a:tblGrid>
                <a:gridCol w="1136714">
                  <a:extLst>
                    <a:ext uri="{9D8B030D-6E8A-4147-A177-3AD203B41FA5}">
                      <a16:colId xmlns:a16="http://schemas.microsoft.com/office/drawing/2014/main" val="20000"/>
                    </a:ext>
                  </a:extLst>
                </a:gridCol>
                <a:gridCol w="791571">
                  <a:extLst>
                    <a:ext uri="{9D8B030D-6E8A-4147-A177-3AD203B41FA5}">
                      <a16:colId xmlns:a16="http://schemas.microsoft.com/office/drawing/2014/main" val="20002"/>
                    </a:ext>
                  </a:extLst>
                </a:gridCol>
                <a:gridCol w="1009934">
                  <a:extLst>
                    <a:ext uri="{9D8B030D-6E8A-4147-A177-3AD203B41FA5}">
                      <a16:colId xmlns:a16="http://schemas.microsoft.com/office/drawing/2014/main" val="2888747854"/>
                    </a:ext>
                  </a:extLst>
                </a:gridCol>
                <a:gridCol w="1323833">
                  <a:extLst>
                    <a:ext uri="{9D8B030D-6E8A-4147-A177-3AD203B41FA5}">
                      <a16:colId xmlns:a16="http://schemas.microsoft.com/office/drawing/2014/main" val="2748814764"/>
                    </a:ext>
                  </a:extLst>
                </a:gridCol>
                <a:gridCol w="1009934">
                  <a:extLst>
                    <a:ext uri="{9D8B030D-6E8A-4147-A177-3AD203B41FA5}">
                      <a16:colId xmlns:a16="http://schemas.microsoft.com/office/drawing/2014/main" val="2287080822"/>
                    </a:ext>
                  </a:extLst>
                </a:gridCol>
                <a:gridCol w="1415082">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178</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145</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190</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212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102</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149</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291</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183</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208</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algn="ctr" rtl="0" fontAlgn="b"/>
                      <a:r>
                        <a:rPr lang="es-CO" sz="1200" b="1" i="0" u="none" strike="noStrike" dirty="0">
                          <a:solidFill>
                            <a:srgbClr val="203864"/>
                          </a:solidFill>
                          <a:effectLst/>
                          <a:highlight>
                            <a:srgbClr val="EBF1E9"/>
                          </a:highlight>
                          <a:latin typeface="Calibri" panose="020F0502020204030204" pitchFamily="34" charset="0"/>
                        </a:rPr>
                        <a:t>734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638</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778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2.753</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97670669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812066" y="1477634"/>
          <a:ext cx="8075134" cy="5161739"/>
        </p:xfrm>
        <a:graphic>
          <a:graphicData uri="http://schemas.openxmlformats.org/drawingml/2006/table">
            <a:tbl>
              <a:tblPr firstRow="1" firstCol="1" bandRow="1">
                <a:tableStyleId>{68D230F3-CF80-4859-8CE7-A43EE81993B5}</a:tableStyleId>
              </a:tblPr>
              <a:tblGrid>
                <a:gridCol w="1005316">
                  <a:extLst>
                    <a:ext uri="{9D8B030D-6E8A-4147-A177-3AD203B41FA5}">
                      <a16:colId xmlns:a16="http://schemas.microsoft.com/office/drawing/2014/main" val="20000"/>
                    </a:ext>
                  </a:extLst>
                </a:gridCol>
                <a:gridCol w="1473896">
                  <a:extLst>
                    <a:ext uri="{9D8B030D-6E8A-4147-A177-3AD203B41FA5}">
                      <a16:colId xmlns:a16="http://schemas.microsoft.com/office/drawing/2014/main" val="20001"/>
                    </a:ext>
                  </a:extLst>
                </a:gridCol>
                <a:gridCol w="1601692">
                  <a:extLst>
                    <a:ext uri="{9D8B030D-6E8A-4147-A177-3AD203B41FA5}">
                      <a16:colId xmlns:a16="http://schemas.microsoft.com/office/drawing/2014/main" val="20002"/>
                    </a:ext>
                  </a:extLst>
                </a:gridCol>
                <a:gridCol w="1582647">
                  <a:extLst>
                    <a:ext uri="{9D8B030D-6E8A-4147-A177-3AD203B41FA5}">
                      <a16:colId xmlns:a16="http://schemas.microsoft.com/office/drawing/2014/main" val="368655991"/>
                    </a:ext>
                  </a:extLst>
                </a:gridCol>
                <a:gridCol w="1449558">
                  <a:extLst>
                    <a:ext uri="{9D8B030D-6E8A-4147-A177-3AD203B41FA5}">
                      <a16:colId xmlns:a16="http://schemas.microsoft.com/office/drawing/2014/main" val="3639436991"/>
                    </a:ext>
                  </a:extLst>
                </a:gridCol>
                <a:gridCol w="962025">
                  <a:extLst>
                    <a:ext uri="{9D8B030D-6E8A-4147-A177-3AD203B41FA5}">
                      <a16:colId xmlns:a16="http://schemas.microsoft.com/office/drawing/2014/main" val="20003"/>
                    </a:ext>
                  </a:extLst>
                </a:gridCol>
              </a:tblGrid>
              <a:tr h="447419">
                <a:tc rowSpan="2">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gridSpan="5">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PROGRAMA GESTI</a:t>
                      </a:r>
                      <a:r>
                        <a:rPr lang="es-CO" sz="1200" b="1" i="0" u="none" strike="noStrike" dirty="0">
                          <a:solidFill>
                            <a:srgbClr val="203864"/>
                          </a:solidFill>
                          <a:effectLst/>
                          <a:latin typeface="Calibri" panose="020F0502020204030204" pitchFamily="34" charset="0"/>
                        </a:rPr>
                        <a:t>ÓN SOCIAL</a:t>
                      </a: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ACTIVIDADES ANEXO 2</a:t>
                      </a:r>
                    </a:p>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7940" marR="7940" marT="7940"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2511220804"/>
                  </a:ext>
                </a:extLst>
              </a:tr>
              <a:tr h="478957">
                <a:tc vMerge="1">
                  <a:txBody>
                    <a:bodyPr/>
                    <a:lstStyle/>
                    <a:p>
                      <a:pPr algn="ctr" rtl="0" fontAlgn="ctr"/>
                      <a:r>
                        <a:rPr lang="es-CO" sz="1200" b="1" i="0" u="none" strike="noStrike" dirty="0">
                          <a:solidFill>
                            <a:srgbClr val="203864"/>
                          </a:solidFill>
                          <a:effectLst/>
                          <a:latin typeface="Calibri" panose="020F0502020204030204" pitchFamily="34" charset="0"/>
                        </a:rPr>
                        <a:t>LOCALIDAD</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 </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ABRIL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algn="l" rtl="0" fontAlgn="b"/>
                      <a:r>
                        <a:rPr lang="es-CO" sz="1200" b="1" i="0" u="none" strike="noStrike" dirty="0">
                          <a:solidFill>
                            <a:srgbClr val="203864"/>
                          </a:solidFill>
                          <a:effectLst/>
                          <a:latin typeface="Calibri" panose="020F0502020204030204" pitchFamily="34" charset="0"/>
                        </a:rPr>
                        <a:t>Antonio Nariño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26.680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9.057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2.763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46.244</a:t>
                      </a:r>
                    </a:p>
                  </a:txBody>
                  <a:tcPr marL="9525" marR="9525" marT="9525" marB="0" anchor="ctr"/>
                </a:tc>
                <a:extLst>
                  <a:ext uri="{0D108BD9-81ED-4DB2-BD59-A6C34878D82A}">
                    <a16:rowId xmlns:a16="http://schemas.microsoft.com/office/drawing/2014/main" val="1000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Barrios Unidos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40.984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6.020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52.923</a:t>
                      </a:r>
                    </a:p>
                  </a:txBody>
                  <a:tcPr marL="9525" marR="9525" marT="9525" marB="0" anchor="ctr"/>
                </a:tc>
                <a:extLst>
                  <a:ext uri="{0D108BD9-81ED-4DB2-BD59-A6C34878D82A}">
                    <a16:rowId xmlns:a16="http://schemas.microsoft.com/office/drawing/2014/main" val="1000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Bosa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54.027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22.293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26.662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6.949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109.931</a:t>
                      </a:r>
                    </a:p>
                  </a:txBody>
                  <a:tcPr marL="9525" marR="9525" marT="9525" marB="0" anchor="ctr"/>
                </a:tc>
                <a:extLst>
                  <a:ext uri="{0D108BD9-81ED-4DB2-BD59-A6C34878D82A}">
                    <a16:rowId xmlns:a16="http://schemas.microsoft.com/office/drawing/2014/main" val="1000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Candelaria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21.094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31.527</a:t>
                      </a:r>
                    </a:p>
                  </a:txBody>
                  <a:tcPr marL="9525" marR="9525" marT="9525" marB="0" anchor="ctr"/>
                </a:tc>
                <a:extLst>
                  <a:ext uri="{0D108BD9-81ED-4DB2-BD59-A6C34878D82A}">
                    <a16:rowId xmlns:a16="http://schemas.microsoft.com/office/drawing/2014/main" val="10004"/>
                  </a:ext>
                </a:extLst>
              </a:tr>
              <a:tr h="222546">
                <a:tc>
                  <a:txBody>
                    <a:bodyPr/>
                    <a:lstStyle/>
                    <a:p>
                      <a:pPr algn="l" rtl="0" fontAlgn="b"/>
                      <a:r>
                        <a:rPr lang="es-CO" sz="1200" b="1" i="0" u="none" strike="noStrike" dirty="0">
                          <a:solidFill>
                            <a:srgbClr val="203864"/>
                          </a:solidFill>
                          <a:effectLst/>
                          <a:latin typeface="Calibri" panose="020F0502020204030204" pitchFamily="34" charset="0"/>
                        </a:rPr>
                        <a:t>Chapinero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43.483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59.917</a:t>
                      </a:r>
                    </a:p>
                  </a:txBody>
                  <a:tcPr marL="9525" marR="9525" marT="9525" marB="0" anchor="ctr"/>
                </a:tc>
                <a:extLst>
                  <a:ext uri="{0D108BD9-81ED-4DB2-BD59-A6C34878D82A}">
                    <a16:rowId xmlns:a16="http://schemas.microsoft.com/office/drawing/2014/main" val="1000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Ciudad Bolívar</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54.334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18.007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17.560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6.785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96.686</a:t>
                      </a:r>
                    </a:p>
                  </a:txBody>
                  <a:tcPr marL="9525" marR="9525" marT="9525" marB="0" anchor="ctr"/>
                </a:tc>
                <a:extLst>
                  <a:ext uri="{0D108BD9-81ED-4DB2-BD59-A6C34878D82A}">
                    <a16:rowId xmlns:a16="http://schemas.microsoft.com/office/drawing/2014/main" val="1000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Engativá</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65.322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13.005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3.756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93.612</a:t>
                      </a:r>
                    </a:p>
                  </a:txBody>
                  <a:tcPr marL="9525" marR="9525" marT="9525" marB="0" anchor="ctr"/>
                </a:tc>
                <a:extLst>
                  <a:ext uri="{0D108BD9-81ED-4DB2-BD59-A6C34878D82A}">
                    <a16:rowId xmlns:a16="http://schemas.microsoft.com/office/drawing/2014/main" val="1000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Fontibón</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77.054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21.308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21.526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6.356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126.244</a:t>
                      </a:r>
                    </a:p>
                  </a:txBody>
                  <a:tcPr marL="9525" marR="9525" marT="9525" marB="0" anchor="ctr"/>
                </a:tc>
                <a:extLst>
                  <a:ext uri="{0D108BD9-81ED-4DB2-BD59-A6C34878D82A}">
                    <a16:rowId xmlns:a16="http://schemas.microsoft.com/office/drawing/2014/main" val="1000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Kennedy</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161.129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56.657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46.790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14.239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278.815</a:t>
                      </a:r>
                    </a:p>
                  </a:txBody>
                  <a:tcPr marL="9525" marR="9525" marT="9525" marB="0" anchor="ctr"/>
                </a:tc>
                <a:extLst>
                  <a:ext uri="{0D108BD9-81ED-4DB2-BD59-A6C34878D82A}">
                    <a16:rowId xmlns:a16="http://schemas.microsoft.com/office/drawing/2014/main" val="1000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Los Mártires</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7.570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2.230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41.580</a:t>
                      </a:r>
                    </a:p>
                  </a:txBody>
                  <a:tcPr marL="9525" marR="9525" marT="9525" marB="0" anchor="ctr"/>
                </a:tc>
                <a:extLst>
                  <a:ext uri="{0D108BD9-81ED-4DB2-BD59-A6C34878D82A}">
                    <a16:rowId xmlns:a16="http://schemas.microsoft.com/office/drawing/2014/main" val="10010"/>
                  </a:ext>
                </a:extLst>
              </a:tr>
              <a:tr h="197201">
                <a:tc>
                  <a:txBody>
                    <a:bodyPr/>
                    <a:lstStyle/>
                    <a:p>
                      <a:pPr algn="l" rtl="0" fontAlgn="b"/>
                      <a:r>
                        <a:rPr lang="es-CO" sz="1200" b="1" i="0" u="none" strike="noStrike" dirty="0">
                          <a:solidFill>
                            <a:srgbClr val="203864"/>
                          </a:solidFill>
                          <a:effectLst/>
                          <a:latin typeface="Calibri" panose="020F0502020204030204" pitchFamily="34" charset="0"/>
                        </a:rPr>
                        <a:t>Puente Aranda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12.867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3.299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67.187</a:t>
                      </a:r>
                    </a:p>
                  </a:txBody>
                  <a:tcPr marL="9525" marR="9525" marT="9525" marB="0" anchor="ctr"/>
                </a:tc>
                <a:extLst>
                  <a:ext uri="{0D108BD9-81ED-4DB2-BD59-A6C34878D82A}">
                    <a16:rowId xmlns:a16="http://schemas.microsoft.com/office/drawing/2014/main" val="10011"/>
                  </a:ext>
                </a:extLst>
              </a:tr>
              <a:tr h="197201">
                <a:tc>
                  <a:txBody>
                    <a:bodyPr/>
                    <a:lstStyle/>
                    <a:p>
                      <a:pPr algn="l" rtl="0" fontAlgn="b"/>
                      <a:r>
                        <a:rPr lang="es-CO" sz="1200" b="1" i="0" u="none" strike="noStrike" dirty="0">
                          <a:solidFill>
                            <a:srgbClr val="203864"/>
                          </a:solidFill>
                          <a:effectLst/>
                          <a:latin typeface="Calibri" panose="020F0502020204030204" pitchFamily="34" charset="0"/>
                        </a:rPr>
                        <a:t>Rafael Uribe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51.211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16.663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20.626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4.949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93.449</a:t>
                      </a:r>
                    </a:p>
                  </a:txBody>
                  <a:tcPr marL="9525" marR="9525" marT="9525" marB="0" anchor="ctr"/>
                </a:tc>
                <a:extLst>
                  <a:ext uri="{0D108BD9-81ED-4DB2-BD59-A6C34878D82A}">
                    <a16:rowId xmlns:a16="http://schemas.microsoft.com/office/drawing/2014/main" val="10012"/>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 Cristóbal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122.770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3.017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148.047</a:t>
                      </a:r>
                    </a:p>
                  </a:txBody>
                  <a:tcPr marL="9525" marR="9525" marT="9525" marB="0" anchor="ctr"/>
                </a:tc>
                <a:extLst>
                  <a:ext uri="{0D108BD9-81ED-4DB2-BD59-A6C34878D82A}">
                    <a16:rowId xmlns:a16="http://schemas.microsoft.com/office/drawing/2014/main" val="10013"/>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Santa Fe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36.053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6.174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7.527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1.621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51.375</a:t>
                      </a:r>
                    </a:p>
                  </a:txBody>
                  <a:tcPr marL="9525" marR="9525" marT="9525" marB="0" anchor="ctr"/>
                </a:tc>
                <a:extLst>
                  <a:ext uri="{0D108BD9-81ED-4DB2-BD59-A6C34878D82A}">
                    <a16:rowId xmlns:a16="http://schemas.microsoft.com/office/drawing/2014/main" val="10014"/>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Suba</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68.393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19.238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19.638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6.799</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114.068</a:t>
                      </a:r>
                    </a:p>
                  </a:txBody>
                  <a:tcPr marL="9525" marR="9525" marT="9525" marB="0" anchor="ctr"/>
                </a:tc>
                <a:extLst>
                  <a:ext uri="{0D108BD9-81ED-4DB2-BD59-A6C34878D82A}">
                    <a16:rowId xmlns:a16="http://schemas.microsoft.com/office/drawing/2014/main" val="10015"/>
                  </a:ext>
                </a:extLst>
              </a:tr>
              <a:tr h="197201">
                <a:tc>
                  <a:txBody>
                    <a:bodyPr/>
                    <a:lstStyle/>
                    <a:p>
                      <a:pPr algn="l" rtl="0" fontAlgn="b"/>
                      <a:r>
                        <a:rPr lang="es-CO" sz="1200" b="1" i="0" u="none" strike="noStrike" dirty="0">
                          <a:solidFill>
                            <a:srgbClr val="203864"/>
                          </a:solidFill>
                          <a:effectLst/>
                          <a:latin typeface="Calibri" panose="020F0502020204030204" pitchFamily="34" charset="0"/>
                        </a:rPr>
                        <a:t>Sumapaz</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2.187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2.876</a:t>
                      </a:r>
                    </a:p>
                  </a:txBody>
                  <a:tcPr marL="9525" marR="9525" marT="9525" marB="0" anchor="ctr"/>
                </a:tc>
                <a:extLst>
                  <a:ext uri="{0D108BD9-81ED-4DB2-BD59-A6C34878D82A}">
                    <a16:rowId xmlns:a16="http://schemas.microsoft.com/office/drawing/2014/main" val="10016"/>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Teusaquillo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33.077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6.591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2.245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47.749</a:t>
                      </a:r>
                    </a:p>
                  </a:txBody>
                  <a:tcPr marL="9525" marR="9525" marT="9525" marB="0" anchor="ctr"/>
                </a:tc>
                <a:extLst>
                  <a:ext uri="{0D108BD9-81ED-4DB2-BD59-A6C34878D82A}">
                    <a16:rowId xmlns:a16="http://schemas.microsoft.com/office/drawing/2014/main" val="10017"/>
                  </a:ext>
                </a:extLst>
              </a:tr>
              <a:tr h="197201">
                <a:tc>
                  <a:txBody>
                    <a:bodyPr/>
                    <a:lstStyle/>
                    <a:p>
                      <a:pPr algn="l" rtl="0" fontAlgn="b"/>
                      <a:r>
                        <a:rPr lang="es-CO" sz="1200" b="1" i="0" u="none" strike="noStrike" dirty="0">
                          <a:solidFill>
                            <a:srgbClr val="203864"/>
                          </a:solidFill>
                          <a:effectLst/>
                          <a:latin typeface="Calibri" panose="020F0502020204030204" pitchFamily="34" charset="0"/>
                        </a:rPr>
                        <a:t>Tunjuelito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a:t>
                      </a:r>
                      <a:r>
                        <a:rPr lang="es-CO" sz="1200" b="0" i="0" u="none" strike="noStrike" kern="1200" dirty="0">
                          <a:solidFill>
                            <a:srgbClr val="203864"/>
                          </a:solidFill>
                          <a:effectLst/>
                          <a:latin typeface="Calibri" panose="020F0502020204030204" pitchFamily="34" charset="0"/>
                          <a:ea typeface="+mn-ea"/>
                          <a:cs typeface="+mn-cs"/>
                        </a:rPr>
                        <a:t>.848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2.678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60.725</a:t>
                      </a:r>
                    </a:p>
                  </a:txBody>
                  <a:tcPr marL="9525" marR="9525" marT="9525" marB="0" anchor="ctr"/>
                </a:tc>
                <a:extLst>
                  <a:ext uri="{0D108BD9-81ED-4DB2-BD59-A6C34878D82A}">
                    <a16:rowId xmlns:a16="http://schemas.microsoft.com/office/drawing/2014/main" val="10018"/>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Usaquén </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123.243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11.349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2.785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146.259</a:t>
                      </a:r>
                    </a:p>
                  </a:txBody>
                  <a:tcPr marL="9525" marR="9525" marT="9525" marB="0" anchor="ctr"/>
                </a:tc>
                <a:extLst>
                  <a:ext uri="{0D108BD9-81ED-4DB2-BD59-A6C34878D82A}">
                    <a16:rowId xmlns:a16="http://schemas.microsoft.com/office/drawing/2014/main" val="10019"/>
                  </a:ext>
                </a:extLst>
              </a:tr>
              <a:tr h="197201">
                <a:tc>
                  <a:txBody>
                    <a:bodyPr/>
                    <a:lstStyle/>
                    <a:p>
                      <a:pPr algn="l" rtl="0" fontAlgn="b"/>
                      <a:r>
                        <a:rPr lang="es-CO" sz="1200" b="1" i="0" u="none" strike="noStrike" dirty="0">
                          <a:solidFill>
                            <a:srgbClr val="203864"/>
                          </a:solidFill>
                          <a:effectLst/>
                          <a:latin typeface="Calibri" panose="020F0502020204030204" pitchFamily="34" charset="0"/>
                        </a:rPr>
                        <a:t>Usme</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127.557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13.757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7.756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2.104</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151.174</a:t>
                      </a:r>
                    </a:p>
                  </a:txBody>
                  <a:tcPr marL="9525" marR="9525" marT="9525" marB="0" anchor="ctr"/>
                </a:tc>
                <a:extLst>
                  <a:ext uri="{0D108BD9-81ED-4DB2-BD59-A6C34878D82A}">
                    <a16:rowId xmlns:a16="http://schemas.microsoft.com/office/drawing/2014/main" val="10020"/>
                  </a:ext>
                </a:extLst>
              </a:tr>
              <a:tr h="228261">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1.215.153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274.697</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252.887</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77.651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1.820.388</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44798"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spTree>
    <p:extLst>
      <p:ext uri="{BB962C8B-B14F-4D97-AF65-F5344CB8AC3E}">
        <p14:creationId xmlns:p14="http://schemas.microsoft.com/office/powerpoint/2010/main" val="126632413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043561" y="2835726"/>
            <a:ext cx="2757641" cy="1930349"/>
          </a:xfrm>
          <a:prstGeom prst="rect">
            <a:avLst/>
          </a:prstGeom>
        </p:spPr>
      </p:pic>
      <p:sp>
        <p:nvSpPr>
          <p:cNvPr id="8" name="CuadroTexto 45">
            <a:extLst>
              <a:ext uri="{FF2B5EF4-FFF2-40B4-BE49-F238E27FC236}">
                <a16:creationId xmlns:a16="http://schemas.microsoft.com/office/drawing/2014/main" id="{0D2F997C-8D14-494C-AE5B-56C9049E3FBF}"/>
              </a:ext>
            </a:extLst>
          </p:cNvPr>
          <p:cNvSpPr txBox="1"/>
          <p:nvPr/>
        </p:nvSpPr>
        <p:spPr>
          <a:xfrm>
            <a:off x="1306058" y="134547"/>
            <a:ext cx="9881937" cy="892552"/>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ACTIVIDADES DE GESTIÓN SOCIAL 2024</a:t>
            </a:r>
          </a:p>
          <a:p>
            <a:pPr lvl="1"/>
            <a:r>
              <a:rPr lang="es-CO" sz="1600" b="0" dirty="0">
                <a:solidFill>
                  <a:schemeClr val="accent1">
                    <a:lumMod val="50000"/>
                  </a:schemeClr>
                </a:solidFill>
              </a:rPr>
              <a:t>Así va la socialización y sensibilización del Esquema de Aseo con las comunidades</a:t>
            </a:r>
            <a:endParaRPr lang="es-CO" kern="0" dirty="0">
              <a:solidFill>
                <a:schemeClr val="accent1">
                  <a:lumMod val="50000"/>
                </a:schemeClr>
              </a:solidFill>
            </a:endParaRPr>
          </a:p>
        </p:txBody>
      </p:sp>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3053" y="134547"/>
            <a:ext cx="929739" cy="929739"/>
          </a:xfrm>
          <a:prstGeom prst="rect">
            <a:avLst/>
          </a:prstGeom>
        </p:spPr>
      </p:pic>
      <p:graphicFrame>
        <p:nvGraphicFramePr>
          <p:cNvPr id="11" name="12 Tabla">
            <a:extLst>
              <a:ext uri="{FF2B5EF4-FFF2-40B4-BE49-F238E27FC236}">
                <a16:creationId xmlns:a16="http://schemas.microsoft.com/office/drawing/2014/main" id="{DA526A8A-45F1-4C2A-AA9B-1B3216387C1B}"/>
              </a:ext>
            </a:extLst>
          </p:cNvPr>
          <p:cNvGraphicFramePr>
            <a:graphicFrameLocks noGrp="1"/>
          </p:cNvGraphicFramePr>
          <p:nvPr/>
        </p:nvGraphicFramePr>
        <p:xfrm>
          <a:off x="4247147" y="1440447"/>
          <a:ext cx="5876081" cy="5117370"/>
        </p:xfrm>
        <a:graphic>
          <a:graphicData uri="http://schemas.openxmlformats.org/drawingml/2006/table">
            <a:tbl>
              <a:tblPr firstRow="1" firstCol="1" bandRow="1">
                <a:tableStyleId>{68D230F3-CF80-4859-8CE7-A43EE81993B5}</a:tableStyleId>
              </a:tblPr>
              <a:tblGrid>
                <a:gridCol w="1323475">
                  <a:extLst>
                    <a:ext uri="{9D8B030D-6E8A-4147-A177-3AD203B41FA5}">
                      <a16:colId xmlns:a16="http://schemas.microsoft.com/office/drawing/2014/main" val="20000"/>
                    </a:ext>
                  </a:extLst>
                </a:gridCol>
                <a:gridCol w="854242">
                  <a:extLst>
                    <a:ext uri="{9D8B030D-6E8A-4147-A177-3AD203B41FA5}">
                      <a16:colId xmlns:a16="http://schemas.microsoft.com/office/drawing/2014/main" val="20002"/>
                    </a:ext>
                  </a:extLst>
                </a:gridCol>
                <a:gridCol w="854242">
                  <a:extLst>
                    <a:ext uri="{9D8B030D-6E8A-4147-A177-3AD203B41FA5}">
                      <a16:colId xmlns:a16="http://schemas.microsoft.com/office/drawing/2014/main" val="2503963018"/>
                    </a:ext>
                  </a:extLst>
                </a:gridCol>
                <a:gridCol w="830179">
                  <a:extLst>
                    <a:ext uri="{9D8B030D-6E8A-4147-A177-3AD203B41FA5}">
                      <a16:colId xmlns:a16="http://schemas.microsoft.com/office/drawing/2014/main" val="561345334"/>
                    </a:ext>
                  </a:extLst>
                </a:gridCol>
                <a:gridCol w="762658">
                  <a:extLst>
                    <a:ext uri="{9D8B030D-6E8A-4147-A177-3AD203B41FA5}">
                      <a16:colId xmlns:a16="http://schemas.microsoft.com/office/drawing/2014/main" val="2667194400"/>
                    </a:ext>
                  </a:extLst>
                </a:gridCol>
                <a:gridCol w="1251285">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ABRIL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790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769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2.763</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1.624</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972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1.877</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2.279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6.949</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426</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1.613</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698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1.807</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1.944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2.053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6.785</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1361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3.756</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1.655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1.670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6.356</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2.277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3.883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3.703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4.376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14.239</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505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2.230</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888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1051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3.299</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829</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1605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4.949</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847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717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3.017</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1.621</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2.013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1.802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6.799</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617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2.245</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570</a:t>
                      </a:r>
                    </a:p>
                  </a:txBody>
                  <a:tcPr marL="9525" marR="9525" marT="9525" marB="0" anchor="ctr"/>
                </a:tc>
                <a:tc>
                  <a:txBody>
                    <a:bodyPr/>
                    <a:lstStyle/>
                    <a:p>
                      <a:pPr algn="ctr" rtl="0" fontAlgn="b"/>
                      <a:r>
                        <a:rPr lang="es-CO" sz="1200" b="0" i="0" u="none" strike="noStrike">
                          <a:solidFill>
                            <a:srgbClr val="203864"/>
                          </a:solidFill>
                          <a:effectLst/>
                          <a:latin typeface="Calibri" panose="020F0502020204030204" pitchFamily="34" charset="0"/>
                        </a:rPr>
                        <a:t>581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2.678</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630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2.785</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402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2.104</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15.304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19.885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19.511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22.951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77.651</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388810743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564963" y="183947"/>
            <a:ext cx="12102353" cy="861774"/>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CAMPAÑAS CULTURA CIUDADANA - APROVECHAMIENTO</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1985745" y="1459012"/>
          <a:ext cx="8444130" cy="5301541"/>
        </p:xfrm>
        <a:graphic>
          <a:graphicData uri="http://schemas.openxmlformats.org/drawingml/2006/table">
            <a:tbl>
              <a:tblPr firstRow="1" firstCol="1" bandRow="1">
                <a:tableStyleId>{68D230F3-CF80-4859-8CE7-A43EE81993B5}</a:tableStyleId>
              </a:tblPr>
              <a:tblGrid>
                <a:gridCol w="1352240">
                  <a:extLst>
                    <a:ext uri="{9D8B030D-6E8A-4147-A177-3AD203B41FA5}">
                      <a16:colId xmlns:a16="http://schemas.microsoft.com/office/drawing/2014/main" val="20000"/>
                    </a:ext>
                  </a:extLst>
                </a:gridCol>
                <a:gridCol w="1452282">
                  <a:extLst>
                    <a:ext uri="{9D8B030D-6E8A-4147-A177-3AD203B41FA5}">
                      <a16:colId xmlns:a16="http://schemas.microsoft.com/office/drawing/2014/main" val="20002"/>
                    </a:ext>
                  </a:extLst>
                </a:gridCol>
                <a:gridCol w="1561681">
                  <a:extLst>
                    <a:ext uri="{9D8B030D-6E8A-4147-A177-3AD203B41FA5}">
                      <a16:colId xmlns:a16="http://schemas.microsoft.com/office/drawing/2014/main" val="20003"/>
                    </a:ext>
                  </a:extLst>
                </a:gridCol>
                <a:gridCol w="1640896">
                  <a:extLst>
                    <a:ext uri="{9D8B030D-6E8A-4147-A177-3AD203B41FA5}">
                      <a16:colId xmlns:a16="http://schemas.microsoft.com/office/drawing/2014/main" val="1581033583"/>
                    </a:ext>
                  </a:extLst>
                </a:gridCol>
                <a:gridCol w="1513106">
                  <a:extLst>
                    <a:ext uri="{9D8B030D-6E8A-4147-A177-3AD203B41FA5}">
                      <a16:colId xmlns:a16="http://schemas.microsoft.com/office/drawing/2014/main" val="2076764876"/>
                    </a:ext>
                  </a:extLst>
                </a:gridCol>
                <a:gridCol w="923925">
                  <a:extLst>
                    <a:ext uri="{9D8B030D-6E8A-4147-A177-3AD203B41FA5}">
                      <a16:colId xmlns:a16="http://schemas.microsoft.com/office/drawing/2014/main" val="20004"/>
                    </a:ext>
                  </a:extLst>
                </a:gridCol>
              </a:tblGrid>
              <a:tr h="319338">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PLAN DE CAMPAÑAS</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ACTIVIDADES ANEXO 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0" marR="0" marT="0" marB="0" anchor="ctr"/>
                </a:tc>
                <a:extLst>
                  <a:ext uri="{0D108BD9-81ED-4DB2-BD59-A6C34878D82A}">
                    <a16:rowId xmlns:a16="http://schemas.microsoft.com/office/drawing/2014/main" val="2691018954"/>
                  </a:ext>
                </a:extLst>
              </a:tr>
              <a:tr h="28875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ACTIVIDADES</a:t>
                      </a:r>
                    </a:p>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2018 - DIC 2021</a:t>
                      </a: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ENERO - DIC 2022</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FEB – DIC 2023</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ACTIVIDADES </a:t>
                      </a:r>
                    </a:p>
                    <a:p>
                      <a:pPr marL="0" algn="ctr" defTabSz="914400" rtl="0" eaLnBrk="1" fontAlgn="b" latinLnBrk="0" hangingPunct="1"/>
                      <a:r>
                        <a:rPr lang="es-MX" sz="1200" b="1" i="0" u="none" strike="noStrike" dirty="0">
                          <a:solidFill>
                            <a:srgbClr val="203864"/>
                          </a:solidFill>
                          <a:effectLst/>
                          <a:latin typeface="Calibri" panose="020F0502020204030204" pitchFamily="34" charset="0"/>
                        </a:rPr>
                        <a:t>ENERO - ABRIL 2024</a:t>
                      </a:r>
                      <a:endParaRPr lang="es-CO" sz="1200" b="1" u="none" strike="noStrike" kern="1200" dirty="0">
                        <a:solidFill>
                          <a:schemeClr val="accent1">
                            <a:lumMod val="50000"/>
                          </a:schemeClr>
                        </a:solidFill>
                        <a:effectLst/>
                        <a:latin typeface="+mn-lt"/>
                        <a:ea typeface="+mn-ea"/>
                        <a:cs typeface="+mn-cs"/>
                      </a:endParaRPr>
                    </a:p>
                  </a:txBody>
                  <a:tcPr marL="0" marR="0" marT="0"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TOTAL</a:t>
                      </a: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56</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26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161</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52</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47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206</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100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317</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58</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545</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75</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388</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87</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462</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55</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50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327</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137</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90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75</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363</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432</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61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574</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0</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11</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60</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61</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180</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142</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489</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195</a:t>
                      </a:r>
                    </a:p>
                  </a:txBody>
                  <a:tcPr marL="9525" marR="9525" marT="9525" marB="0" anchor="ctr"/>
                </a:tc>
                <a:tc>
                  <a:txBody>
                    <a:bodyPr/>
                    <a:lstStyle/>
                    <a:p>
                      <a:pPr marL="0" algn="ctr" defTabSz="914400" rtl="0" eaLnBrk="1" fontAlgn="b" latinLnBrk="0" hangingPunct="1"/>
                      <a:r>
                        <a:rPr lang="es-MX" sz="1200" b="0" i="0" u="none" strike="noStrike" kern="1200" dirty="0">
                          <a:solidFill>
                            <a:srgbClr val="203864"/>
                          </a:solidFill>
                          <a:effectLst/>
                          <a:latin typeface="Calibri" panose="020F0502020204030204" pitchFamily="34" charset="0"/>
                          <a:ea typeface="+mn-ea"/>
                          <a:cs typeface="+mn-cs"/>
                        </a:rPr>
                        <a:t>76</a:t>
                      </a:r>
                      <a:endParaRPr lang="es-CO" sz="1200" b="0"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421</a:t>
                      </a:r>
                    </a:p>
                  </a:txBody>
                  <a:tcPr marL="9525" marR="9525" marT="9525" marB="0" anchor="ctr"/>
                </a:tc>
                <a:extLst>
                  <a:ext uri="{0D108BD9-81ED-4DB2-BD59-A6C34878D82A}">
                    <a16:rowId xmlns:a16="http://schemas.microsoft.com/office/drawing/2014/main" val="10020"/>
                  </a:ext>
                </a:extLst>
              </a:tr>
              <a:tr h="24908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2.432</a:t>
                      </a:r>
                    </a:p>
                  </a:txBody>
                  <a:tcPr marL="9525" marR="9525" marT="9525" marB="0" anchor="ctr"/>
                </a:tc>
                <a:tc>
                  <a:txBody>
                    <a:bodyPr/>
                    <a:lstStyle/>
                    <a:p>
                      <a:pPr marL="0" algn="ctr" defTabSz="914400" rtl="0" eaLnBrk="1" fontAlgn="b" latinLnBrk="0" hangingPunct="1"/>
                      <a:r>
                        <a:rPr lang="es-MX" sz="1200" b="1" i="0" u="none" strike="noStrike" kern="1200" dirty="0">
                          <a:solidFill>
                            <a:srgbClr val="203864"/>
                          </a:solidFill>
                          <a:effectLst/>
                          <a:latin typeface="Calibri" panose="020F0502020204030204" pitchFamily="34" charset="0"/>
                          <a:ea typeface="+mn-ea"/>
                          <a:cs typeface="+mn-cs"/>
                        </a:rPr>
                        <a:t>941</a:t>
                      </a:r>
                      <a:endParaRPr lang="es-CO" sz="1200" b="1" i="0" u="none" strike="noStrike" kern="1200" dirty="0">
                        <a:solidFill>
                          <a:srgbClr val="203864"/>
                        </a:solidFill>
                        <a:effectLst/>
                        <a:latin typeface="Calibri" panose="020F0502020204030204" pitchFamily="34" charset="0"/>
                        <a:ea typeface="+mn-ea"/>
                        <a:cs typeface="+mn-cs"/>
                      </a:endParaRP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961</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4.718</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129664147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Conector recto 4">
            <a:extLst>
              <a:ext uri="{FF2B5EF4-FFF2-40B4-BE49-F238E27FC236}">
                <a16:creationId xmlns:a16="http://schemas.microsoft.com/office/drawing/2014/main" id="{D4502295-7C5B-4FFD-B638-93EEC95F2A27}"/>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093" y="183947"/>
            <a:ext cx="929739" cy="929739"/>
          </a:xfrm>
          <a:prstGeom prst="rect">
            <a:avLst/>
          </a:prstGeom>
        </p:spPr>
      </p:pic>
      <p:sp>
        <p:nvSpPr>
          <p:cNvPr id="10" name="CuadroTexto 5">
            <a:extLst>
              <a:ext uri="{FF2B5EF4-FFF2-40B4-BE49-F238E27FC236}">
                <a16:creationId xmlns:a16="http://schemas.microsoft.com/office/drawing/2014/main" id="{79CA2A3B-7101-4E4C-972D-39F8CB0B9794}"/>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graphicFrame>
        <p:nvGraphicFramePr>
          <p:cNvPr id="8" name="12 Tabla">
            <a:extLst>
              <a:ext uri="{FF2B5EF4-FFF2-40B4-BE49-F238E27FC236}">
                <a16:creationId xmlns:a16="http://schemas.microsoft.com/office/drawing/2014/main" id="{A5BEAAFC-FA2E-4912-9208-9FB748500BCA}"/>
              </a:ext>
            </a:extLst>
          </p:cNvPr>
          <p:cNvGraphicFramePr>
            <a:graphicFrameLocks noGrp="1"/>
          </p:cNvGraphicFramePr>
          <p:nvPr/>
        </p:nvGraphicFramePr>
        <p:xfrm>
          <a:off x="2648317" y="1391047"/>
          <a:ext cx="6687068" cy="5311628"/>
        </p:xfrm>
        <a:graphic>
          <a:graphicData uri="http://schemas.openxmlformats.org/drawingml/2006/table">
            <a:tbl>
              <a:tblPr firstRow="1" firstCol="1" bandRow="1">
                <a:tableStyleId>{68D230F3-CF80-4859-8CE7-A43EE81993B5}</a:tableStyleId>
              </a:tblPr>
              <a:tblGrid>
                <a:gridCol w="1136714">
                  <a:extLst>
                    <a:ext uri="{9D8B030D-6E8A-4147-A177-3AD203B41FA5}">
                      <a16:colId xmlns:a16="http://schemas.microsoft.com/office/drawing/2014/main" val="20000"/>
                    </a:ext>
                  </a:extLst>
                </a:gridCol>
                <a:gridCol w="791571">
                  <a:extLst>
                    <a:ext uri="{9D8B030D-6E8A-4147-A177-3AD203B41FA5}">
                      <a16:colId xmlns:a16="http://schemas.microsoft.com/office/drawing/2014/main" val="20002"/>
                    </a:ext>
                  </a:extLst>
                </a:gridCol>
                <a:gridCol w="1009934">
                  <a:extLst>
                    <a:ext uri="{9D8B030D-6E8A-4147-A177-3AD203B41FA5}">
                      <a16:colId xmlns:a16="http://schemas.microsoft.com/office/drawing/2014/main" val="2888747854"/>
                    </a:ext>
                  </a:extLst>
                </a:gridCol>
                <a:gridCol w="1323833">
                  <a:extLst>
                    <a:ext uri="{9D8B030D-6E8A-4147-A177-3AD203B41FA5}">
                      <a16:colId xmlns:a16="http://schemas.microsoft.com/office/drawing/2014/main" val="2748814764"/>
                    </a:ext>
                  </a:extLst>
                </a:gridCol>
                <a:gridCol w="1009934">
                  <a:extLst>
                    <a:ext uri="{9D8B030D-6E8A-4147-A177-3AD203B41FA5}">
                      <a16:colId xmlns:a16="http://schemas.microsoft.com/office/drawing/2014/main" val="2287080822"/>
                    </a:ext>
                  </a:extLst>
                </a:gridCol>
                <a:gridCol w="1415082">
                  <a:extLst>
                    <a:ext uri="{9D8B030D-6E8A-4147-A177-3AD203B41FA5}">
                      <a16:colId xmlns:a16="http://schemas.microsoft.com/office/drawing/2014/main" val="667159598"/>
                    </a:ext>
                  </a:extLst>
                </a:gridCol>
              </a:tblGrid>
              <a:tr h="37759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ACTIVIDADES ENERO A ABRIL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mn-lt"/>
                        <a:ea typeface="+mn-ea"/>
                        <a:cs typeface="+mn-cs"/>
                      </a:endParaRPr>
                    </a:p>
                  </a:txBody>
                  <a:tcPr marL="0" marR="0" marT="0" marB="0" anchor="ctr"/>
                </a:tc>
                <a:tc hMerge="1">
                  <a:txBody>
                    <a:bodyPr/>
                    <a:lstStyle/>
                    <a:p>
                      <a:endParaRPr lang="es-CO"/>
                    </a:p>
                  </a:txBody>
                  <a:tcP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2004052776"/>
                  </a:ext>
                </a:extLst>
              </a:tr>
              <a:tr h="144603">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kumimoji="0" lang="es-MX"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ACTIVIDADES 2024</a:t>
                      </a:r>
                      <a:endParaRPr kumimoji="0" lang="es-CO" sz="1200" b="1"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txBody>
                  <a:tcPr marL="0" marR="0" marT="0" marB="0" anchor="ctr"/>
                </a:tc>
                <a:extLst>
                  <a:ext uri="{0D108BD9-81ED-4DB2-BD59-A6C34878D82A}">
                    <a16:rowId xmlns:a16="http://schemas.microsoft.com/office/drawing/2014/main" val="10000"/>
                  </a:ext>
                </a:extLst>
              </a:tr>
              <a:tr h="256367">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0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0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0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33</a:t>
                      </a:r>
                    </a:p>
                  </a:txBody>
                  <a:tcPr marL="9525" marR="9525" marT="9525" marB="0" anchor="ctr"/>
                </a:tc>
                <a:extLst>
                  <a:ext uri="{0D108BD9-81ED-4DB2-BD59-A6C34878D82A}">
                    <a16:rowId xmlns:a16="http://schemas.microsoft.com/office/drawing/2014/main" val="10004"/>
                  </a:ext>
                </a:extLst>
              </a:tr>
              <a:tr h="242845">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a:t>
                      </a:r>
                    </a:p>
                  </a:txBody>
                  <a:tcPr marL="9525" marR="9525" marT="9525" marB="0" anchor="ctr"/>
                </a:tc>
                <a:extLst>
                  <a:ext uri="{0D108BD9-81ED-4DB2-BD59-A6C34878D82A}">
                    <a16:rowId xmlns:a16="http://schemas.microsoft.com/office/drawing/2014/main" val="1000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0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22</a:t>
                      </a:r>
                    </a:p>
                  </a:txBody>
                  <a:tcPr marL="9525" marR="9525" marT="9525" marB="0" anchor="ctr"/>
                </a:tc>
                <a:extLst>
                  <a:ext uri="{0D108BD9-81ED-4DB2-BD59-A6C34878D82A}">
                    <a16:rowId xmlns:a16="http://schemas.microsoft.com/office/drawing/2014/main" val="10007"/>
                  </a:ext>
                </a:extLst>
              </a:tr>
              <a:tr h="209954">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a:t>
                      </a:r>
                    </a:p>
                  </a:txBody>
                  <a:tcPr marL="9525" marR="9525" marT="9525" marB="0" anchor="ctr"/>
                </a:tc>
                <a:extLst>
                  <a:ext uri="{0D108BD9-81ED-4DB2-BD59-A6C34878D82A}">
                    <a16:rowId xmlns:a16="http://schemas.microsoft.com/office/drawing/2014/main" val="1000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30</a:t>
                      </a:r>
                    </a:p>
                  </a:txBody>
                  <a:tcPr marL="9525" marR="9525" marT="9525" marB="0" anchor="ctr"/>
                </a:tc>
                <a:extLst>
                  <a:ext uri="{0D108BD9-81ED-4DB2-BD59-A6C34878D82A}">
                    <a16:rowId xmlns:a16="http://schemas.microsoft.com/office/drawing/2014/main" val="1000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0"/>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1"/>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2"/>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45</a:t>
                      </a:r>
                    </a:p>
                  </a:txBody>
                  <a:tcPr marL="9525" marR="9525" marT="9525" marB="0" anchor="ctr"/>
                </a:tc>
                <a:extLst>
                  <a:ext uri="{0D108BD9-81ED-4DB2-BD59-A6C34878D82A}">
                    <a16:rowId xmlns:a16="http://schemas.microsoft.com/office/drawing/2014/main" val="10013"/>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19</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75</a:t>
                      </a:r>
                    </a:p>
                  </a:txBody>
                  <a:tcPr marL="9525" marR="9525" marT="9525" marB="0" anchor="ctr"/>
                </a:tc>
                <a:extLst>
                  <a:ext uri="{0D108BD9-81ED-4DB2-BD59-A6C34878D82A}">
                    <a16:rowId xmlns:a16="http://schemas.microsoft.com/office/drawing/2014/main" val="10014"/>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19</a:t>
                      </a:r>
                    </a:p>
                  </a:txBody>
                  <a:tcPr marL="9525" marR="9525" marT="9525" marB="0" anchor="ctr"/>
                </a:tc>
                <a:extLst>
                  <a:ext uri="{0D108BD9-81ED-4DB2-BD59-A6C34878D82A}">
                    <a16:rowId xmlns:a16="http://schemas.microsoft.com/office/drawing/2014/main" val="10015"/>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0</a:t>
                      </a:r>
                    </a:p>
                  </a:txBody>
                  <a:tcPr marL="9525" marR="9525" marT="9525" marB="0" anchor="ctr"/>
                </a:tc>
                <a:extLst>
                  <a:ext uri="{0D108BD9-81ED-4DB2-BD59-A6C34878D82A}">
                    <a16:rowId xmlns:a16="http://schemas.microsoft.com/office/drawing/2014/main" val="10016"/>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7"/>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0018"/>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extLst>
                  <a:ext uri="{0D108BD9-81ED-4DB2-BD59-A6C34878D82A}">
                    <a16:rowId xmlns:a16="http://schemas.microsoft.com/office/drawing/2014/main" val="10019"/>
                  </a:ext>
                </a:extLst>
              </a:tr>
              <a:tr h="215188">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17</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extLst>
                  <a:ext uri="{0D108BD9-81ED-4DB2-BD59-A6C34878D82A}">
                    <a16:rowId xmlns:a16="http://schemas.microsoft.com/office/drawing/2014/main" val="10020"/>
                  </a:ext>
                </a:extLst>
              </a:tr>
              <a:tr h="20091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99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125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384</a:t>
                      </a:r>
                    </a:p>
                  </a:txBody>
                  <a:tcPr marL="9525" marR="9525" marT="9525" marB="0" anchor="ctr"/>
                </a:tc>
                <a:extLst>
                  <a:ext uri="{0D108BD9-81ED-4DB2-BD59-A6C34878D82A}">
                    <a16:rowId xmlns:a16="http://schemas.microsoft.com/office/drawing/2014/main" val="10021"/>
                  </a:ext>
                </a:extLst>
              </a:tr>
            </a:tbl>
          </a:graphicData>
        </a:graphic>
      </p:graphicFrame>
    </p:spTree>
    <p:extLst>
      <p:ext uri="{BB962C8B-B14F-4D97-AF65-F5344CB8AC3E}">
        <p14:creationId xmlns:p14="http://schemas.microsoft.com/office/powerpoint/2010/main" val="421821782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657584" y="1425030"/>
          <a:ext cx="7410750" cy="5288001"/>
        </p:xfrm>
        <a:graphic>
          <a:graphicData uri="http://schemas.openxmlformats.org/drawingml/2006/table">
            <a:tbl>
              <a:tblPr firstRow="1" firstCol="1" bandRow="1">
                <a:tableStyleId>{68D230F3-CF80-4859-8CE7-A43EE81993B5}</a:tableStyleId>
              </a:tblPr>
              <a:tblGrid>
                <a:gridCol w="1166484">
                  <a:extLst>
                    <a:ext uri="{9D8B030D-6E8A-4147-A177-3AD203B41FA5}">
                      <a16:colId xmlns:a16="http://schemas.microsoft.com/office/drawing/2014/main" val="20000"/>
                    </a:ext>
                  </a:extLst>
                </a:gridCol>
                <a:gridCol w="1164041">
                  <a:extLst>
                    <a:ext uri="{9D8B030D-6E8A-4147-A177-3AD203B41FA5}">
                      <a16:colId xmlns:a16="http://schemas.microsoft.com/office/drawing/2014/main" val="20002"/>
                    </a:ext>
                  </a:extLst>
                </a:gridCol>
                <a:gridCol w="1307905">
                  <a:extLst>
                    <a:ext uri="{9D8B030D-6E8A-4147-A177-3AD203B41FA5}">
                      <a16:colId xmlns:a16="http://schemas.microsoft.com/office/drawing/2014/main" val="20003"/>
                    </a:ext>
                  </a:extLst>
                </a:gridCol>
                <a:gridCol w="1311966">
                  <a:extLst>
                    <a:ext uri="{9D8B030D-6E8A-4147-A177-3AD203B41FA5}">
                      <a16:colId xmlns:a16="http://schemas.microsoft.com/office/drawing/2014/main" val="3308399316"/>
                    </a:ext>
                  </a:extLst>
                </a:gridCol>
                <a:gridCol w="1474304">
                  <a:extLst>
                    <a:ext uri="{9D8B030D-6E8A-4147-A177-3AD203B41FA5}">
                      <a16:colId xmlns:a16="http://schemas.microsoft.com/office/drawing/2014/main" val="3923754554"/>
                    </a:ext>
                  </a:extLst>
                </a:gridCol>
                <a:gridCol w="986050">
                  <a:extLst>
                    <a:ext uri="{9D8B030D-6E8A-4147-A177-3AD203B41FA5}">
                      <a16:colId xmlns:a16="http://schemas.microsoft.com/office/drawing/2014/main" val="20004"/>
                    </a:ext>
                  </a:extLst>
                </a:gridCol>
              </a:tblGrid>
              <a:tr h="477730">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algn="ctr" rtl="0" fontAlgn="b"/>
                      <a:r>
                        <a:rPr lang="es-MX" sz="1200" b="1" i="0" u="none" strike="noStrike" dirty="0">
                          <a:solidFill>
                            <a:srgbClr val="203864"/>
                          </a:solidFill>
                          <a:effectLst/>
                          <a:latin typeface="Calibri" panose="020F0502020204030204" pitchFamily="34" charset="0"/>
                        </a:rPr>
                        <a:t>ASISTENCIA ACTIVIDADES PLAN DE CAMPAÑAS</a:t>
                      </a:r>
                    </a:p>
                  </a:txBody>
                  <a:tcPr marL="9525" marR="9525" marT="9525" marB="0" anchor="ctr"/>
                </a:tc>
                <a:tc hMerge="1">
                  <a:txBody>
                    <a:bodyPr/>
                    <a:lstStyle/>
                    <a:p>
                      <a:pPr algn="ctr" rtl="0" fontAlgn="b"/>
                      <a:r>
                        <a:rPr lang="es-MX" sz="1200" b="1" i="0" u="none" strike="noStrike" dirty="0">
                          <a:solidFill>
                            <a:srgbClr val="203864"/>
                          </a:solidFill>
                          <a:effectLst/>
                          <a:latin typeface="Calibri" panose="020F0502020204030204" pitchFamily="34" charset="0"/>
                        </a:rPr>
                        <a:t>ASISTENCIA ACTIVIDADES ANEXO 2</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b"/>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179388484"/>
                  </a:ext>
                </a:extLst>
              </a:tr>
              <a:tr h="579704">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ASISTENCIA</a:t>
                      </a:r>
                    </a:p>
                    <a:p>
                      <a:pPr algn="ctr" rtl="0" fontAlgn="b"/>
                      <a:r>
                        <a:rPr lang="es-CO" sz="1200" b="1" i="0" u="none" strike="noStrike" dirty="0">
                          <a:solidFill>
                            <a:srgbClr val="203864"/>
                          </a:solidFill>
                          <a:effectLst/>
                          <a:latin typeface="Calibri" panose="020F0502020204030204" pitchFamily="34" charset="0"/>
                        </a:rPr>
                        <a:t>2018 - DIC 2021</a:t>
                      </a:r>
                    </a:p>
                  </a:txBody>
                  <a:tcPr marL="9525" marR="9525" marT="9525" marB="0" anchor="ctr"/>
                </a:tc>
                <a:tc>
                  <a:txBody>
                    <a:bodyPr/>
                    <a:lstStyle/>
                    <a:p>
                      <a:pPr algn="ctr" rtl="0" fontAlgn="b"/>
                      <a:r>
                        <a:rPr lang="es-MX" sz="1200" b="1" i="0" u="none" strike="noStrike" dirty="0">
                          <a:solidFill>
                            <a:srgbClr val="203864"/>
                          </a:solidFill>
                          <a:effectLst/>
                          <a:latin typeface="Calibri" panose="020F0502020204030204" pitchFamily="34" charset="0"/>
                        </a:rPr>
                        <a:t>ASISTENCIA </a:t>
                      </a:r>
                    </a:p>
                    <a:p>
                      <a:pPr algn="ctr" rtl="0" fontAlgn="b"/>
                      <a:r>
                        <a:rPr lang="es-MX" sz="1200" b="1" i="0" u="none" strike="noStrike" dirty="0">
                          <a:solidFill>
                            <a:srgbClr val="203864"/>
                          </a:solidFill>
                          <a:effectLst/>
                          <a:latin typeface="Calibri" panose="020F0502020204030204" pitchFamily="34" charset="0"/>
                        </a:rPr>
                        <a:t>ENERO – DIC 2022</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 – DIC 2023</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 – ABRIL 2024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853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546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2.254</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10.193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3.536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16.073</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598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685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163</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2.740</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1.225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155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2.341</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1.769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1.694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281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4.708</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2.100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3.429</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19.126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3.852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707</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27.027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18.803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4.797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281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29.525</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23.340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7.313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10.907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2.178</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43.738</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504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726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126</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1.943</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962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644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162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2.570</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1.941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610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706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150</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3.407</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3.948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660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781</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7.371</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2.963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1.194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563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1.123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5.843</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10.303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2.554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3.602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878</a:t>
                      </a:r>
                    </a:p>
                  </a:txBody>
                  <a:tcPr marL="9525" marR="9525" marT="9525" marB="0" anchor="ctr"/>
                </a:tc>
                <a:tc>
                  <a:txBody>
                    <a:bodyPr/>
                    <a:lstStyle/>
                    <a:p>
                      <a:pPr algn="ctr" rtl="0" fontAlgn="b"/>
                      <a:r>
                        <a:rPr lang="es-CO" sz="1200" b="1" i="0" u="none" strike="noStrike">
                          <a:solidFill>
                            <a:srgbClr val="203864"/>
                          </a:solidFill>
                          <a:effectLst/>
                          <a:latin typeface="Calibri" panose="020F0502020204030204" pitchFamily="34" charset="0"/>
                        </a:rPr>
                        <a:t>17.337</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28</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795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605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746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143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2.289</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1.413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671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879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132</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3.095</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1.835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3.681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2.612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217</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8.345</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0" i="0" u="none" strike="noStrike" dirty="0">
                          <a:solidFill>
                            <a:srgbClr val="203864"/>
                          </a:solidFill>
                          <a:effectLst/>
                          <a:latin typeface="Calibri" panose="020F0502020204030204" pitchFamily="34" charset="0"/>
                        </a:rPr>
                        <a:t>3.670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2.204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1.983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919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8.776</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b"/>
                      <a:r>
                        <a:rPr lang="es-CO" sz="1200" b="1" i="0" u="none" strike="noStrike" dirty="0">
                          <a:solidFill>
                            <a:srgbClr val="203864"/>
                          </a:solidFill>
                          <a:effectLst/>
                          <a:latin typeface="Calibri" panose="020F0502020204030204" pitchFamily="34" charset="0"/>
                        </a:rPr>
                        <a:t>106.260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36.383</a:t>
                      </a:r>
                    </a:p>
                  </a:txBody>
                  <a:tcPr marL="9525" marR="9525" marT="9525" marB="0" anchor="ctr"/>
                </a:tc>
                <a:tc>
                  <a:txBody>
                    <a:bodyPr/>
                    <a:lstStyle/>
                    <a:p>
                      <a:pPr algn="ctr" rtl="0" fontAlgn="ctr"/>
                      <a:r>
                        <a:rPr lang="es-MX" sz="1200" b="1" i="0" u="none" strike="noStrike" dirty="0">
                          <a:solidFill>
                            <a:srgbClr val="203864"/>
                          </a:solidFill>
                          <a:effectLst/>
                          <a:latin typeface="Calibri" panose="020F0502020204030204" pitchFamily="34" charset="0"/>
                        </a:rPr>
                        <a:t>41.513</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8.683</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192.839</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7" name="CuadroTexto 5">
            <a:extLst>
              <a:ext uri="{FF2B5EF4-FFF2-40B4-BE49-F238E27FC236}">
                <a16:creationId xmlns:a16="http://schemas.microsoft.com/office/drawing/2014/main" id="{3355F43D-2561-479E-A8EA-E7F0B28328D3}"/>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Tree>
    <p:extLst>
      <p:ext uri="{BB962C8B-B14F-4D97-AF65-F5344CB8AC3E}">
        <p14:creationId xmlns:p14="http://schemas.microsoft.com/office/powerpoint/2010/main" val="270952218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12 Tabla"/>
          <p:cNvGraphicFramePr>
            <a:graphicFrameLocks noGrp="1"/>
          </p:cNvGraphicFramePr>
          <p:nvPr/>
        </p:nvGraphicFramePr>
        <p:xfrm>
          <a:off x="3969137" y="1474400"/>
          <a:ext cx="5708922" cy="5117370"/>
        </p:xfrm>
        <a:graphic>
          <a:graphicData uri="http://schemas.openxmlformats.org/drawingml/2006/table">
            <a:tbl>
              <a:tblPr firstRow="1" firstCol="1" bandRow="1">
                <a:tableStyleId>{68D230F3-CF80-4859-8CE7-A43EE81993B5}</a:tableStyleId>
              </a:tblPr>
              <a:tblGrid>
                <a:gridCol w="984216">
                  <a:extLst>
                    <a:ext uri="{9D8B030D-6E8A-4147-A177-3AD203B41FA5}">
                      <a16:colId xmlns:a16="http://schemas.microsoft.com/office/drawing/2014/main" val="20000"/>
                    </a:ext>
                  </a:extLst>
                </a:gridCol>
                <a:gridCol w="766316">
                  <a:extLst>
                    <a:ext uri="{9D8B030D-6E8A-4147-A177-3AD203B41FA5}">
                      <a16:colId xmlns:a16="http://schemas.microsoft.com/office/drawing/2014/main" val="20002"/>
                    </a:ext>
                  </a:extLst>
                </a:gridCol>
                <a:gridCol w="830179">
                  <a:extLst>
                    <a:ext uri="{9D8B030D-6E8A-4147-A177-3AD203B41FA5}">
                      <a16:colId xmlns:a16="http://schemas.microsoft.com/office/drawing/2014/main" val="2503963018"/>
                    </a:ext>
                  </a:extLst>
                </a:gridCol>
                <a:gridCol w="974558">
                  <a:extLst>
                    <a:ext uri="{9D8B030D-6E8A-4147-A177-3AD203B41FA5}">
                      <a16:colId xmlns:a16="http://schemas.microsoft.com/office/drawing/2014/main" val="561345334"/>
                    </a:ext>
                  </a:extLst>
                </a:gridCol>
                <a:gridCol w="902368">
                  <a:extLst>
                    <a:ext uri="{9D8B030D-6E8A-4147-A177-3AD203B41FA5}">
                      <a16:colId xmlns:a16="http://schemas.microsoft.com/office/drawing/2014/main" val="2667194400"/>
                    </a:ext>
                  </a:extLst>
                </a:gridCol>
                <a:gridCol w="1251285">
                  <a:extLst>
                    <a:ext uri="{9D8B030D-6E8A-4147-A177-3AD203B41FA5}">
                      <a16:colId xmlns:a16="http://schemas.microsoft.com/office/drawing/2014/main" val="720647983"/>
                    </a:ext>
                  </a:extLst>
                </a:gridCol>
              </a:tblGrid>
              <a:tr h="441635">
                <a:tc rowSpan="2">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gridSpan="5">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ENERO A ABRIL 2024</a:t>
                      </a: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MX"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4128970749"/>
                  </a:ext>
                </a:extLst>
              </a:tr>
              <a:tr h="445168">
                <a:tc vMerge="1">
                  <a:txBody>
                    <a:bodyPr/>
                    <a:lstStyle/>
                    <a:p>
                      <a:pPr marL="0" algn="ctr" defTabSz="914400" rtl="0" eaLnBrk="1" fontAlgn="b" latinLnBrk="0" hangingPunct="1"/>
                      <a:r>
                        <a:rPr lang="es-CO" sz="1200" u="none" strike="noStrike" kern="1200" dirty="0">
                          <a:solidFill>
                            <a:schemeClr val="accent1">
                              <a:lumMod val="50000"/>
                            </a:schemeClr>
                          </a:solidFill>
                          <a:effectLst/>
                        </a:rPr>
                        <a:t>LOCALIDAD</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ENERO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FEBRERO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MARZO</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ABRIL </a:t>
                      </a:r>
                    </a:p>
                  </a:txBody>
                  <a:tcPr marL="9525" marR="9525" marT="9525"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TOTAL </a:t>
                      </a:r>
                    </a:p>
                    <a:p>
                      <a:pPr marL="0" marR="0" lvl="0" indent="0" algn="ctr" defTabSz="914400" rtl="0" eaLnBrk="1" fontAlgn="b" latinLnBrk="0" hangingPunct="1">
                        <a:lnSpc>
                          <a:spcPct val="100000"/>
                        </a:lnSpc>
                        <a:spcBef>
                          <a:spcPts val="0"/>
                        </a:spcBef>
                        <a:spcAft>
                          <a:spcPts val="0"/>
                        </a:spcAft>
                        <a:buClrTx/>
                        <a:buSzTx/>
                        <a:buFontTx/>
                        <a:buNone/>
                        <a:tabLst/>
                        <a:defRPr/>
                      </a:pPr>
                      <a:r>
                        <a:rPr lang="es-MX" sz="1200" b="1" i="0" u="none" strike="noStrike" dirty="0">
                          <a:solidFill>
                            <a:srgbClr val="203864"/>
                          </a:solidFill>
                          <a:effectLst/>
                          <a:latin typeface="Calibri" panose="020F0502020204030204" pitchFamily="34" charset="0"/>
                        </a:rPr>
                        <a:t>ASISTENCIA 2024</a:t>
                      </a:r>
                    </a:p>
                  </a:txBody>
                  <a:tcPr marL="9525" marR="9525" marT="9525" marB="0" anchor="ctr"/>
                </a:tc>
                <a:extLst>
                  <a:ext uri="{0D108BD9-81ED-4DB2-BD59-A6C34878D82A}">
                    <a16:rowId xmlns:a16="http://schemas.microsoft.com/office/drawing/2014/main" val="10000"/>
                  </a:ext>
                </a:extLst>
              </a:tr>
              <a:tr h="234938">
                <a:tc>
                  <a:txBody>
                    <a:bodyPr/>
                    <a:lstStyle/>
                    <a:p>
                      <a:pPr marL="0" algn="l" defTabSz="914400" rtl="0" eaLnBrk="1" fontAlgn="b" latinLnBrk="0" hangingPunct="1"/>
                      <a:r>
                        <a:rPr lang="es-CO" sz="1200" u="none" strike="noStrike" kern="1200" dirty="0">
                          <a:solidFill>
                            <a:schemeClr val="accent1">
                              <a:lumMod val="50000"/>
                            </a:schemeClr>
                          </a:solidFill>
                          <a:effectLst/>
                        </a:rPr>
                        <a:t>Antonio Nariño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169</a:t>
                      </a:r>
                    </a:p>
                  </a:txBody>
                  <a:tcPr marL="9525" marR="9525" marT="9525" marB="0" anchor="ctr"/>
                </a:tc>
                <a:extLst>
                  <a:ext uri="{0D108BD9-81ED-4DB2-BD59-A6C34878D82A}">
                    <a16:rowId xmlns:a16="http://schemas.microsoft.com/office/drawing/2014/main" val="1000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Barrios Unidos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0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Bosa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163</a:t>
                      </a:r>
                    </a:p>
                  </a:txBody>
                  <a:tcPr marL="9525" marR="9525" marT="9525" marB="0" anchor="ctr"/>
                </a:tc>
                <a:extLst>
                  <a:ext uri="{0D108BD9-81ED-4DB2-BD59-A6C34878D82A}">
                    <a16:rowId xmlns:a16="http://schemas.microsoft.com/office/drawing/2014/main" val="1000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Candelaria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149</a:t>
                      </a:r>
                    </a:p>
                  </a:txBody>
                  <a:tcPr marL="9525" marR="9525" marT="9525" marB="0" anchor="ctr"/>
                </a:tc>
                <a:extLst>
                  <a:ext uri="{0D108BD9-81ED-4DB2-BD59-A6C34878D82A}">
                    <a16:rowId xmlns:a16="http://schemas.microsoft.com/office/drawing/2014/main" val="10004"/>
                  </a:ext>
                </a:extLst>
              </a:tr>
              <a:tr h="222546">
                <a:tc>
                  <a:txBody>
                    <a:bodyPr/>
                    <a:lstStyle/>
                    <a:p>
                      <a:pPr marL="0" algn="l" defTabSz="914400" rtl="0" eaLnBrk="1" fontAlgn="b" latinLnBrk="0" hangingPunct="1"/>
                      <a:r>
                        <a:rPr lang="es-CO" sz="1200" u="none" strike="noStrike" kern="1200" dirty="0">
                          <a:solidFill>
                            <a:schemeClr val="accent1">
                              <a:lumMod val="50000"/>
                            </a:schemeClr>
                          </a:solidFill>
                          <a:effectLst/>
                        </a:rPr>
                        <a:t>Chapinero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31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236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281</a:t>
                      </a:r>
                    </a:p>
                  </a:txBody>
                  <a:tcPr marL="9525" marR="9525" marT="9525" marB="0" anchor="ctr"/>
                </a:tc>
                <a:extLst>
                  <a:ext uri="{0D108BD9-81ED-4DB2-BD59-A6C34878D82A}">
                    <a16:rowId xmlns:a16="http://schemas.microsoft.com/office/drawing/2014/main" val="1000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Ciudad Bolívar</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124</a:t>
                      </a:r>
                    </a:p>
                  </a:txBody>
                  <a:tcPr marL="9525" marR="9525" marT="9525" marB="0" anchor="ctr"/>
                </a:tc>
                <a:extLst>
                  <a:ext uri="{0D108BD9-81ED-4DB2-BD59-A6C34878D82A}">
                    <a16:rowId xmlns:a16="http://schemas.microsoft.com/office/drawing/2014/main" val="1000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Engativá</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514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707</a:t>
                      </a:r>
                    </a:p>
                  </a:txBody>
                  <a:tcPr marL="9525" marR="9525" marT="9525" marB="0" anchor="ctr"/>
                </a:tc>
                <a:extLst>
                  <a:ext uri="{0D108BD9-81ED-4DB2-BD59-A6C34878D82A}">
                    <a16:rowId xmlns:a16="http://schemas.microsoft.com/office/drawing/2014/main" val="10007"/>
                  </a:ext>
                </a:extLst>
              </a:tr>
              <a:tr h="0">
                <a:tc>
                  <a:txBody>
                    <a:bodyPr/>
                    <a:lstStyle/>
                    <a:p>
                      <a:pPr marL="0" algn="l" defTabSz="914400" rtl="0" eaLnBrk="1" fontAlgn="b" latinLnBrk="0" hangingPunct="1"/>
                      <a:r>
                        <a:rPr lang="es-CO" sz="1200" u="none" strike="noStrike" kern="1200" dirty="0">
                          <a:solidFill>
                            <a:schemeClr val="accent1">
                              <a:lumMod val="50000"/>
                            </a:schemeClr>
                          </a:solidFill>
                          <a:effectLst/>
                        </a:rPr>
                        <a:t>Fontibón</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281</a:t>
                      </a:r>
                    </a:p>
                  </a:txBody>
                  <a:tcPr marL="9525" marR="9525" marT="9525" marB="0" anchor="ctr"/>
                </a:tc>
                <a:extLst>
                  <a:ext uri="{0D108BD9-81ED-4DB2-BD59-A6C34878D82A}">
                    <a16:rowId xmlns:a16="http://schemas.microsoft.com/office/drawing/2014/main" val="1000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Kennedy</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109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194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1610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2.178</a:t>
                      </a:r>
                    </a:p>
                  </a:txBody>
                  <a:tcPr marL="9525" marR="9525" marT="9525" marB="0" anchor="ctr"/>
                </a:tc>
                <a:extLst>
                  <a:ext uri="{0D108BD9-81ED-4DB2-BD59-A6C34878D82A}">
                    <a16:rowId xmlns:a16="http://schemas.microsoft.com/office/drawing/2014/main" val="1000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Los Mártires</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126</a:t>
                      </a:r>
                    </a:p>
                  </a:txBody>
                  <a:tcPr marL="9525" marR="9525" marT="9525" marB="0" anchor="ctr"/>
                </a:tc>
                <a:extLst>
                  <a:ext uri="{0D108BD9-81ED-4DB2-BD59-A6C34878D82A}">
                    <a16:rowId xmlns:a16="http://schemas.microsoft.com/office/drawing/2014/main" val="10010"/>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Puente Aranda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89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162</a:t>
                      </a:r>
                    </a:p>
                  </a:txBody>
                  <a:tcPr marL="9525" marR="9525" marT="9525" marB="0" anchor="ctr"/>
                </a:tc>
                <a:extLst>
                  <a:ext uri="{0D108BD9-81ED-4DB2-BD59-A6C34878D82A}">
                    <a16:rowId xmlns:a16="http://schemas.microsoft.com/office/drawing/2014/main" val="10011"/>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Rafael Uribe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90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60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150</a:t>
                      </a:r>
                    </a:p>
                  </a:txBody>
                  <a:tcPr marL="9525" marR="9525" marT="9525" marB="0" anchor="ctr"/>
                </a:tc>
                <a:extLst>
                  <a:ext uri="{0D108BD9-81ED-4DB2-BD59-A6C34878D82A}">
                    <a16:rowId xmlns:a16="http://schemas.microsoft.com/office/drawing/2014/main" val="10012"/>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 Cristóbal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377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382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781</a:t>
                      </a:r>
                    </a:p>
                  </a:txBody>
                  <a:tcPr marL="9525" marR="9525" marT="9525" marB="0" anchor="ctr"/>
                </a:tc>
                <a:extLst>
                  <a:ext uri="{0D108BD9-81ED-4DB2-BD59-A6C34878D82A}">
                    <a16:rowId xmlns:a16="http://schemas.microsoft.com/office/drawing/2014/main" val="10013"/>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Santa Fe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186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677</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247</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1.123</a:t>
                      </a:r>
                    </a:p>
                  </a:txBody>
                  <a:tcPr marL="9525" marR="9525" marT="9525" marB="0" anchor="ctr"/>
                </a:tc>
                <a:extLst>
                  <a:ext uri="{0D108BD9-81ED-4DB2-BD59-A6C34878D82A}">
                    <a16:rowId xmlns:a16="http://schemas.microsoft.com/office/drawing/2014/main" val="10014"/>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Suba</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203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396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205</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878</a:t>
                      </a:r>
                    </a:p>
                  </a:txBody>
                  <a:tcPr marL="9525" marR="9525" marT="9525" marB="0" anchor="ctr"/>
                </a:tc>
                <a:extLst>
                  <a:ext uri="{0D108BD9-81ED-4DB2-BD59-A6C34878D82A}">
                    <a16:rowId xmlns:a16="http://schemas.microsoft.com/office/drawing/2014/main" val="10015"/>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Sumapaz</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0</a:t>
                      </a:r>
                    </a:p>
                  </a:txBody>
                  <a:tcPr marL="9525" marR="9525" marT="9525" marB="0" anchor="ctr"/>
                </a:tc>
                <a:extLst>
                  <a:ext uri="{0D108BD9-81ED-4DB2-BD59-A6C34878D82A}">
                    <a16:rowId xmlns:a16="http://schemas.microsoft.com/office/drawing/2014/main" val="10016"/>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Teusaquillo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143</a:t>
                      </a:r>
                    </a:p>
                  </a:txBody>
                  <a:tcPr marL="9525" marR="9525" marT="9525" marB="0" anchor="ctr"/>
                </a:tc>
                <a:extLst>
                  <a:ext uri="{0D108BD9-81ED-4DB2-BD59-A6C34878D82A}">
                    <a16:rowId xmlns:a16="http://schemas.microsoft.com/office/drawing/2014/main" val="10017"/>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Tunjuelito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71</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0</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132</a:t>
                      </a:r>
                    </a:p>
                  </a:txBody>
                  <a:tcPr marL="9525" marR="9525" marT="9525" marB="0" anchor="ctr"/>
                </a:tc>
                <a:extLst>
                  <a:ext uri="{0D108BD9-81ED-4DB2-BD59-A6C34878D82A}">
                    <a16:rowId xmlns:a16="http://schemas.microsoft.com/office/drawing/2014/main" val="10018"/>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Usaquén </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76</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marL="0" algn="ctr" defTabSz="914400" rtl="0" eaLnBrk="1" fontAlgn="ctr" latinLnBrk="0" hangingPunct="1"/>
                      <a:r>
                        <a:rPr lang="es-CO" sz="1200" b="0" i="0" u="none" strike="noStrike" kern="1200">
                          <a:solidFill>
                            <a:srgbClr val="203864"/>
                          </a:solidFill>
                          <a:effectLst/>
                          <a:latin typeface="Calibri" panose="020F0502020204030204" pitchFamily="34" charset="0"/>
                          <a:ea typeface="+mn-ea"/>
                          <a:cs typeface="+mn-cs"/>
                        </a:rPr>
                        <a:t>49</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217</a:t>
                      </a:r>
                    </a:p>
                  </a:txBody>
                  <a:tcPr marL="9525" marR="9525" marT="9525" marB="0" anchor="ctr"/>
                </a:tc>
                <a:extLst>
                  <a:ext uri="{0D108BD9-81ED-4DB2-BD59-A6C34878D82A}">
                    <a16:rowId xmlns:a16="http://schemas.microsoft.com/office/drawing/2014/main" val="10019"/>
                  </a:ext>
                </a:extLst>
              </a:tr>
              <a:tr h="197201">
                <a:tc>
                  <a:txBody>
                    <a:bodyPr/>
                    <a:lstStyle/>
                    <a:p>
                      <a:pPr marL="0" algn="l" defTabSz="914400" rtl="0" eaLnBrk="1" fontAlgn="b" latinLnBrk="0" hangingPunct="1"/>
                      <a:r>
                        <a:rPr lang="es-CO" sz="1200" u="none" strike="noStrike" kern="1200" dirty="0">
                          <a:solidFill>
                            <a:schemeClr val="accent1">
                              <a:lumMod val="50000"/>
                            </a:schemeClr>
                          </a:solidFill>
                          <a:effectLst/>
                        </a:rPr>
                        <a:t>Usme</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367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481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919</a:t>
                      </a:r>
                    </a:p>
                  </a:txBody>
                  <a:tcPr marL="9525" marR="9525" marT="9525" marB="0" anchor="ctr"/>
                </a:tc>
                <a:extLst>
                  <a:ext uri="{0D108BD9-81ED-4DB2-BD59-A6C34878D82A}">
                    <a16:rowId xmlns:a16="http://schemas.microsoft.com/office/drawing/2014/main" val="10020"/>
                  </a:ext>
                </a:extLst>
              </a:tr>
              <a:tr h="228261">
                <a:tc>
                  <a:txBody>
                    <a:bodyPr/>
                    <a:lstStyle/>
                    <a:p>
                      <a:pPr marL="0" algn="ctr" defTabSz="914400" rtl="0" eaLnBrk="1" fontAlgn="b" latinLnBrk="0" hangingPunct="1"/>
                      <a:r>
                        <a:rPr lang="es-CO" sz="1200" u="none" strike="noStrike" kern="1200" dirty="0">
                          <a:solidFill>
                            <a:schemeClr val="accent1">
                              <a:lumMod val="50000"/>
                            </a:schemeClr>
                          </a:solidFill>
                          <a:effectLst/>
                        </a:rPr>
                        <a:t>TOTAL</a:t>
                      </a:r>
                      <a:endParaRPr lang="es-CO" sz="1200" b="1" i="0" u="none" strike="noStrike" kern="1200" dirty="0">
                        <a:solidFill>
                          <a:schemeClr val="accent1">
                            <a:lumMod val="50000"/>
                          </a:schemeClr>
                        </a:solidFill>
                        <a:effectLst/>
                        <a:latin typeface="Calibri"/>
                        <a:ea typeface="+mn-ea"/>
                        <a:cs typeface="+mn-cs"/>
                      </a:endParaRPr>
                    </a:p>
                  </a:txBody>
                  <a:tcPr marL="0" marR="0" marT="0" marB="0" anchor="ctr"/>
                </a:tc>
                <a:tc>
                  <a:txBody>
                    <a:bodyPr/>
                    <a:lstStyle/>
                    <a:p>
                      <a:pPr algn="ctr" rtl="0" fontAlgn="ctr"/>
                      <a:r>
                        <a:rPr lang="es-MX" sz="1200" b="1" i="0" u="none" strike="noStrike" dirty="0">
                          <a:solidFill>
                            <a:srgbClr val="203864"/>
                          </a:solidFill>
                          <a:effectLst/>
                          <a:latin typeface="Calibri" panose="020F0502020204030204" pitchFamily="34" charset="0"/>
                        </a:rPr>
                        <a:t>608</a:t>
                      </a:r>
                      <a:endParaRPr lang="es-CO" sz="1200" b="1" i="0" u="none" strike="noStrike" dirty="0">
                        <a:solidFill>
                          <a:srgbClr val="203864"/>
                        </a:solidFill>
                        <a:effectLst/>
                        <a:latin typeface="Calibri" panose="020F0502020204030204" pitchFamily="34" charset="0"/>
                      </a:endParaRP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1.285</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2.896</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3.894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8.683</a:t>
                      </a:r>
                    </a:p>
                  </a:txBody>
                  <a:tcPr marL="9525" marR="9525" marT="9525" marB="0" anchor="ctr"/>
                </a:tc>
                <a:extLst>
                  <a:ext uri="{0D108BD9-81ED-4DB2-BD59-A6C34878D82A}">
                    <a16:rowId xmlns:a16="http://schemas.microsoft.com/office/drawing/2014/main" val="10021"/>
                  </a:ext>
                </a:extLst>
              </a:tr>
            </a:tbl>
          </a:graphicData>
        </a:graphic>
      </p:graphicFrame>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 name="Imagen 1">
            <a:extLst>
              <a:ext uri="{FF2B5EF4-FFF2-40B4-BE49-F238E27FC236}">
                <a16:creationId xmlns:a16="http://schemas.microsoft.com/office/drawing/2014/main" id="{62139D61-8D36-47FA-A3C9-CEDCCD55970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54516" y="3031664"/>
            <a:ext cx="2757641" cy="1930349"/>
          </a:xfrm>
          <a:prstGeom prst="rect">
            <a:avLst/>
          </a:prstGeom>
        </p:spPr>
      </p:pic>
      <p:pic>
        <p:nvPicPr>
          <p:cNvPr id="10"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9647" y="149964"/>
            <a:ext cx="929739" cy="929739"/>
          </a:xfrm>
          <a:prstGeom prst="rect">
            <a:avLst/>
          </a:prstGeom>
        </p:spPr>
      </p:pic>
      <p:sp>
        <p:nvSpPr>
          <p:cNvPr id="8" name="CuadroTexto 5">
            <a:extLst>
              <a:ext uri="{FF2B5EF4-FFF2-40B4-BE49-F238E27FC236}">
                <a16:creationId xmlns:a16="http://schemas.microsoft.com/office/drawing/2014/main" id="{F63C3BFA-8714-422E-AA3A-84D70B937F81}"/>
              </a:ext>
            </a:extLst>
          </p:cNvPr>
          <p:cNvSpPr txBox="1"/>
          <p:nvPr/>
        </p:nvSpPr>
        <p:spPr>
          <a:xfrm>
            <a:off x="733405" y="183947"/>
            <a:ext cx="11081605" cy="846386"/>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sz="3500" kern="0" dirty="0">
                <a:solidFill>
                  <a:schemeClr val="accent1">
                    <a:lumMod val="50000"/>
                  </a:schemeClr>
                </a:solidFill>
              </a:rPr>
              <a:t>ACTIVIDADES CAMPAÑAS CULTURA CIUDADANA 2024</a:t>
            </a:r>
          </a:p>
          <a:p>
            <a:pPr lvl="1"/>
            <a:r>
              <a:rPr lang="es-CO" sz="1400" b="0" dirty="0">
                <a:solidFill>
                  <a:schemeClr val="accent1">
                    <a:lumMod val="50000"/>
                  </a:schemeClr>
                </a:solidFill>
              </a:rPr>
              <a:t>Así va  la socialización y sensibilización del Esquema de Aseo con las comunidades</a:t>
            </a:r>
            <a:endParaRPr lang="es-CO" sz="3200" kern="0" dirty="0">
              <a:solidFill>
                <a:schemeClr val="accent1">
                  <a:lumMod val="50000"/>
                </a:schemeClr>
              </a:solidFill>
            </a:endParaRPr>
          </a:p>
        </p:txBody>
      </p:sp>
    </p:spTree>
    <p:extLst>
      <p:ext uri="{BB962C8B-B14F-4D97-AF65-F5344CB8AC3E}">
        <p14:creationId xmlns:p14="http://schemas.microsoft.com/office/powerpoint/2010/main" val="295362613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6" name="5 Tabla"/>
          <p:cNvGraphicFramePr>
            <a:graphicFrameLocks noGrp="1"/>
          </p:cNvGraphicFramePr>
          <p:nvPr/>
        </p:nvGraphicFramePr>
        <p:xfrm>
          <a:off x="443255" y="1185122"/>
          <a:ext cx="11248247" cy="5493031"/>
        </p:xfrm>
        <a:graphic>
          <a:graphicData uri="http://schemas.openxmlformats.org/drawingml/2006/table">
            <a:tbl>
              <a:tblPr firstRow="1" firstCol="1" bandRow="1">
                <a:tableStyleId>{68D230F3-CF80-4859-8CE7-A43EE81993B5}</a:tableStyleId>
              </a:tblPr>
              <a:tblGrid>
                <a:gridCol w="1087292">
                  <a:extLst>
                    <a:ext uri="{9D8B030D-6E8A-4147-A177-3AD203B41FA5}">
                      <a16:colId xmlns:a16="http://schemas.microsoft.com/office/drawing/2014/main" val="20000"/>
                    </a:ext>
                  </a:extLst>
                </a:gridCol>
                <a:gridCol w="1221492">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359568">
                  <a:extLst>
                    <a:ext uri="{9D8B030D-6E8A-4147-A177-3AD203B41FA5}">
                      <a16:colId xmlns:a16="http://schemas.microsoft.com/office/drawing/2014/main" val="20003"/>
                    </a:ext>
                  </a:extLst>
                </a:gridCol>
                <a:gridCol w="1371600">
                  <a:extLst>
                    <a:ext uri="{9D8B030D-6E8A-4147-A177-3AD203B41FA5}">
                      <a16:colId xmlns:a16="http://schemas.microsoft.com/office/drawing/2014/main" val="20004"/>
                    </a:ext>
                  </a:extLst>
                </a:gridCol>
                <a:gridCol w="1323474">
                  <a:extLst>
                    <a:ext uri="{9D8B030D-6E8A-4147-A177-3AD203B41FA5}">
                      <a16:colId xmlns:a16="http://schemas.microsoft.com/office/drawing/2014/main" val="20006"/>
                    </a:ext>
                  </a:extLst>
                </a:gridCol>
                <a:gridCol w="1227221">
                  <a:extLst>
                    <a:ext uri="{9D8B030D-6E8A-4147-A177-3AD203B41FA5}">
                      <a16:colId xmlns:a16="http://schemas.microsoft.com/office/drawing/2014/main" val="3946207581"/>
                    </a:ext>
                  </a:extLst>
                </a:gridCol>
                <a:gridCol w="1479884">
                  <a:extLst>
                    <a:ext uri="{9D8B030D-6E8A-4147-A177-3AD203B41FA5}">
                      <a16:colId xmlns:a16="http://schemas.microsoft.com/office/drawing/2014/main" val="1718069567"/>
                    </a:ext>
                  </a:extLst>
                </a:gridCol>
                <a:gridCol w="806116">
                  <a:extLst>
                    <a:ext uri="{9D8B030D-6E8A-4147-A177-3AD203B41FA5}">
                      <a16:colId xmlns:a16="http://schemas.microsoft.com/office/drawing/2014/main" val="895959892"/>
                    </a:ext>
                  </a:extLst>
                </a:gridCol>
              </a:tblGrid>
              <a:tr h="438962">
                <a:tc rowSpan="3">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LOCALIDAD</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VERIFICACIÓN INTERVENTORÍA GESTIÓN SOCIAL  - ÁREA URBANA Y RURAL</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ES"/>
                    </a:p>
                  </a:txBody>
                  <a:tcPr/>
                </a:tc>
                <a:tc hMerge="1">
                  <a:txBody>
                    <a:bodyPr/>
                    <a:lstStyle/>
                    <a:p>
                      <a:endParaRPr lang="es-ES"/>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endParaRPr lang="es-CO"/>
                    </a:p>
                  </a:txBody>
                  <a:tcP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extLst>
                  <a:ext uri="{0D108BD9-81ED-4DB2-BD59-A6C34878D82A}">
                    <a16:rowId xmlns:a16="http://schemas.microsoft.com/office/drawing/2014/main" val="10000"/>
                  </a:ext>
                </a:extLst>
              </a:tr>
              <a:tr h="282230">
                <a:tc vMerge="1">
                  <a:txBody>
                    <a:bodyPr/>
                    <a:lstStyle/>
                    <a:p>
                      <a:endParaRPr lang="es-CO"/>
                    </a:p>
                  </a:txBody>
                  <a:tcPr/>
                </a:tc>
                <a:tc gridSpan="8">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VISITAS REALIZADAS</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marL="0" algn="ctr" defTabSz="914400" rtl="0" eaLnBrk="1" fontAlgn="b" latinLnBrk="0" hangingPunct="1"/>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es-CO" sz="1200" b="1" i="0" u="none" strike="noStrike" dirty="0">
                        <a:solidFill>
                          <a:srgbClr val="203864"/>
                        </a:solidFill>
                        <a:effectLst/>
                        <a:latin typeface="Calibri" panose="020F0502020204030204" pitchFamily="34" charset="0"/>
                      </a:endParaRPr>
                    </a:p>
                  </a:txBody>
                  <a:tcPr marL="9525" marR="9525" marT="9525" marB="0" anchor="ctr"/>
                </a:tc>
                <a:tc hMerge="1">
                  <a:txBody>
                    <a:bodyPr/>
                    <a:lstStyle/>
                    <a:p>
                      <a:pPr algn="ctr" rtl="0" fontAlgn="ctr"/>
                      <a:endParaRPr lang="es-CO" sz="1200" b="1" i="0" u="none" strike="noStrike" dirty="0">
                        <a:solidFill>
                          <a:srgbClr val="203864"/>
                        </a:solidFill>
                        <a:effectLst/>
                        <a:latin typeface="Calibri" panose="020F0502020204030204" pitchFamily="34" charset="0"/>
                      </a:endParaRPr>
                    </a:p>
                  </a:txBody>
                  <a:tcPr marL="9525" marR="9525" marT="9525" marB="0" anchor="ctr"/>
                </a:tc>
                <a:extLst>
                  <a:ext uri="{0D108BD9-81ED-4DB2-BD59-A6C34878D82A}">
                    <a16:rowId xmlns:a16="http://schemas.microsoft.com/office/drawing/2014/main" val="3031789867"/>
                  </a:ext>
                </a:extLst>
              </a:tr>
              <a:tr h="300251">
                <a:tc vMerge="1">
                  <a:txBody>
                    <a:bodyPr/>
                    <a:lstStyle/>
                    <a:p>
                      <a:endParaRPr lang="es-ES"/>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FEB - DIC 2018</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2019</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2020</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marL="0" algn="ctr" defTabSz="914400" rtl="0" eaLnBrk="1" fontAlgn="b" latinLnBrk="0" hangingPunct="1"/>
                      <a:r>
                        <a:rPr lang="es-CO" sz="1200" b="1" u="none" strike="noStrike" kern="1200" dirty="0">
                          <a:solidFill>
                            <a:schemeClr val="accent1">
                              <a:lumMod val="50000"/>
                            </a:schemeClr>
                          </a:solidFill>
                          <a:effectLst/>
                          <a:latin typeface="+mn-lt"/>
                          <a:ea typeface="+mn-ea"/>
                          <a:cs typeface="+mn-cs"/>
                        </a:rPr>
                        <a:t>ENERO – DIC 2021</a:t>
                      </a:r>
                      <a:endParaRPr lang="es-ES" sz="1200" b="1" u="none" strike="noStrike" kern="1200" dirty="0">
                        <a:solidFill>
                          <a:schemeClr val="accent1">
                            <a:lumMod val="50000"/>
                          </a:schemeClr>
                        </a:solidFill>
                        <a:effectLst/>
                        <a:latin typeface="+mn-lt"/>
                        <a:ea typeface="+mn-ea"/>
                        <a:cs typeface="+mn-cs"/>
                      </a:endParaRPr>
                    </a:p>
                  </a:txBody>
                  <a:tcPr marL="5725" marR="5725" marT="5725" marB="0" anchor="ctr"/>
                </a:tc>
                <a:tc>
                  <a:txBody>
                    <a:bodyPr/>
                    <a:lstStyle/>
                    <a:p>
                      <a:pPr algn="ctr" rtl="0" fontAlgn="ctr"/>
                      <a:r>
                        <a:rPr lang="es-CO" sz="1200" b="1" i="0" u="none" strike="noStrike" dirty="0">
                          <a:solidFill>
                            <a:srgbClr val="203864"/>
                          </a:solidFill>
                          <a:effectLst/>
                          <a:latin typeface="Calibri" panose="020F0502020204030204" pitchFamily="34" charset="0"/>
                        </a:rPr>
                        <a:t>ENERO – DIC 2022 </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DIC 2023</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s-CO" sz="1200" b="1" i="0" u="none" strike="noStrike" dirty="0">
                          <a:solidFill>
                            <a:srgbClr val="203864"/>
                          </a:solidFill>
                          <a:effectLst/>
                          <a:latin typeface="Calibri" panose="020F0502020204030204" pitchFamily="34" charset="0"/>
                        </a:rPr>
                        <a:t>ENERO  – MAYO 2024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TOTAL</a:t>
                      </a:r>
                    </a:p>
                  </a:txBody>
                  <a:tcPr marL="9525" marR="9525" marT="9525" marB="0" anchor="ctr"/>
                </a:tc>
                <a:extLst>
                  <a:ext uri="{0D108BD9-81ED-4DB2-BD59-A6C34878D82A}">
                    <a16:rowId xmlns:a16="http://schemas.microsoft.com/office/drawing/2014/main" val="1000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Antonio Nariño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239</a:t>
                      </a:r>
                    </a:p>
                  </a:txBody>
                  <a:tcPr marL="9525" marR="9525" marT="9525" marB="0" anchor="ctr"/>
                </a:tc>
                <a:extLst>
                  <a:ext uri="{0D108BD9-81ED-4DB2-BD59-A6C34878D82A}">
                    <a16:rowId xmlns:a16="http://schemas.microsoft.com/office/drawing/2014/main" val="10002"/>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Barrios Unidos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416</a:t>
                      </a:r>
                    </a:p>
                  </a:txBody>
                  <a:tcPr marL="9525" marR="9525" marT="9525" marB="0" anchor="ctr"/>
                </a:tc>
                <a:extLst>
                  <a:ext uri="{0D108BD9-81ED-4DB2-BD59-A6C34878D82A}">
                    <a16:rowId xmlns:a16="http://schemas.microsoft.com/office/drawing/2014/main" val="10003"/>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Bosa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349</a:t>
                      </a:r>
                    </a:p>
                  </a:txBody>
                  <a:tcPr marL="9525" marR="9525" marT="9525" marB="0" anchor="ctr"/>
                </a:tc>
                <a:extLst>
                  <a:ext uri="{0D108BD9-81ED-4DB2-BD59-A6C34878D82A}">
                    <a16:rowId xmlns:a16="http://schemas.microsoft.com/office/drawing/2014/main" val="10004"/>
                  </a:ext>
                </a:extLst>
              </a:tr>
              <a:tr h="0">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Candelaria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296</a:t>
                      </a:r>
                    </a:p>
                  </a:txBody>
                  <a:tcPr marL="9525" marR="9525" marT="9525" marB="0" anchor="ctr"/>
                </a:tc>
                <a:extLst>
                  <a:ext uri="{0D108BD9-81ED-4DB2-BD59-A6C34878D82A}">
                    <a16:rowId xmlns:a16="http://schemas.microsoft.com/office/drawing/2014/main" val="1000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Chapinero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451</a:t>
                      </a:r>
                    </a:p>
                  </a:txBody>
                  <a:tcPr marL="9525" marR="9525" marT="9525" marB="0" anchor="ctr"/>
                </a:tc>
                <a:extLst>
                  <a:ext uri="{0D108BD9-81ED-4DB2-BD59-A6C34878D82A}">
                    <a16:rowId xmlns:a16="http://schemas.microsoft.com/office/drawing/2014/main" val="10006"/>
                  </a:ext>
                </a:extLst>
              </a:tr>
              <a:tr h="222763">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Cuidad Bolívar</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298</a:t>
                      </a:r>
                    </a:p>
                  </a:txBody>
                  <a:tcPr marL="9525" marR="9525" marT="9525" marB="0" anchor="ctr"/>
                </a:tc>
                <a:extLst>
                  <a:ext uri="{0D108BD9-81ED-4DB2-BD59-A6C34878D82A}">
                    <a16:rowId xmlns:a16="http://schemas.microsoft.com/office/drawing/2014/main" val="10007"/>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Engativá</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91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157</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129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745</a:t>
                      </a:r>
                    </a:p>
                  </a:txBody>
                  <a:tcPr marL="9525" marR="9525" marT="9525" marB="0" anchor="ctr"/>
                </a:tc>
                <a:extLst>
                  <a:ext uri="{0D108BD9-81ED-4DB2-BD59-A6C34878D82A}">
                    <a16:rowId xmlns:a16="http://schemas.microsoft.com/office/drawing/2014/main" val="1000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Fontibón</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41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93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88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47</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385</a:t>
                      </a:r>
                    </a:p>
                  </a:txBody>
                  <a:tcPr marL="9525" marR="9525" marT="9525" marB="0" anchor="ctr"/>
                </a:tc>
                <a:extLst>
                  <a:ext uri="{0D108BD9-81ED-4DB2-BD59-A6C34878D82A}">
                    <a16:rowId xmlns:a16="http://schemas.microsoft.com/office/drawing/2014/main" val="1000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Kennedy</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60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124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99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523</a:t>
                      </a:r>
                    </a:p>
                  </a:txBody>
                  <a:tcPr marL="9525" marR="9525" marT="9525" marB="0" anchor="ctr"/>
                </a:tc>
                <a:extLst>
                  <a:ext uri="{0D108BD9-81ED-4DB2-BD59-A6C34878D82A}">
                    <a16:rowId xmlns:a16="http://schemas.microsoft.com/office/drawing/2014/main" val="10010"/>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Los Mártires</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35</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63</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27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261</a:t>
                      </a:r>
                    </a:p>
                  </a:txBody>
                  <a:tcPr marL="9525" marR="9525" marT="9525" marB="0" anchor="ctr"/>
                </a:tc>
                <a:extLst>
                  <a:ext uri="{0D108BD9-81ED-4DB2-BD59-A6C34878D82A}">
                    <a16:rowId xmlns:a16="http://schemas.microsoft.com/office/drawing/2014/main" val="10011"/>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Puente Aranda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42</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97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364</a:t>
                      </a:r>
                    </a:p>
                  </a:txBody>
                  <a:tcPr marL="9525" marR="9525" marT="9525" marB="0" anchor="ctr"/>
                </a:tc>
                <a:extLst>
                  <a:ext uri="{0D108BD9-81ED-4DB2-BD59-A6C34878D82A}">
                    <a16:rowId xmlns:a16="http://schemas.microsoft.com/office/drawing/2014/main" val="10012"/>
                  </a:ext>
                </a:extLst>
              </a:tr>
              <a:tr h="263877">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Rafael Uribe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256</a:t>
                      </a:r>
                    </a:p>
                  </a:txBody>
                  <a:tcPr marL="9525" marR="9525" marT="9525" marB="0" anchor="ctr"/>
                </a:tc>
                <a:extLst>
                  <a:ext uri="{0D108BD9-81ED-4DB2-BD59-A6C34878D82A}">
                    <a16:rowId xmlns:a16="http://schemas.microsoft.com/office/drawing/2014/main" val="10013"/>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 Cristóbal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281</a:t>
                      </a:r>
                    </a:p>
                  </a:txBody>
                  <a:tcPr marL="9525" marR="9525" marT="9525" marB="0" anchor="ctr"/>
                </a:tc>
                <a:extLst>
                  <a:ext uri="{0D108BD9-81ED-4DB2-BD59-A6C34878D82A}">
                    <a16:rowId xmlns:a16="http://schemas.microsoft.com/office/drawing/2014/main" val="10014"/>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Santa Fe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34</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66</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tc>
                  <a:txBody>
                    <a:bodyPr/>
                    <a:lstStyle/>
                    <a:p>
                      <a:pPr algn="ctr" rtl="0" fontAlgn="ctr"/>
                      <a:r>
                        <a:rPr lang="es-CO" sz="1200" b="1" i="0" u="none" strike="noStrike">
                          <a:solidFill>
                            <a:srgbClr val="203864"/>
                          </a:solidFill>
                          <a:effectLst/>
                          <a:latin typeface="Calibri" panose="020F0502020204030204" pitchFamily="34" charset="0"/>
                        </a:rPr>
                        <a:t>336</a:t>
                      </a:r>
                    </a:p>
                  </a:txBody>
                  <a:tcPr marL="9525" marR="9525" marT="9525" marB="0" anchor="ctr"/>
                </a:tc>
                <a:extLst>
                  <a:ext uri="{0D108BD9-81ED-4DB2-BD59-A6C34878D82A}">
                    <a16:rowId xmlns:a16="http://schemas.microsoft.com/office/drawing/2014/main" val="10015"/>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Suba</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82</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118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141</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112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131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786</a:t>
                      </a:r>
                    </a:p>
                  </a:txBody>
                  <a:tcPr marL="9525" marR="9525" marT="9525" marB="0" anchor="ctr"/>
                </a:tc>
                <a:extLst>
                  <a:ext uri="{0D108BD9-81ED-4DB2-BD59-A6C34878D82A}">
                    <a16:rowId xmlns:a16="http://schemas.microsoft.com/office/drawing/2014/main" val="10016"/>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Sumapaz</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8</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10</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11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10</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58</a:t>
                      </a:r>
                    </a:p>
                  </a:txBody>
                  <a:tcPr marL="9525" marR="9525" marT="9525" marB="0" anchor="ctr"/>
                </a:tc>
                <a:extLst>
                  <a:ext uri="{0D108BD9-81ED-4DB2-BD59-A6C34878D82A}">
                    <a16:rowId xmlns:a16="http://schemas.microsoft.com/office/drawing/2014/main" val="10017"/>
                  </a:ext>
                </a:extLst>
              </a:tr>
              <a:tr h="240469">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Teusaquillo</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20</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65</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73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306</a:t>
                      </a:r>
                    </a:p>
                  </a:txBody>
                  <a:tcPr marL="9525" marR="9525" marT="9525" marB="0" anchor="ctr"/>
                </a:tc>
                <a:extLst>
                  <a:ext uri="{0D108BD9-81ED-4DB2-BD59-A6C34878D82A}">
                    <a16:rowId xmlns:a16="http://schemas.microsoft.com/office/drawing/2014/main" val="10018"/>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Tunjuelito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13</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26</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49</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257</a:t>
                      </a:r>
                    </a:p>
                  </a:txBody>
                  <a:tcPr marL="9525" marR="9525" marT="9525" marB="0" anchor="ctr"/>
                </a:tc>
                <a:extLst>
                  <a:ext uri="{0D108BD9-81ED-4DB2-BD59-A6C34878D82A}">
                    <a16:rowId xmlns:a16="http://schemas.microsoft.com/office/drawing/2014/main" val="10019"/>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Usaquén </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39</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73</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61</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82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61</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376</a:t>
                      </a:r>
                    </a:p>
                  </a:txBody>
                  <a:tcPr marL="9525" marR="9525" marT="9525" marB="0" anchor="ctr"/>
                </a:tc>
                <a:extLst>
                  <a:ext uri="{0D108BD9-81ED-4DB2-BD59-A6C34878D82A}">
                    <a16:rowId xmlns:a16="http://schemas.microsoft.com/office/drawing/2014/main" val="10020"/>
                  </a:ext>
                </a:extLst>
              </a:tr>
              <a:tr h="12023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Usme</a:t>
                      </a:r>
                    </a:p>
                  </a:txBody>
                  <a:tcPr marL="5725" marR="5725" marT="5725" marB="0" anchor="ctr"/>
                </a:tc>
                <a:tc>
                  <a:txBody>
                    <a:bodyPr/>
                    <a:lstStyle/>
                    <a:p>
                      <a:pPr algn="ctr" rtl="0" fontAlgn="b"/>
                      <a:r>
                        <a:rPr lang="es-CO" sz="1200" b="0" i="0" u="none" strike="noStrike" dirty="0">
                          <a:solidFill>
                            <a:srgbClr val="203864"/>
                          </a:solidFill>
                          <a:effectLst/>
                          <a:latin typeface="Calibri" panose="020F0502020204030204" pitchFamily="34" charset="0"/>
                        </a:rPr>
                        <a:t>27</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25</a:t>
                      </a:r>
                    </a:p>
                  </a:txBody>
                  <a:tcPr marL="9525" marR="9525" marT="9525" marB="0" anchor="ctr"/>
                </a:tc>
                <a:tc>
                  <a:txBody>
                    <a:bodyPr/>
                    <a:lstStyle/>
                    <a:p>
                      <a:pPr algn="ctr" rtl="0" fontAlgn="b"/>
                      <a:r>
                        <a:rPr lang="es-CO" sz="1200" b="0" i="0" u="none" strike="noStrike" dirty="0">
                          <a:solidFill>
                            <a:srgbClr val="203864"/>
                          </a:solidFill>
                          <a:effectLst/>
                          <a:latin typeface="Calibri" panose="020F0502020204030204" pitchFamily="34" charset="0"/>
                        </a:rPr>
                        <a:t>44</a:t>
                      </a:r>
                    </a:p>
                  </a:txBody>
                  <a:tcPr marL="9525" marR="9525" marT="9525" marB="0" anchor="ctr"/>
                </a:tc>
                <a:tc>
                  <a:txBody>
                    <a:bodyPr/>
                    <a:lstStyle/>
                    <a:p>
                      <a:pPr algn="ctr" rtl="0" fontAlgn="ctr"/>
                      <a:r>
                        <a:rPr lang="es-CO" sz="1200" b="0" i="0" u="none" strike="noStrike" dirty="0">
                          <a:solidFill>
                            <a:srgbClr val="203864"/>
                          </a:solidFill>
                          <a:effectLst/>
                          <a:latin typeface="Calibri" panose="020F0502020204030204" pitchFamily="34" charset="0"/>
                        </a:rPr>
                        <a:t>52</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64</a:t>
                      </a:r>
                    </a:p>
                  </a:txBody>
                  <a:tcPr marL="9525" marR="9525" marT="9525" marB="0" anchor="ctr"/>
                </a:tc>
                <a:tc>
                  <a:txBody>
                    <a:bodyPr/>
                    <a:lstStyle/>
                    <a:p>
                      <a:pPr marL="0" algn="ctr" defTabSz="914400" rtl="0" eaLnBrk="1" fontAlgn="ctr" latinLnBrk="0" hangingPunct="1"/>
                      <a:r>
                        <a:rPr lang="es-CO" sz="1200" b="0" i="0" u="none" strike="noStrike" kern="1200" dirty="0">
                          <a:solidFill>
                            <a:srgbClr val="203864"/>
                          </a:solidFill>
                          <a:effectLst/>
                          <a:latin typeface="Calibri" panose="020F0502020204030204" pitchFamily="34" charset="0"/>
                          <a:ea typeface="+mn-ea"/>
                          <a:cs typeface="+mn-cs"/>
                        </a:rPr>
                        <a:t>56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tc>
                  <a:txBody>
                    <a:bodyPr/>
                    <a:lstStyle/>
                    <a:p>
                      <a:pPr algn="ctr" rtl="0" fontAlgn="ctr"/>
                      <a:r>
                        <a:rPr lang="es-CO" sz="1200" b="1" i="0" u="none" strike="noStrike" dirty="0">
                          <a:solidFill>
                            <a:srgbClr val="203864"/>
                          </a:solidFill>
                          <a:effectLst/>
                          <a:latin typeface="Calibri" panose="020F0502020204030204" pitchFamily="34" charset="0"/>
                        </a:rPr>
                        <a:t>296</a:t>
                      </a:r>
                    </a:p>
                  </a:txBody>
                  <a:tcPr marL="9525" marR="9525" marT="9525" marB="0" anchor="ctr"/>
                </a:tc>
                <a:extLst>
                  <a:ext uri="{0D108BD9-81ED-4DB2-BD59-A6C34878D82A}">
                    <a16:rowId xmlns:a16="http://schemas.microsoft.com/office/drawing/2014/main" val="10021"/>
                  </a:ext>
                </a:extLst>
              </a:tr>
              <a:tr h="233274">
                <a:tc>
                  <a:txBody>
                    <a:bodyPr/>
                    <a:lstStyle/>
                    <a:p>
                      <a:pPr marL="0" algn="l" defTabSz="914400" rtl="0" eaLnBrk="1" fontAlgn="b" latinLnBrk="0" hangingPunct="1"/>
                      <a:r>
                        <a:rPr lang="es-ES" sz="1200" b="1" u="none" strike="noStrike" kern="1200" dirty="0">
                          <a:solidFill>
                            <a:schemeClr val="accent1">
                              <a:lumMod val="50000"/>
                            </a:schemeClr>
                          </a:solidFill>
                          <a:effectLst/>
                          <a:latin typeface="+mn-lt"/>
                          <a:ea typeface="+mn-ea"/>
                          <a:cs typeface="+mn-cs"/>
                        </a:rPr>
                        <a:t>TOTAL</a:t>
                      </a:r>
                    </a:p>
                  </a:txBody>
                  <a:tcPr marL="5725" marR="5725" marT="5725" marB="0" anchor="ctr"/>
                </a:tc>
                <a:tc>
                  <a:txBody>
                    <a:bodyPr/>
                    <a:lstStyle/>
                    <a:p>
                      <a:pPr algn="ctr" rtl="0" fontAlgn="b"/>
                      <a:r>
                        <a:rPr lang="es-CO" sz="1200" b="1" i="0" u="none" strike="noStrike" dirty="0">
                          <a:solidFill>
                            <a:srgbClr val="203864"/>
                          </a:solidFill>
                          <a:effectLst/>
                          <a:latin typeface="Calibri" panose="020F0502020204030204" pitchFamily="34" charset="0"/>
                        </a:rPr>
                        <a:t>616</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744</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1.309</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1.298</a:t>
                      </a:r>
                    </a:p>
                  </a:txBody>
                  <a:tcPr marL="9525" marR="9525" marT="9525" marB="0" anchor="ctr"/>
                </a:tc>
                <a:tc>
                  <a:txBody>
                    <a:bodyPr/>
                    <a:lstStyle/>
                    <a:p>
                      <a:pPr marL="0" algn="ctr" defTabSz="914400" rtl="0" eaLnBrk="1" fontAlgn="ctr" latinLnBrk="0" hangingPunct="1"/>
                      <a:r>
                        <a:rPr lang="es-CO" sz="1200" b="1" i="0" u="none" strike="noStrike" kern="1200" dirty="0">
                          <a:solidFill>
                            <a:srgbClr val="203864"/>
                          </a:solidFill>
                          <a:effectLst/>
                          <a:latin typeface="Calibri" panose="020F0502020204030204" pitchFamily="34" charset="0"/>
                          <a:ea typeface="+mn-ea"/>
                          <a:cs typeface="+mn-cs"/>
                        </a:rPr>
                        <a:t>1.370</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1.381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561</a:t>
                      </a:r>
                    </a:p>
                  </a:txBody>
                  <a:tcPr marL="9525" marR="9525" marT="9525" marB="0" anchor="ctr"/>
                </a:tc>
                <a:tc>
                  <a:txBody>
                    <a:bodyPr/>
                    <a:lstStyle/>
                    <a:p>
                      <a:pPr algn="ctr" rtl="0" fontAlgn="b"/>
                      <a:r>
                        <a:rPr lang="es-CO" sz="1200" b="1" i="0" u="none" strike="noStrike" dirty="0">
                          <a:solidFill>
                            <a:srgbClr val="203864"/>
                          </a:solidFill>
                          <a:effectLst/>
                          <a:latin typeface="Calibri" panose="020F0502020204030204" pitchFamily="34" charset="0"/>
                        </a:rPr>
                        <a:t>7.279</a:t>
                      </a:r>
                    </a:p>
                  </a:txBody>
                  <a:tcPr marL="9525" marR="9525" marT="9525" marB="0" anchor="ctr"/>
                </a:tc>
                <a:extLst>
                  <a:ext uri="{0D108BD9-81ED-4DB2-BD59-A6C34878D82A}">
                    <a16:rowId xmlns:a16="http://schemas.microsoft.com/office/drawing/2014/main" val="10022"/>
                  </a:ext>
                </a:extLst>
              </a:tr>
            </a:tbl>
          </a:graphicData>
        </a:graphic>
      </p:graphicFrame>
    </p:spTree>
    <p:extLst>
      <p:ext uri="{BB962C8B-B14F-4D97-AF65-F5344CB8AC3E}">
        <p14:creationId xmlns:p14="http://schemas.microsoft.com/office/powerpoint/2010/main" val="402217120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Conector recto 15">
            <a:extLst>
              <a:ext uri="{FF2B5EF4-FFF2-40B4-BE49-F238E27FC236}">
                <a16:creationId xmlns:a16="http://schemas.microsoft.com/office/drawing/2014/main" id="{E69823F1-50A9-4EAC-B715-0FB37813795B}"/>
              </a:ext>
            </a:extLst>
          </p:cNvPr>
          <p:cNvCxnSpPr>
            <a:cxnSpLocks/>
          </p:cNvCxnSpPr>
          <p:nvPr/>
        </p:nvCxnSpPr>
        <p:spPr>
          <a:xfrm>
            <a:off x="89647" y="102808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7" name="CuadroTexto 16">
            <a:extLst>
              <a:ext uri="{FF2B5EF4-FFF2-40B4-BE49-F238E27FC236}">
                <a16:creationId xmlns:a16="http://schemas.microsoft.com/office/drawing/2014/main" id="{51C09770-F1EF-460C-A934-9957897CC647}"/>
              </a:ext>
            </a:extLst>
          </p:cNvPr>
          <p:cNvSpPr txBox="1"/>
          <p:nvPr/>
        </p:nvSpPr>
        <p:spPr>
          <a:xfrm>
            <a:off x="921952" y="224726"/>
            <a:ext cx="11270048" cy="646331"/>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dirty="0">
                <a:solidFill>
                  <a:schemeClr val="accent1">
                    <a:lumMod val="50000"/>
                  </a:schemeClr>
                </a:solidFill>
              </a:rPr>
              <a:t>VERIFICACIONES – GESTIÓN SOCIAL 2024</a:t>
            </a:r>
          </a:p>
        </p:txBody>
      </p:sp>
      <p:pic>
        <p:nvPicPr>
          <p:cNvPr id="9" name="Gráfico 3" descr="Usuarios">
            <a:extLst>
              <a:ext uri="{FF2B5EF4-FFF2-40B4-BE49-F238E27FC236}">
                <a16:creationId xmlns:a16="http://schemas.microsoft.com/office/drawing/2014/main" id="{51CA8675-2182-4860-A721-6E25C5FAE871}"/>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16617" y="131972"/>
            <a:ext cx="929739" cy="929739"/>
          </a:xfrm>
          <a:prstGeom prst="rect">
            <a:avLst/>
          </a:prstGeom>
        </p:spPr>
      </p:pic>
      <p:graphicFrame>
        <p:nvGraphicFramePr>
          <p:cNvPr id="3" name="Tabla 2">
            <a:extLst>
              <a:ext uri="{FF2B5EF4-FFF2-40B4-BE49-F238E27FC236}">
                <a16:creationId xmlns:a16="http://schemas.microsoft.com/office/drawing/2014/main" id="{74A990BC-A735-497A-A5CB-F067C31EAF2D}"/>
              </a:ext>
            </a:extLst>
          </p:cNvPr>
          <p:cNvGraphicFramePr>
            <a:graphicFrameLocks noGrp="1"/>
          </p:cNvGraphicFramePr>
          <p:nvPr/>
        </p:nvGraphicFramePr>
        <p:xfrm>
          <a:off x="2307242" y="1421752"/>
          <a:ext cx="7520273" cy="5211522"/>
        </p:xfrm>
        <a:graphic>
          <a:graphicData uri="http://schemas.openxmlformats.org/drawingml/2006/table">
            <a:tbl>
              <a:tblPr firstRow="1" firstCol="1" bandRow="1">
                <a:tableStyleId>{68D230F3-CF80-4859-8CE7-A43EE81993B5}</a:tableStyleId>
              </a:tblPr>
              <a:tblGrid>
                <a:gridCol w="1001322">
                  <a:extLst>
                    <a:ext uri="{9D8B030D-6E8A-4147-A177-3AD203B41FA5}">
                      <a16:colId xmlns:a16="http://schemas.microsoft.com/office/drawing/2014/main" val="3842499046"/>
                    </a:ext>
                  </a:extLst>
                </a:gridCol>
                <a:gridCol w="996457">
                  <a:extLst>
                    <a:ext uri="{9D8B030D-6E8A-4147-A177-3AD203B41FA5}">
                      <a16:colId xmlns:a16="http://schemas.microsoft.com/office/drawing/2014/main" val="3713484307"/>
                    </a:ext>
                  </a:extLst>
                </a:gridCol>
                <a:gridCol w="1311442">
                  <a:extLst>
                    <a:ext uri="{9D8B030D-6E8A-4147-A177-3AD203B41FA5}">
                      <a16:colId xmlns:a16="http://schemas.microsoft.com/office/drawing/2014/main" val="278531685"/>
                    </a:ext>
                  </a:extLst>
                </a:gridCol>
                <a:gridCol w="926431">
                  <a:extLst>
                    <a:ext uri="{9D8B030D-6E8A-4147-A177-3AD203B41FA5}">
                      <a16:colId xmlns:a16="http://schemas.microsoft.com/office/drawing/2014/main" val="2591421517"/>
                    </a:ext>
                  </a:extLst>
                </a:gridCol>
                <a:gridCol w="1070811">
                  <a:extLst>
                    <a:ext uri="{9D8B030D-6E8A-4147-A177-3AD203B41FA5}">
                      <a16:colId xmlns:a16="http://schemas.microsoft.com/office/drawing/2014/main" val="1785417455"/>
                    </a:ext>
                  </a:extLst>
                </a:gridCol>
                <a:gridCol w="878305">
                  <a:extLst>
                    <a:ext uri="{9D8B030D-6E8A-4147-A177-3AD203B41FA5}">
                      <a16:colId xmlns:a16="http://schemas.microsoft.com/office/drawing/2014/main" val="4166780616"/>
                    </a:ext>
                  </a:extLst>
                </a:gridCol>
                <a:gridCol w="1335505">
                  <a:extLst>
                    <a:ext uri="{9D8B030D-6E8A-4147-A177-3AD203B41FA5}">
                      <a16:colId xmlns:a16="http://schemas.microsoft.com/office/drawing/2014/main" val="1081492494"/>
                    </a:ext>
                  </a:extLst>
                </a:gridCol>
              </a:tblGrid>
              <a:tr h="461871">
                <a:tc rowSpan="3">
                  <a:txBody>
                    <a:bodyPr/>
                    <a:lstStyle/>
                    <a:p>
                      <a:pPr algn="ctr" rtl="0" fontAlgn="ctr"/>
                      <a:r>
                        <a:rPr lang="es-CO" sz="1200" b="1" u="none" strike="noStrike" dirty="0">
                          <a:solidFill>
                            <a:srgbClr val="203864"/>
                          </a:solidFill>
                          <a:effectLst/>
                        </a:rPr>
                        <a:t>LOCALIDAD</a:t>
                      </a:r>
                      <a:endParaRPr lang="es-CO" sz="1200" b="1" i="0" u="none" strike="noStrike" dirty="0">
                        <a:solidFill>
                          <a:srgbClr val="203864"/>
                        </a:solidFill>
                        <a:effectLst/>
                        <a:latin typeface="Calibri" panose="020F0502020204030204" pitchFamily="34" charset="0"/>
                      </a:endParaRPr>
                    </a:p>
                  </a:txBody>
                  <a:tcPr marL="7408" marR="7408" marT="7408" marB="0" anchor="ctr"/>
                </a:tc>
                <a:tc gridSpan="6">
                  <a:txBody>
                    <a:bodyPr/>
                    <a:lstStyle/>
                    <a:p>
                      <a:pPr algn="ctr" rtl="0" fontAlgn="b"/>
                      <a:r>
                        <a:rPr lang="es-MX" sz="1200" b="1" u="none" strike="noStrike" dirty="0">
                          <a:solidFill>
                            <a:srgbClr val="203864"/>
                          </a:solidFill>
                          <a:effectLst/>
                        </a:rPr>
                        <a:t>VERIFICACIÓN INTERVENTORÍA GESTIÓN SOCIAL  - ÁREA URBANA Y RURAL</a:t>
                      </a:r>
                      <a:endParaRPr lang="es-MX" sz="1200" b="1" i="0" u="none" strike="noStrike" dirty="0">
                        <a:solidFill>
                          <a:srgbClr val="203864"/>
                        </a:solidFill>
                        <a:effectLst/>
                        <a:latin typeface="Calibri" panose="020F0502020204030204" pitchFamily="34" charset="0"/>
                      </a:endParaRPr>
                    </a:p>
                  </a:txBody>
                  <a:tcPr marL="7408" marR="7408" marT="7408" marB="0" anchor="ct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tc hMerge="1">
                  <a:txBody>
                    <a:bodyPr/>
                    <a:lstStyle/>
                    <a:p>
                      <a:endParaRPr lang="es-CO"/>
                    </a:p>
                  </a:txBody>
                  <a:tcPr/>
                </a:tc>
                <a:tc hMerge="1">
                  <a:txBody>
                    <a:bodyPr/>
                    <a:lstStyle/>
                    <a:p>
                      <a:endParaRPr lang="es-CO"/>
                    </a:p>
                  </a:txBody>
                  <a:tcPr/>
                </a:tc>
                <a:tc hMerge="1">
                  <a:txBody>
                    <a:bodyPr/>
                    <a:lstStyle/>
                    <a:p>
                      <a:endParaRPr lang="es-CO"/>
                    </a:p>
                  </a:txBody>
                  <a:tcPr/>
                </a:tc>
                <a:tc hMerge="1">
                  <a:txBody>
                    <a:bodyPr/>
                    <a:lstStyle/>
                    <a:p>
                      <a:pPr algn="ctr" rtl="0" fontAlgn="b"/>
                      <a:endParaRPr lang="es-MX" sz="1200" b="1" i="0" u="none" strike="noStrike" dirty="0">
                        <a:solidFill>
                          <a:srgbClr val="203864"/>
                        </a:solidFill>
                        <a:effectLst/>
                        <a:latin typeface="Calibri" panose="020F0502020204030204" pitchFamily="34" charset="0"/>
                      </a:endParaRPr>
                    </a:p>
                  </a:txBody>
                  <a:tcPr marL="7408" marR="7408" marT="7408" marB="0" anchor="b"/>
                </a:tc>
                <a:extLst>
                  <a:ext uri="{0D108BD9-81ED-4DB2-BD59-A6C34878D82A}">
                    <a16:rowId xmlns:a16="http://schemas.microsoft.com/office/drawing/2014/main" val="228122846"/>
                  </a:ext>
                </a:extLst>
              </a:tr>
              <a:tr h="365299">
                <a:tc vMerge="1">
                  <a:txBody>
                    <a:bodyPr/>
                    <a:lstStyle/>
                    <a:p>
                      <a:endParaRPr lang="es-CO"/>
                    </a:p>
                  </a:txBody>
                  <a:tcPr/>
                </a:tc>
                <a:tc gridSpan="6">
                  <a:txBody>
                    <a:bodyPr/>
                    <a:lstStyle/>
                    <a:p>
                      <a:pPr marL="0" algn="ctr" defTabSz="914400" rtl="0" eaLnBrk="1" fontAlgn="b" latinLnBrk="0" hangingPunct="1"/>
                      <a:r>
                        <a:rPr lang="es-ES" sz="1200" b="1" u="none" strike="noStrike" kern="1200" dirty="0">
                          <a:solidFill>
                            <a:schemeClr val="accent1">
                              <a:lumMod val="50000"/>
                            </a:schemeClr>
                          </a:solidFill>
                          <a:effectLst/>
                          <a:latin typeface="+mn-lt"/>
                          <a:ea typeface="+mn-ea"/>
                          <a:cs typeface="+mn-cs"/>
                        </a:rPr>
                        <a:t>VISITAS REALIZADAS ENERO A MAYO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hMerge="1">
                  <a:txBody>
                    <a:bodyPr/>
                    <a:lstStyle/>
                    <a:p>
                      <a:pPr marL="0" algn="ctr" defTabSz="914400" rtl="0" eaLnBrk="1" fontAlgn="b" latinLnBrk="0" hangingPunct="1"/>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590358044"/>
                  </a:ext>
                </a:extLst>
              </a:tr>
              <a:tr h="307297">
                <a:tc vMerge="1">
                  <a:txBody>
                    <a:bodyPr/>
                    <a:lstStyle/>
                    <a:p>
                      <a:endParaRPr lang="es-CO"/>
                    </a:p>
                  </a:txBody>
                  <a:tcPr/>
                </a:tc>
                <a:tc>
                  <a:txBody>
                    <a:bodyPr/>
                    <a:lstStyle/>
                    <a:p>
                      <a:pPr marL="0" algn="ctr" defTabSz="914400" rtl="0" eaLnBrk="1" fontAlgn="b" latinLnBrk="0" hangingPunct="1"/>
                      <a:r>
                        <a:rPr lang="es-CO" sz="1200" b="1" u="none" strike="noStrike" kern="1200" dirty="0">
                          <a:solidFill>
                            <a:schemeClr val="accent1">
                              <a:lumMod val="50000"/>
                            </a:schemeClr>
                          </a:solidFill>
                          <a:effectLst/>
                        </a:rPr>
                        <a:t>ENERO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FEBRERO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MARZO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ABRIL</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s-CO" sz="1200" b="1" u="none" strike="noStrike" kern="1200" dirty="0">
                          <a:solidFill>
                            <a:schemeClr val="accent1">
                              <a:lumMod val="50000"/>
                            </a:schemeClr>
                          </a:solidFill>
                          <a:effectLst/>
                        </a:rPr>
                        <a:t>MAYO</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tc>
                  <a:txBody>
                    <a:bodyPr/>
                    <a:lstStyle/>
                    <a:p>
                      <a:pPr marL="0" algn="ctr" defTabSz="914400" rtl="0" eaLnBrk="1" fontAlgn="b" latinLnBrk="0" hangingPunct="1"/>
                      <a:r>
                        <a:rPr lang="es-MX" sz="1200" b="1" u="none" strike="noStrike" kern="1200" dirty="0">
                          <a:solidFill>
                            <a:schemeClr val="accent1">
                              <a:lumMod val="50000"/>
                            </a:schemeClr>
                          </a:solidFill>
                          <a:effectLst/>
                          <a:latin typeface="+mn-lt"/>
                          <a:ea typeface="+mn-ea"/>
                          <a:cs typeface="+mn-cs"/>
                        </a:rPr>
                        <a:t>TOTAL 2024</a:t>
                      </a:r>
                      <a:endParaRPr lang="es-CO" sz="1200" b="1" u="none" strike="noStrike" kern="1200" dirty="0">
                        <a:solidFill>
                          <a:schemeClr val="accent1">
                            <a:lumMod val="50000"/>
                          </a:schemeClr>
                        </a:solidFill>
                        <a:effectLst/>
                        <a:latin typeface="+mn-lt"/>
                        <a:ea typeface="+mn-ea"/>
                        <a:cs typeface="+mn-cs"/>
                      </a:endParaRPr>
                    </a:p>
                  </a:txBody>
                  <a:tcPr marL="7408" marR="7408" marT="7408" marB="0" anchor="ctr"/>
                </a:tc>
                <a:extLst>
                  <a:ext uri="{0D108BD9-81ED-4DB2-BD59-A6C34878D82A}">
                    <a16:rowId xmlns:a16="http://schemas.microsoft.com/office/drawing/2014/main" val="1313698546"/>
                  </a:ext>
                </a:extLst>
              </a:tr>
              <a:tr h="206419">
                <a:tc>
                  <a:txBody>
                    <a:bodyPr/>
                    <a:lstStyle/>
                    <a:p>
                      <a:pPr algn="l" rtl="0" fontAlgn="b"/>
                      <a:r>
                        <a:rPr lang="es-CO" sz="1200" b="1" u="none" strike="noStrike" dirty="0">
                          <a:solidFill>
                            <a:srgbClr val="203864"/>
                          </a:solidFill>
                          <a:effectLst/>
                        </a:rPr>
                        <a:t>Antonio Nariño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2155324781"/>
                  </a:ext>
                </a:extLst>
              </a:tr>
              <a:tr h="174059">
                <a:tc>
                  <a:txBody>
                    <a:bodyPr/>
                    <a:lstStyle/>
                    <a:p>
                      <a:pPr algn="l" rtl="0" fontAlgn="b"/>
                      <a:r>
                        <a:rPr lang="es-CO" sz="1200" b="1" u="none" strike="noStrike" dirty="0">
                          <a:solidFill>
                            <a:srgbClr val="203864"/>
                          </a:solidFill>
                          <a:effectLst/>
                        </a:rPr>
                        <a:t>Barrios Unidos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extLst>
                  <a:ext uri="{0D108BD9-81ED-4DB2-BD59-A6C34878D82A}">
                    <a16:rowId xmlns:a16="http://schemas.microsoft.com/office/drawing/2014/main" val="254295939"/>
                  </a:ext>
                </a:extLst>
              </a:tr>
              <a:tr h="174059">
                <a:tc>
                  <a:txBody>
                    <a:bodyPr/>
                    <a:lstStyle/>
                    <a:p>
                      <a:pPr algn="l" rtl="0" fontAlgn="b"/>
                      <a:r>
                        <a:rPr lang="es-CO" sz="1200" b="1" u="none" strike="noStrike" dirty="0">
                          <a:solidFill>
                            <a:srgbClr val="203864"/>
                          </a:solidFill>
                          <a:effectLst/>
                        </a:rPr>
                        <a:t>Bosa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3384566541"/>
                  </a:ext>
                </a:extLst>
              </a:tr>
              <a:tr h="174059">
                <a:tc>
                  <a:txBody>
                    <a:bodyPr/>
                    <a:lstStyle/>
                    <a:p>
                      <a:pPr algn="l" rtl="0" fontAlgn="b"/>
                      <a:r>
                        <a:rPr lang="es-CO" sz="1200" b="1" u="none" strike="noStrike" dirty="0">
                          <a:solidFill>
                            <a:srgbClr val="203864"/>
                          </a:solidFill>
                          <a:effectLst/>
                        </a:rPr>
                        <a:t>Candelaria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26</a:t>
                      </a:r>
                    </a:p>
                  </a:txBody>
                  <a:tcPr marL="9525" marR="9525" marT="9525" marB="0" anchor="ctr"/>
                </a:tc>
                <a:extLst>
                  <a:ext uri="{0D108BD9-81ED-4DB2-BD59-A6C34878D82A}">
                    <a16:rowId xmlns:a16="http://schemas.microsoft.com/office/drawing/2014/main" val="1891800920"/>
                  </a:ext>
                </a:extLst>
              </a:tr>
              <a:tr h="174059">
                <a:tc>
                  <a:txBody>
                    <a:bodyPr/>
                    <a:lstStyle/>
                    <a:p>
                      <a:pPr algn="l" rtl="0" fontAlgn="b"/>
                      <a:r>
                        <a:rPr lang="es-CO" sz="1200" b="1" u="none" strike="noStrike" dirty="0">
                          <a:solidFill>
                            <a:srgbClr val="203864"/>
                          </a:solidFill>
                          <a:effectLst/>
                        </a:rPr>
                        <a:t>Chapinero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43</a:t>
                      </a:r>
                    </a:p>
                  </a:txBody>
                  <a:tcPr marL="9525" marR="9525" marT="9525" marB="0" anchor="ctr"/>
                </a:tc>
                <a:extLst>
                  <a:ext uri="{0D108BD9-81ED-4DB2-BD59-A6C34878D82A}">
                    <a16:rowId xmlns:a16="http://schemas.microsoft.com/office/drawing/2014/main" val="1743242307"/>
                  </a:ext>
                </a:extLst>
              </a:tr>
              <a:tr h="174059">
                <a:tc>
                  <a:txBody>
                    <a:bodyPr/>
                    <a:lstStyle/>
                    <a:p>
                      <a:pPr algn="l" rtl="0" fontAlgn="b"/>
                      <a:r>
                        <a:rPr lang="es-CO" sz="1200" b="1" u="none" strike="noStrike" dirty="0">
                          <a:solidFill>
                            <a:srgbClr val="203864"/>
                          </a:solidFill>
                          <a:effectLst/>
                        </a:rPr>
                        <a:t>Cuidad Bolívar</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extLst>
                  <a:ext uri="{0D108BD9-81ED-4DB2-BD59-A6C34878D82A}">
                    <a16:rowId xmlns:a16="http://schemas.microsoft.com/office/drawing/2014/main" val="915907325"/>
                  </a:ext>
                </a:extLst>
              </a:tr>
              <a:tr h="174059">
                <a:tc>
                  <a:txBody>
                    <a:bodyPr/>
                    <a:lstStyle/>
                    <a:p>
                      <a:pPr algn="l" rtl="0" fontAlgn="b"/>
                      <a:r>
                        <a:rPr lang="es-CO" sz="1200" b="1" u="none" strike="noStrike" dirty="0">
                          <a:solidFill>
                            <a:srgbClr val="203864"/>
                          </a:solidFill>
                          <a:effectLst/>
                        </a:rPr>
                        <a:t>Engativá</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16</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58</a:t>
                      </a:r>
                    </a:p>
                  </a:txBody>
                  <a:tcPr marL="9525" marR="9525" marT="9525" marB="0" anchor="ctr"/>
                </a:tc>
                <a:extLst>
                  <a:ext uri="{0D108BD9-81ED-4DB2-BD59-A6C34878D82A}">
                    <a16:rowId xmlns:a16="http://schemas.microsoft.com/office/drawing/2014/main" val="788904728"/>
                  </a:ext>
                </a:extLst>
              </a:tr>
              <a:tr h="174059">
                <a:tc>
                  <a:txBody>
                    <a:bodyPr/>
                    <a:lstStyle/>
                    <a:p>
                      <a:pPr algn="l" rtl="0" fontAlgn="b"/>
                      <a:r>
                        <a:rPr lang="es-CO" sz="1200" b="1" u="none" strike="noStrike" dirty="0">
                          <a:solidFill>
                            <a:srgbClr val="203864"/>
                          </a:solidFill>
                          <a:effectLst/>
                        </a:rPr>
                        <a:t>Fontibón</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23</a:t>
                      </a:r>
                    </a:p>
                  </a:txBody>
                  <a:tcPr marL="9525" marR="9525" marT="9525" marB="0" anchor="ctr"/>
                </a:tc>
                <a:extLst>
                  <a:ext uri="{0D108BD9-81ED-4DB2-BD59-A6C34878D82A}">
                    <a16:rowId xmlns:a16="http://schemas.microsoft.com/office/drawing/2014/main" val="1454734425"/>
                  </a:ext>
                </a:extLst>
              </a:tr>
              <a:tr h="174059">
                <a:tc>
                  <a:txBody>
                    <a:bodyPr/>
                    <a:lstStyle/>
                    <a:p>
                      <a:pPr algn="l" rtl="0" fontAlgn="b"/>
                      <a:r>
                        <a:rPr lang="es-CO" sz="1200" b="1" u="none" strike="noStrike" dirty="0">
                          <a:solidFill>
                            <a:srgbClr val="203864"/>
                          </a:solidFill>
                          <a:effectLst/>
                        </a:rPr>
                        <a:t>Kennedy</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extLst>
                  <a:ext uri="{0D108BD9-81ED-4DB2-BD59-A6C34878D82A}">
                    <a16:rowId xmlns:a16="http://schemas.microsoft.com/office/drawing/2014/main" val="2373474650"/>
                  </a:ext>
                </a:extLst>
              </a:tr>
              <a:tr h="174059">
                <a:tc>
                  <a:txBody>
                    <a:bodyPr/>
                    <a:lstStyle/>
                    <a:p>
                      <a:pPr algn="l" rtl="0" fontAlgn="b"/>
                      <a:r>
                        <a:rPr lang="es-CO" sz="1200" b="1" u="none" strike="noStrike" dirty="0">
                          <a:solidFill>
                            <a:srgbClr val="203864"/>
                          </a:solidFill>
                          <a:effectLst/>
                        </a:rPr>
                        <a:t>Los Mártires</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a:solidFill>
                            <a:srgbClr val="203864"/>
                          </a:solidFill>
                          <a:effectLst/>
                          <a:latin typeface="Calibri" panose="020F0502020204030204" pitchFamily="34" charset="0"/>
                          <a:ea typeface="+mn-ea"/>
                          <a:cs typeface="+mn-cs"/>
                        </a:rPr>
                        <a:t>27</a:t>
                      </a:r>
                    </a:p>
                  </a:txBody>
                  <a:tcPr marL="9525" marR="9525" marT="9525" marB="0" anchor="ctr"/>
                </a:tc>
                <a:extLst>
                  <a:ext uri="{0D108BD9-81ED-4DB2-BD59-A6C34878D82A}">
                    <a16:rowId xmlns:a16="http://schemas.microsoft.com/office/drawing/2014/main" val="309877097"/>
                  </a:ext>
                </a:extLst>
              </a:tr>
              <a:tr h="191079">
                <a:tc>
                  <a:txBody>
                    <a:bodyPr/>
                    <a:lstStyle/>
                    <a:p>
                      <a:pPr algn="l" rtl="0" fontAlgn="b"/>
                      <a:r>
                        <a:rPr lang="es-CO" sz="1200" b="1" u="none" strike="noStrike" dirty="0">
                          <a:solidFill>
                            <a:srgbClr val="203864"/>
                          </a:solidFill>
                          <a:effectLst/>
                        </a:rPr>
                        <a:t>Puente Aranda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31</a:t>
                      </a:r>
                    </a:p>
                  </a:txBody>
                  <a:tcPr marL="9525" marR="9525" marT="9525" marB="0" anchor="ctr"/>
                </a:tc>
                <a:extLst>
                  <a:ext uri="{0D108BD9-81ED-4DB2-BD59-A6C34878D82A}">
                    <a16:rowId xmlns:a16="http://schemas.microsoft.com/office/drawing/2014/main" val="267618544"/>
                  </a:ext>
                </a:extLst>
              </a:tr>
              <a:tr h="174059">
                <a:tc>
                  <a:txBody>
                    <a:bodyPr/>
                    <a:lstStyle/>
                    <a:p>
                      <a:pPr algn="l" rtl="0" fontAlgn="b"/>
                      <a:r>
                        <a:rPr lang="es-CO" sz="1200" b="1" u="none" strike="noStrike" dirty="0">
                          <a:solidFill>
                            <a:srgbClr val="203864"/>
                          </a:solidFill>
                          <a:effectLst/>
                        </a:rPr>
                        <a:t>Rafael Uribe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17</a:t>
                      </a:r>
                    </a:p>
                  </a:txBody>
                  <a:tcPr marL="9525" marR="9525" marT="9525" marB="0" anchor="ctr"/>
                </a:tc>
                <a:extLst>
                  <a:ext uri="{0D108BD9-81ED-4DB2-BD59-A6C34878D82A}">
                    <a16:rowId xmlns:a16="http://schemas.microsoft.com/office/drawing/2014/main" val="2971998991"/>
                  </a:ext>
                </a:extLst>
              </a:tr>
              <a:tr h="214941">
                <a:tc>
                  <a:txBody>
                    <a:bodyPr/>
                    <a:lstStyle/>
                    <a:p>
                      <a:pPr algn="l" rtl="0" fontAlgn="b"/>
                      <a:r>
                        <a:rPr lang="es-CO" sz="1200" b="1" u="none" strike="noStrike" dirty="0">
                          <a:solidFill>
                            <a:srgbClr val="203864"/>
                          </a:solidFill>
                          <a:effectLst/>
                        </a:rPr>
                        <a:t>San Cristóbal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18</a:t>
                      </a:r>
                    </a:p>
                  </a:txBody>
                  <a:tcPr marL="9525" marR="9525" marT="9525" marB="0" anchor="ctr"/>
                </a:tc>
                <a:extLst>
                  <a:ext uri="{0D108BD9-81ED-4DB2-BD59-A6C34878D82A}">
                    <a16:rowId xmlns:a16="http://schemas.microsoft.com/office/drawing/2014/main" val="2431152030"/>
                  </a:ext>
                </a:extLst>
              </a:tr>
              <a:tr h="174059">
                <a:tc>
                  <a:txBody>
                    <a:bodyPr/>
                    <a:lstStyle/>
                    <a:p>
                      <a:pPr algn="l" rtl="0" fontAlgn="b"/>
                      <a:r>
                        <a:rPr lang="es-CO" sz="1200" b="1" u="none" strike="noStrike" dirty="0">
                          <a:solidFill>
                            <a:srgbClr val="203864"/>
                          </a:solidFill>
                          <a:effectLst/>
                        </a:rPr>
                        <a:t>Santa Fe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34</a:t>
                      </a:r>
                    </a:p>
                  </a:txBody>
                  <a:tcPr marL="9525" marR="9525" marT="9525" marB="0" anchor="ctr"/>
                </a:tc>
                <a:extLst>
                  <a:ext uri="{0D108BD9-81ED-4DB2-BD59-A6C34878D82A}">
                    <a16:rowId xmlns:a16="http://schemas.microsoft.com/office/drawing/2014/main" val="823249952"/>
                  </a:ext>
                </a:extLst>
              </a:tr>
              <a:tr h="174059">
                <a:tc>
                  <a:txBody>
                    <a:bodyPr/>
                    <a:lstStyle/>
                    <a:p>
                      <a:pPr algn="l" rtl="0" fontAlgn="b"/>
                      <a:r>
                        <a:rPr lang="es-CO" sz="1200" b="1" u="none" strike="noStrike" dirty="0">
                          <a:solidFill>
                            <a:srgbClr val="203864"/>
                          </a:solidFill>
                          <a:effectLst/>
                        </a:rPr>
                        <a:t>Suba</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12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46</a:t>
                      </a:r>
                    </a:p>
                  </a:txBody>
                  <a:tcPr marL="9525" marR="9525" marT="9525" marB="0" anchor="ctr"/>
                </a:tc>
                <a:extLst>
                  <a:ext uri="{0D108BD9-81ED-4DB2-BD59-A6C34878D82A}">
                    <a16:rowId xmlns:a16="http://schemas.microsoft.com/office/drawing/2014/main" val="3619413915"/>
                  </a:ext>
                </a:extLst>
              </a:tr>
              <a:tr h="174059">
                <a:tc>
                  <a:txBody>
                    <a:bodyPr/>
                    <a:lstStyle/>
                    <a:p>
                      <a:pPr algn="l" rtl="0" fontAlgn="b"/>
                      <a:r>
                        <a:rPr lang="es-CO" sz="1200" b="1" u="none" strike="noStrike" dirty="0">
                          <a:solidFill>
                            <a:srgbClr val="203864"/>
                          </a:solidFill>
                          <a:effectLst/>
                        </a:rPr>
                        <a:t>Sumapaz</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0</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1</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a:t>
                      </a:r>
                    </a:p>
                  </a:txBody>
                  <a:tcPr marL="9525" marR="9525" marT="9525" marB="0" anchor="ctr"/>
                </a:tc>
                <a:extLst>
                  <a:ext uri="{0D108BD9-81ED-4DB2-BD59-A6C34878D82A}">
                    <a16:rowId xmlns:a16="http://schemas.microsoft.com/office/drawing/2014/main" val="1300154610"/>
                  </a:ext>
                </a:extLst>
              </a:tr>
              <a:tr h="174059">
                <a:tc>
                  <a:txBody>
                    <a:bodyPr/>
                    <a:lstStyle/>
                    <a:p>
                      <a:pPr algn="l" rtl="0" fontAlgn="b"/>
                      <a:r>
                        <a:rPr lang="es-CO" sz="1200" b="1" u="none" strike="noStrike" dirty="0">
                          <a:solidFill>
                            <a:srgbClr val="203864"/>
                          </a:solidFill>
                          <a:effectLst/>
                        </a:rPr>
                        <a:t>Teusaquillo</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2</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extLst>
                  <a:ext uri="{0D108BD9-81ED-4DB2-BD59-A6C34878D82A}">
                    <a16:rowId xmlns:a16="http://schemas.microsoft.com/office/drawing/2014/main" val="246147235"/>
                  </a:ext>
                </a:extLst>
              </a:tr>
              <a:tr h="174059">
                <a:tc>
                  <a:txBody>
                    <a:bodyPr/>
                    <a:lstStyle/>
                    <a:p>
                      <a:pPr algn="l" rtl="0" fontAlgn="b"/>
                      <a:r>
                        <a:rPr lang="es-CO" sz="1200" b="1" u="none" strike="noStrike" dirty="0">
                          <a:solidFill>
                            <a:srgbClr val="203864"/>
                          </a:solidFill>
                          <a:effectLst/>
                        </a:rPr>
                        <a:t>Tunjuelito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3</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6</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24</a:t>
                      </a:r>
                    </a:p>
                  </a:txBody>
                  <a:tcPr marL="9525" marR="9525" marT="9525" marB="0" anchor="ctr"/>
                </a:tc>
                <a:extLst>
                  <a:ext uri="{0D108BD9-81ED-4DB2-BD59-A6C34878D82A}">
                    <a16:rowId xmlns:a16="http://schemas.microsoft.com/office/drawing/2014/main" val="1948130884"/>
                  </a:ext>
                </a:extLst>
              </a:tr>
              <a:tr h="172451">
                <a:tc>
                  <a:txBody>
                    <a:bodyPr/>
                    <a:lstStyle/>
                    <a:p>
                      <a:pPr algn="l" rtl="0" fontAlgn="b"/>
                      <a:r>
                        <a:rPr lang="es-CO" sz="1200" b="1" u="none" strike="noStrike" dirty="0">
                          <a:solidFill>
                            <a:srgbClr val="203864"/>
                          </a:solidFill>
                          <a:effectLst/>
                        </a:rPr>
                        <a:t>Usaquén </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8</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9</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33</a:t>
                      </a:r>
                    </a:p>
                  </a:txBody>
                  <a:tcPr marL="9525" marR="9525" marT="9525" marB="0" anchor="ctr"/>
                </a:tc>
                <a:extLst>
                  <a:ext uri="{0D108BD9-81ED-4DB2-BD59-A6C34878D82A}">
                    <a16:rowId xmlns:a16="http://schemas.microsoft.com/office/drawing/2014/main" val="3597668811"/>
                  </a:ext>
                </a:extLst>
              </a:tr>
              <a:tr h="174059">
                <a:tc>
                  <a:txBody>
                    <a:bodyPr/>
                    <a:lstStyle/>
                    <a:p>
                      <a:pPr algn="l" rtl="0" fontAlgn="b"/>
                      <a:r>
                        <a:rPr lang="es-CO" sz="1200" b="1" u="none" strike="noStrike" dirty="0">
                          <a:solidFill>
                            <a:srgbClr val="203864"/>
                          </a:solidFill>
                          <a:effectLst/>
                        </a:rPr>
                        <a:t>Usme</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4</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0" i="0" u="none" strike="noStrike" kern="1200" dirty="0">
                          <a:solidFill>
                            <a:srgbClr val="203864"/>
                          </a:solidFill>
                          <a:effectLst/>
                          <a:latin typeface="Calibri" panose="020F0502020204030204" pitchFamily="34" charset="0"/>
                          <a:ea typeface="+mn-ea"/>
                          <a:cs typeface="+mn-cs"/>
                        </a:rPr>
                        <a:t>7</a:t>
                      </a:r>
                    </a:p>
                  </a:txBody>
                  <a:tcPr marL="9525" marR="9525" marT="9525" marB="0" anchor="ctr"/>
                </a:tc>
                <a:tc>
                  <a:txBody>
                    <a:bodyPr/>
                    <a:lstStyle/>
                    <a:p>
                      <a:pPr marL="0" algn="ctr" defTabSz="914400" rtl="0" eaLnBrk="1" fontAlgn="b" latinLnBrk="0" hangingPunct="1"/>
                      <a:r>
                        <a:rPr lang="es-CO" sz="1200" b="0" i="0" u="none" strike="noStrike" kern="1200">
                          <a:solidFill>
                            <a:srgbClr val="203864"/>
                          </a:solidFill>
                          <a:effectLst/>
                          <a:latin typeface="Calibri" panose="020F0502020204030204" pitchFamily="34" charset="0"/>
                          <a:ea typeface="+mn-ea"/>
                          <a:cs typeface="+mn-cs"/>
                        </a:rPr>
                        <a:t>5</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28</a:t>
                      </a:r>
                    </a:p>
                  </a:txBody>
                  <a:tcPr marL="9525" marR="9525" marT="9525" marB="0" anchor="ctr"/>
                </a:tc>
                <a:extLst>
                  <a:ext uri="{0D108BD9-81ED-4DB2-BD59-A6C34878D82A}">
                    <a16:rowId xmlns:a16="http://schemas.microsoft.com/office/drawing/2014/main" val="4024689169"/>
                  </a:ext>
                </a:extLst>
              </a:tr>
              <a:tr h="0">
                <a:tc>
                  <a:txBody>
                    <a:bodyPr/>
                    <a:lstStyle/>
                    <a:p>
                      <a:pPr algn="l" rtl="0" fontAlgn="b"/>
                      <a:r>
                        <a:rPr lang="es-CO" sz="1200" b="1" u="none" strike="noStrike" dirty="0">
                          <a:solidFill>
                            <a:srgbClr val="203864"/>
                          </a:solidFill>
                          <a:effectLst/>
                        </a:rPr>
                        <a:t>TOTAL</a:t>
                      </a:r>
                      <a:endParaRPr lang="es-CO" sz="1200" b="1" i="0" u="none" strike="noStrike" dirty="0">
                        <a:solidFill>
                          <a:srgbClr val="203864"/>
                        </a:solidFill>
                        <a:effectLst/>
                        <a:latin typeface="Calibri" panose="020F0502020204030204" pitchFamily="34" charset="0"/>
                      </a:endParaRPr>
                    </a:p>
                  </a:txBody>
                  <a:tcPr marL="7408" marR="7408" marT="7408" marB="0" anchor="b"/>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100</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83</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134</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142</a:t>
                      </a:r>
                    </a:p>
                  </a:txBody>
                  <a:tcPr marL="9525" marR="9525" marT="9525" marB="0" anchor="ctr"/>
                </a:tc>
                <a:tc>
                  <a:txBody>
                    <a:bodyPr/>
                    <a:lstStyle/>
                    <a:p>
                      <a:pPr marL="0" algn="ctr" defTabSz="914400" rtl="0" eaLnBrk="1" fontAlgn="b" latinLnBrk="0" hangingPunct="1"/>
                      <a:r>
                        <a:rPr lang="es-CO" sz="1200" b="1" i="0" u="none" strike="noStrike" kern="1200" dirty="0">
                          <a:solidFill>
                            <a:srgbClr val="203864"/>
                          </a:solidFill>
                          <a:effectLst/>
                          <a:latin typeface="Calibri" panose="020F0502020204030204" pitchFamily="34" charset="0"/>
                          <a:ea typeface="+mn-ea"/>
                          <a:cs typeface="+mn-cs"/>
                        </a:rPr>
                        <a:t>561</a:t>
                      </a:r>
                    </a:p>
                  </a:txBody>
                  <a:tcPr marL="9525" marR="9525" marT="9525" marB="0" anchor="ctr"/>
                </a:tc>
                <a:extLst>
                  <a:ext uri="{0D108BD9-81ED-4DB2-BD59-A6C34878D82A}">
                    <a16:rowId xmlns:a16="http://schemas.microsoft.com/office/drawing/2014/main" val="2996887752"/>
                  </a:ext>
                </a:extLst>
              </a:tr>
            </a:tbl>
          </a:graphicData>
        </a:graphic>
      </p:graphicFrame>
    </p:spTree>
    <p:extLst>
      <p:ext uri="{BB962C8B-B14F-4D97-AF65-F5344CB8AC3E}">
        <p14:creationId xmlns:p14="http://schemas.microsoft.com/office/powerpoint/2010/main" val="105173844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ítulo 3">
            <a:extLst>
              <a:ext uri="{FF2B5EF4-FFF2-40B4-BE49-F238E27FC236}">
                <a16:creationId xmlns:a16="http://schemas.microsoft.com/office/drawing/2014/main" id="{782941DF-864F-4068-8BEA-D6C7D7295FCB}"/>
              </a:ext>
            </a:extLst>
          </p:cNvPr>
          <p:cNvSpPr txBox="1">
            <a:spLocks/>
          </p:cNvSpPr>
          <p:nvPr/>
        </p:nvSpPr>
        <p:spPr>
          <a:xfrm>
            <a:off x="6232525" y="5003800"/>
            <a:ext cx="5959475" cy="698500"/>
          </a:xfrm>
          <a:prstGeom prst="rect">
            <a:avLst/>
          </a:prstGeom>
        </p:spPr>
        <p:txBody>
          <a:bodyPr>
            <a:normAutofit fontScale="900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lvl="1" algn="ctr" eaLnBrk="1" fontAlgn="auto" hangingPunct="1">
              <a:spcBef>
                <a:spcPts val="0"/>
              </a:spcBef>
              <a:spcAft>
                <a:spcPts val="0"/>
              </a:spcAft>
              <a:tabLst>
                <a:tab pos="914400" algn="l"/>
              </a:tabLst>
              <a:defRPr/>
            </a:pPr>
            <a:r>
              <a:rPr lang="es-CO" sz="4400" b="1" kern="0" cap="small" dirty="0">
                <a:solidFill>
                  <a:schemeClr val="accent1">
                    <a:lumMod val="50000"/>
                  </a:schemeClr>
                </a:solidFill>
                <a:latin typeface="Candara" panose="020E0502030303020204" pitchFamily="34" charset="0"/>
              </a:rPr>
              <a:t> comercial y financiera</a:t>
            </a:r>
          </a:p>
        </p:txBody>
      </p:sp>
      <p:pic>
        <p:nvPicPr>
          <p:cNvPr id="4099" name="Imagen 1">
            <a:extLst>
              <a:ext uri="{FF2B5EF4-FFF2-40B4-BE49-F238E27FC236}">
                <a16:creationId xmlns:a16="http://schemas.microsoft.com/office/drawing/2014/main" id="{2AF07909-EFCF-4FC7-BBCE-683467900B1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305675" y="1155700"/>
            <a:ext cx="3970338" cy="369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58296" y="1312750"/>
            <a:ext cx="873808" cy="628391"/>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12658" t="17307" r="12911" b="19214"/>
          <a:stretch/>
        </p:blipFill>
        <p:spPr>
          <a:xfrm>
            <a:off x="2466243" y="1321774"/>
            <a:ext cx="1336349" cy="628391"/>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37882" y="1416340"/>
            <a:ext cx="1320780" cy="280051"/>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373431" y="1323301"/>
            <a:ext cx="1159775" cy="446651"/>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149742" y="1276329"/>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Histórico –  solicitudes Residuos Especiales/RCD 2018 a 2023</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97497" y="6384485"/>
            <a:ext cx="6038024" cy="369332"/>
          </a:xfrm>
          <a:prstGeom prst="rect">
            <a:avLst/>
          </a:prstGeom>
          <a:noFill/>
        </p:spPr>
        <p:txBody>
          <a:bodyPr wrap="square" rtlCol="0">
            <a:spAutoFit/>
          </a:bodyPr>
          <a:lstStyle/>
          <a:p>
            <a:r>
              <a:rPr lang="es-CO" sz="900" dirty="0">
                <a:solidFill>
                  <a:schemeClr val="accent1">
                    <a:lumMod val="50000"/>
                  </a:schemeClr>
                </a:solidFill>
              </a:rPr>
              <a:t>Fuente: Informe del Concesionario</a:t>
            </a:r>
          </a:p>
          <a:p>
            <a:r>
              <a:rPr lang="es-CO" sz="900" dirty="0">
                <a:solidFill>
                  <a:schemeClr val="accent1">
                    <a:lumMod val="50000"/>
                  </a:schemeClr>
                </a:solidFill>
              </a:rPr>
              <a:t>Periodo comprendido entre el 12 de febrero de 2018 y el </a:t>
            </a:r>
            <a:r>
              <a:rPr lang="es-MX" sz="900" dirty="0">
                <a:solidFill>
                  <a:schemeClr val="accent1">
                    <a:lumMod val="50000"/>
                  </a:schemeClr>
                </a:solidFill>
              </a:rPr>
              <a:t>31 de diciembre de 2023</a:t>
            </a:r>
            <a:r>
              <a:rPr lang="es-CO" sz="900" dirty="0">
                <a:solidFill>
                  <a:schemeClr val="accent1">
                    <a:lumMod val="50000"/>
                  </a:schemeClr>
                </a:solidFill>
              </a:rPr>
              <a:t>.</a:t>
            </a:r>
          </a:p>
        </p:txBody>
      </p:sp>
      <p:pic>
        <p:nvPicPr>
          <p:cNvPr id="25" name="Picture 2">
            <a:extLst>
              <a:ext uri="{FF2B5EF4-FFF2-40B4-BE49-F238E27FC236}">
                <a16:creationId xmlns:a16="http://schemas.microsoft.com/office/drawing/2014/main" id="{DB75ABD1-ABD1-4B73-B3BC-D73869C61B2D}"/>
              </a:ext>
            </a:extLst>
          </p:cNvPr>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617361" y="1543807"/>
            <a:ext cx="770813" cy="436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 name="Picture 2">
            <a:extLst>
              <a:ext uri="{FF2B5EF4-FFF2-40B4-BE49-F238E27FC236}">
                <a16:creationId xmlns:a16="http://schemas.microsoft.com/office/drawing/2014/main" id="{72B7452B-5D51-4883-A396-765CA50C4BF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582423" y="1147365"/>
            <a:ext cx="840690" cy="47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 name="Tabla 3">
            <a:extLst>
              <a:ext uri="{FF2B5EF4-FFF2-40B4-BE49-F238E27FC236}">
                <a16:creationId xmlns:a16="http://schemas.microsoft.com/office/drawing/2014/main" id="{A30DFAAF-9125-5830-94E2-826EE496FD26}"/>
              </a:ext>
            </a:extLst>
          </p:cNvPr>
          <p:cNvGraphicFramePr>
            <a:graphicFrameLocks noGrp="1"/>
          </p:cNvGraphicFramePr>
          <p:nvPr>
            <p:extLst>
              <p:ext uri="{D42A27DB-BD31-4B8C-83A1-F6EECF244321}">
                <p14:modId xmlns:p14="http://schemas.microsoft.com/office/powerpoint/2010/main" val="2694938113"/>
              </p:ext>
            </p:extLst>
          </p:nvPr>
        </p:nvGraphicFramePr>
        <p:xfrm>
          <a:off x="266217" y="2272189"/>
          <a:ext cx="11598334" cy="3630905"/>
        </p:xfrm>
        <a:graphic>
          <a:graphicData uri="http://schemas.openxmlformats.org/drawingml/2006/table">
            <a:tbl>
              <a:tblPr/>
              <a:tblGrid>
                <a:gridCol w="658440">
                  <a:extLst>
                    <a:ext uri="{9D8B030D-6E8A-4147-A177-3AD203B41FA5}">
                      <a16:colId xmlns:a16="http://schemas.microsoft.com/office/drawing/2014/main" val="3379786814"/>
                    </a:ext>
                  </a:extLst>
                </a:gridCol>
                <a:gridCol w="415490">
                  <a:extLst>
                    <a:ext uri="{9D8B030D-6E8A-4147-A177-3AD203B41FA5}">
                      <a16:colId xmlns:a16="http://schemas.microsoft.com/office/drawing/2014/main" val="2217899926"/>
                    </a:ext>
                  </a:extLst>
                </a:gridCol>
                <a:gridCol w="278542">
                  <a:extLst>
                    <a:ext uri="{9D8B030D-6E8A-4147-A177-3AD203B41FA5}">
                      <a16:colId xmlns:a16="http://schemas.microsoft.com/office/drawing/2014/main" val="381044633"/>
                    </a:ext>
                  </a:extLst>
                </a:gridCol>
                <a:gridCol w="429345">
                  <a:extLst>
                    <a:ext uri="{9D8B030D-6E8A-4147-A177-3AD203B41FA5}">
                      <a16:colId xmlns:a16="http://schemas.microsoft.com/office/drawing/2014/main" val="3763598686"/>
                    </a:ext>
                  </a:extLst>
                </a:gridCol>
                <a:gridCol w="104525">
                  <a:extLst>
                    <a:ext uri="{9D8B030D-6E8A-4147-A177-3AD203B41FA5}">
                      <a16:colId xmlns:a16="http://schemas.microsoft.com/office/drawing/2014/main" val="1726948308"/>
                    </a:ext>
                  </a:extLst>
                </a:gridCol>
                <a:gridCol w="658440">
                  <a:extLst>
                    <a:ext uri="{9D8B030D-6E8A-4147-A177-3AD203B41FA5}">
                      <a16:colId xmlns:a16="http://schemas.microsoft.com/office/drawing/2014/main" val="1166711215"/>
                    </a:ext>
                  </a:extLst>
                </a:gridCol>
                <a:gridCol w="418198">
                  <a:extLst>
                    <a:ext uri="{9D8B030D-6E8A-4147-A177-3AD203B41FA5}">
                      <a16:colId xmlns:a16="http://schemas.microsoft.com/office/drawing/2014/main" val="4196750844"/>
                    </a:ext>
                  </a:extLst>
                </a:gridCol>
                <a:gridCol w="418198">
                  <a:extLst>
                    <a:ext uri="{9D8B030D-6E8A-4147-A177-3AD203B41FA5}">
                      <a16:colId xmlns:a16="http://schemas.microsoft.com/office/drawing/2014/main" val="4146718628"/>
                    </a:ext>
                  </a:extLst>
                </a:gridCol>
                <a:gridCol w="418198">
                  <a:extLst>
                    <a:ext uri="{9D8B030D-6E8A-4147-A177-3AD203B41FA5}">
                      <a16:colId xmlns:a16="http://schemas.microsoft.com/office/drawing/2014/main" val="3280005783"/>
                    </a:ext>
                  </a:extLst>
                </a:gridCol>
                <a:gridCol w="186855">
                  <a:extLst>
                    <a:ext uri="{9D8B030D-6E8A-4147-A177-3AD203B41FA5}">
                      <a16:colId xmlns:a16="http://schemas.microsoft.com/office/drawing/2014/main" val="4250767741"/>
                    </a:ext>
                  </a:extLst>
                </a:gridCol>
                <a:gridCol w="658440">
                  <a:extLst>
                    <a:ext uri="{9D8B030D-6E8A-4147-A177-3AD203B41FA5}">
                      <a16:colId xmlns:a16="http://schemas.microsoft.com/office/drawing/2014/main" val="2153969723"/>
                    </a:ext>
                  </a:extLst>
                </a:gridCol>
                <a:gridCol w="373708">
                  <a:extLst>
                    <a:ext uri="{9D8B030D-6E8A-4147-A177-3AD203B41FA5}">
                      <a16:colId xmlns:a16="http://schemas.microsoft.com/office/drawing/2014/main" val="176696766"/>
                    </a:ext>
                  </a:extLst>
                </a:gridCol>
                <a:gridCol w="373708">
                  <a:extLst>
                    <a:ext uri="{9D8B030D-6E8A-4147-A177-3AD203B41FA5}">
                      <a16:colId xmlns:a16="http://schemas.microsoft.com/office/drawing/2014/main" val="1748481584"/>
                    </a:ext>
                  </a:extLst>
                </a:gridCol>
                <a:gridCol w="373708">
                  <a:extLst>
                    <a:ext uri="{9D8B030D-6E8A-4147-A177-3AD203B41FA5}">
                      <a16:colId xmlns:a16="http://schemas.microsoft.com/office/drawing/2014/main" val="1540703649"/>
                    </a:ext>
                  </a:extLst>
                </a:gridCol>
                <a:gridCol w="186855">
                  <a:extLst>
                    <a:ext uri="{9D8B030D-6E8A-4147-A177-3AD203B41FA5}">
                      <a16:colId xmlns:a16="http://schemas.microsoft.com/office/drawing/2014/main" val="477868160"/>
                    </a:ext>
                  </a:extLst>
                </a:gridCol>
                <a:gridCol w="622849">
                  <a:extLst>
                    <a:ext uri="{9D8B030D-6E8A-4147-A177-3AD203B41FA5}">
                      <a16:colId xmlns:a16="http://schemas.microsoft.com/office/drawing/2014/main" val="3096437177"/>
                    </a:ext>
                  </a:extLst>
                </a:gridCol>
                <a:gridCol w="329221">
                  <a:extLst>
                    <a:ext uri="{9D8B030D-6E8A-4147-A177-3AD203B41FA5}">
                      <a16:colId xmlns:a16="http://schemas.microsoft.com/office/drawing/2014/main" val="719229164"/>
                    </a:ext>
                  </a:extLst>
                </a:gridCol>
                <a:gridCol w="329221">
                  <a:extLst>
                    <a:ext uri="{9D8B030D-6E8A-4147-A177-3AD203B41FA5}">
                      <a16:colId xmlns:a16="http://schemas.microsoft.com/office/drawing/2014/main" val="3777163024"/>
                    </a:ext>
                  </a:extLst>
                </a:gridCol>
                <a:gridCol w="393776">
                  <a:extLst>
                    <a:ext uri="{9D8B030D-6E8A-4147-A177-3AD203B41FA5}">
                      <a16:colId xmlns:a16="http://schemas.microsoft.com/office/drawing/2014/main" val="852730116"/>
                    </a:ext>
                  </a:extLst>
                </a:gridCol>
                <a:gridCol w="88932">
                  <a:extLst>
                    <a:ext uri="{9D8B030D-6E8A-4147-A177-3AD203B41FA5}">
                      <a16:colId xmlns:a16="http://schemas.microsoft.com/office/drawing/2014/main" val="1799558736"/>
                    </a:ext>
                  </a:extLst>
                </a:gridCol>
                <a:gridCol w="622849">
                  <a:extLst>
                    <a:ext uri="{9D8B030D-6E8A-4147-A177-3AD203B41FA5}">
                      <a16:colId xmlns:a16="http://schemas.microsoft.com/office/drawing/2014/main" val="570133400"/>
                    </a:ext>
                  </a:extLst>
                </a:gridCol>
                <a:gridCol w="347016">
                  <a:extLst>
                    <a:ext uri="{9D8B030D-6E8A-4147-A177-3AD203B41FA5}">
                      <a16:colId xmlns:a16="http://schemas.microsoft.com/office/drawing/2014/main" val="1876950798"/>
                    </a:ext>
                  </a:extLst>
                </a:gridCol>
                <a:gridCol w="338119">
                  <a:extLst>
                    <a:ext uri="{9D8B030D-6E8A-4147-A177-3AD203B41FA5}">
                      <a16:colId xmlns:a16="http://schemas.microsoft.com/office/drawing/2014/main" val="3315048751"/>
                    </a:ext>
                  </a:extLst>
                </a:gridCol>
                <a:gridCol w="338119">
                  <a:extLst>
                    <a:ext uri="{9D8B030D-6E8A-4147-A177-3AD203B41FA5}">
                      <a16:colId xmlns:a16="http://schemas.microsoft.com/office/drawing/2014/main" val="2892035795"/>
                    </a:ext>
                  </a:extLst>
                </a:gridCol>
                <a:gridCol w="153487">
                  <a:extLst>
                    <a:ext uri="{9D8B030D-6E8A-4147-A177-3AD203B41FA5}">
                      <a16:colId xmlns:a16="http://schemas.microsoft.com/office/drawing/2014/main" val="2562929831"/>
                    </a:ext>
                  </a:extLst>
                </a:gridCol>
                <a:gridCol w="747419">
                  <a:extLst>
                    <a:ext uri="{9D8B030D-6E8A-4147-A177-3AD203B41FA5}">
                      <a16:colId xmlns:a16="http://schemas.microsoft.com/office/drawing/2014/main" val="2274549668"/>
                    </a:ext>
                  </a:extLst>
                </a:gridCol>
                <a:gridCol w="444892">
                  <a:extLst>
                    <a:ext uri="{9D8B030D-6E8A-4147-A177-3AD203B41FA5}">
                      <a16:colId xmlns:a16="http://schemas.microsoft.com/office/drawing/2014/main" val="1097483385"/>
                    </a:ext>
                  </a:extLst>
                </a:gridCol>
                <a:gridCol w="444892">
                  <a:extLst>
                    <a:ext uri="{9D8B030D-6E8A-4147-A177-3AD203B41FA5}">
                      <a16:colId xmlns:a16="http://schemas.microsoft.com/office/drawing/2014/main" val="3164771366"/>
                    </a:ext>
                  </a:extLst>
                </a:gridCol>
                <a:gridCol w="444892">
                  <a:extLst>
                    <a:ext uri="{9D8B030D-6E8A-4147-A177-3AD203B41FA5}">
                      <a16:colId xmlns:a16="http://schemas.microsoft.com/office/drawing/2014/main" val="1692179793"/>
                    </a:ext>
                  </a:extLst>
                </a:gridCol>
              </a:tblGrid>
              <a:tr h="114284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3636948007"/>
                  </a:ext>
                </a:extLst>
              </a:tr>
              <a:tr h="190474">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1.392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757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1.265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5.584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8.085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3.170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542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3.851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1.945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F-18 A J-18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7.181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8.865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15.180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noFill/>
                  </a:tcPr>
                </a:tc>
                <a:extLst>
                  <a:ext uri="{0D108BD9-81ED-4DB2-BD59-A6C34878D82A}">
                    <a16:rowId xmlns:a16="http://schemas.microsoft.com/office/drawing/2014/main" val="3422705972"/>
                  </a:ext>
                </a:extLst>
              </a:tr>
              <a:tr h="1904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3.198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2.224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1.996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7.120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5.780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2.266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5.085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1.691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356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277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2.730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1.060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J-18 A D-18</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10.213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12.561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11.032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849695418"/>
                  </a:ext>
                </a:extLst>
              </a:tr>
              <a:tr h="190474">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3.230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2.966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1.842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7.072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4.464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4.834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5.205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2.585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519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E-19 A J-19</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10.425</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12.436</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10.965</a:t>
                      </a:r>
                    </a:p>
                  </a:txBody>
                  <a:tcPr marL="0" marR="0" marT="0" marB="0" anchor="ctr">
                    <a:lnL>
                      <a:noFill/>
                    </a:lnL>
                    <a:lnR>
                      <a:noFill/>
                    </a:lnR>
                    <a:lnT>
                      <a:noFill/>
                    </a:lnT>
                    <a:lnB>
                      <a:noFill/>
                    </a:lnB>
                    <a:noFill/>
                  </a:tcPr>
                </a:tc>
                <a:extLst>
                  <a:ext uri="{0D108BD9-81ED-4DB2-BD59-A6C34878D82A}">
                    <a16:rowId xmlns:a16="http://schemas.microsoft.com/office/drawing/2014/main" val="2609437299"/>
                  </a:ext>
                </a:extLst>
              </a:tr>
              <a:tr h="1904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1.638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1.473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7.712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3.800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4.783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2.488</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250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433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764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J-19 A D-19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5.143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12.919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8.409</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4123083745"/>
                  </a:ext>
                </a:extLst>
              </a:tr>
              <a:tr h="190474">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2.133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2.048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1.813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4.080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2.522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792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1.384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875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839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635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233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454</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E-20 A J-20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5.810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5.661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6.534</a:t>
                      </a:r>
                    </a:p>
                  </a:txBody>
                  <a:tcPr marL="0" marR="0" marT="0" marB="0" anchor="ctr">
                    <a:lnL>
                      <a:noFill/>
                    </a:lnL>
                    <a:lnR>
                      <a:noFill/>
                    </a:lnR>
                    <a:lnT>
                      <a:noFill/>
                    </a:lnT>
                    <a:lnB>
                      <a:noFill/>
                    </a:lnB>
                    <a:noFill/>
                  </a:tcPr>
                </a:tc>
                <a:extLst>
                  <a:ext uri="{0D108BD9-81ED-4DB2-BD59-A6C34878D82A}">
                    <a16:rowId xmlns:a16="http://schemas.microsoft.com/office/drawing/2014/main" val="726592340"/>
                  </a:ext>
                </a:extLst>
              </a:tr>
              <a:tr h="1904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1.301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2.394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1.082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4.044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2.934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1.672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1.277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829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762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307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701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J-20 A D-20</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3.518</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5.779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8.068</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058452354"/>
                  </a:ext>
                </a:extLst>
              </a:tr>
              <a:tr h="190474">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1.144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1.725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1.409</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2.618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2.506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1.015</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1.472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300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1.052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205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285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681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E-21 A J-21</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4.230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4.580</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6.979</a:t>
                      </a:r>
                    </a:p>
                  </a:txBody>
                  <a:tcPr marL="0" marR="0" marT="0" marB="0" anchor="ctr">
                    <a:lnL>
                      <a:noFill/>
                    </a:lnL>
                    <a:lnR>
                      <a:noFill/>
                    </a:lnR>
                    <a:lnT>
                      <a:noFill/>
                    </a:lnT>
                    <a:lnB>
                      <a:noFill/>
                    </a:lnB>
                    <a:noFill/>
                  </a:tcPr>
                </a:tc>
                <a:extLst>
                  <a:ext uri="{0D108BD9-81ED-4DB2-BD59-A6C34878D82A}">
                    <a16:rowId xmlns:a16="http://schemas.microsoft.com/office/drawing/2014/main" val="3903109663"/>
                  </a:ext>
                </a:extLst>
              </a:tr>
              <a:tr h="1904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890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1.179</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1.653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2.709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2.327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156</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1.410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1.020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867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1.083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171</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287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727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J-21 A D-21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3.025</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5.315</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6.336</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679546959"/>
                  </a:ext>
                </a:extLst>
              </a:tr>
              <a:tr h="190474">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1.155</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42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689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777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3.148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1.839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1.416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801</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738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76</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587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799</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188</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280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556</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E-22 A J-22</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3.611</a:t>
                      </a:r>
                    </a:p>
                  </a:txBody>
                  <a:tcPr marL="0" marR="0" marT="0" marB="0" anchor="ctr">
                    <a:lnL>
                      <a:noFill/>
                    </a:lnL>
                    <a:lnR>
                      <a:noFill/>
                    </a:lnR>
                    <a:lnT>
                      <a:noFill/>
                    </a:lnT>
                    <a:lnB>
                      <a:noFill/>
                    </a:lnB>
                    <a:noFill/>
                  </a:tcPr>
                </a:tc>
                <a:tc>
                  <a:txBody>
                    <a:bodyPr/>
                    <a:lstStyle/>
                    <a:p>
                      <a:pPr algn="ctr" rtl="0" fontAlgn="ctr"/>
                      <a:r>
                        <a:rPr lang="es-CO" sz="1000" b="1" i="0" u="none" strike="noStrike" dirty="0">
                          <a:solidFill>
                            <a:srgbClr val="203864"/>
                          </a:solidFill>
                          <a:effectLst/>
                          <a:latin typeface="Calibri" panose="020F0502020204030204" pitchFamily="34" charset="0"/>
                        </a:rPr>
                        <a:t>4.888</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4.621</a:t>
                      </a:r>
                    </a:p>
                  </a:txBody>
                  <a:tcPr marL="0" marR="0" marT="0" marB="0" anchor="ctr">
                    <a:lnL>
                      <a:noFill/>
                    </a:lnL>
                    <a:lnR>
                      <a:noFill/>
                    </a:lnR>
                    <a:lnT>
                      <a:noFill/>
                    </a:lnT>
                    <a:lnB>
                      <a:noFill/>
                    </a:lnB>
                    <a:noFill/>
                  </a:tcPr>
                </a:tc>
                <a:extLst>
                  <a:ext uri="{0D108BD9-81ED-4DB2-BD59-A6C34878D82A}">
                    <a16:rowId xmlns:a16="http://schemas.microsoft.com/office/drawing/2014/main" val="720282315"/>
                  </a:ext>
                </a:extLst>
              </a:tr>
              <a:tr h="1904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1.525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490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832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2.982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2.024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598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838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643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734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952</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339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546</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J-22 A D-22</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3.356</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4.991</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4.655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2504471032"/>
                  </a:ext>
                </a:extLst>
              </a:tr>
              <a:tr h="190474">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1.317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912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770</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2.167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1.792</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544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842</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510</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227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674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921</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207</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264</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203864"/>
                          </a:solidFill>
                          <a:effectLst/>
                          <a:latin typeface="Calibri" panose="020F0502020204030204" pitchFamily="34" charset="0"/>
                        </a:rPr>
                        <a:t>518</a:t>
                      </a:r>
                    </a:p>
                  </a:txBody>
                  <a:tcPr marL="0" marR="0" marT="0" marB="0" anchor="ctr">
                    <a:lnL>
                      <a:noFill/>
                    </a:lnL>
                    <a:lnR>
                      <a:noFill/>
                    </a:lnR>
                    <a:lnT>
                      <a:noFill/>
                    </a:lnT>
                    <a:lnB>
                      <a:noFill/>
                    </a:lnB>
                    <a:no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E-23 A J-23</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3.065</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3.954</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203864"/>
                          </a:solidFill>
                          <a:effectLst/>
                          <a:latin typeface="Calibri" panose="020F0502020204030204" pitchFamily="34" charset="0"/>
                        </a:rPr>
                        <a:t>4.653</a:t>
                      </a:r>
                    </a:p>
                  </a:txBody>
                  <a:tcPr marL="0" marR="0" marT="0" marB="0" anchor="ctr">
                    <a:lnL>
                      <a:noFill/>
                    </a:lnL>
                    <a:lnR>
                      <a:noFill/>
                    </a:lnR>
                    <a:lnT>
                      <a:noFill/>
                    </a:lnT>
                    <a:lnB>
                      <a:noFill/>
                    </a:lnB>
                    <a:noFill/>
                  </a:tcPr>
                </a:tc>
                <a:extLst>
                  <a:ext uri="{0D108BD9-81ED-4DB2-BD59-A6C34878D82A}">
                    <a16:rowId xmlns:a16="http://schemas.microsoft.com/office/drawing/2014/main" val="3314274754"/>
                  </a:ext>
                </a:extLst>
              </a:tr>
              <a:tr h="190474">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1.270</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1.107</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879</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2.292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2.263</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247</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954</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664</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265</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712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960</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138</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292</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203864"/>
                          </a:solidFill>
                          <a:effectLst/>
                          <a:highlight>
                            <a:srgbClr val="EBF1E9"/>
                          </a:highlight>
                          <a:latin typeface="Calibri" panose="020F0502020204030204" pitchFamily="34" charset="0"/>
                        </a:rPr>
                        <a:t>611</a:t>
                      </a:r>
                    </a:p>
                  </a:txBody>
                  <a:tcPr marL="0" marR="0" marT="0" marB="0" anchor="ctr">
                    <a:lnL>
                      <a:noFill/>
                    </a:lnL>
                    <a:lnR>
                      <a:noFill/>
                    </a:lnR>
                    <a:lnT>
                      <a:noFill/>
                    </a:lnT>
                    <a:lnB>
                      <a:noFill/>
                    </a:lnB>
                    <a:solidFill>
                      <a:srgbClr val="EBF1E9"/>
                    </a:solidFill>
                  </a:tcPr>
                </a:tc>
                <a:tc>
                  <a:txBody>
                    <a:bodyPr/>
                    <a:lstStyle/>
                    <a:p>
                      <a:pPr algn="ctr"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J-23 A D-23</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2.799</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4.278</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5.605</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726636245"/>
                  </a:ext>
                </a:extLst>
              </a:tr>
              <a:tr h="202377">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20.192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217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17.598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15.792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51.528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40.336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12.451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27.521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14.048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4.017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5.013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11.613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9.924</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1.917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9.442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l" fontAlgn="b"/>
                      <a:endParaRPr lang="es-CO" sz="100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62.376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203864"/>
                          </a:solidFill>
                          <a:effectLst/>
                          <a:latin typeface="Calibri" panose="020F0502020204030204" pitchFamily="34" charset="0"/>
                        </a:rPr>
                        <a:t>86.225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dirty="0">
                          <a:solidFill>
                            <a:srgbClr val="203864"/>
                          </a:solidFill>
                          <a:effectLst/>
                          <a:latin typeface="Calibri" panose="020F0502020204030204" pitchFamily="34" charset="0"/>
                        </a:rPr>
                        <a:t>93.037</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757162874"/>
                  </a:ext>
                </a:extLst>
              </a:tr>
            </a:tbl>
          </a:graphicData>
        </a:graphic>
      </p:graphicFrame>
    </p:spTree>
    <p:extLst>
      <p:ext uri="{BB962C8B-B14F-4D97-AF65-F5344CB8AC3E}">
        <p14:creationId xmlns:p14="http://schemas.microsoft.com/office/powerpoint/2010/main" val="11590482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uadroTexto 26">
            <a:extLst>
              <a:ext uri="{FF2B5EF4-FFF2-40B4-BE49-F238E27FC236}">
                <a16:creationId xmlns:a16="http://schemas.microsoft.com/office/drawing/2014/main" id="{B3BC7992-E23C-4770-80C8-F9B82982A3BC}"/>
              </a:ext>
            </a:extLst>
          </p:cNvPr>
          <p:cNvSpPr txBox="1"/>
          <p:nvPr/>
        </p:nvSpPr>
        <p:spPr>
          <a:xfrm>
            <a:off x="531813" y="2513250"/>
            <a:ext cx="2824163" cy="1261884"/>
          </a:xfrm>
          <a:prstGeom prst="rect">
            <a:avLst/>
          </a:prstGeom>
          <a:noFill/>
        </p:spPr>
        <p:txBody>
          <a:bodyPr lIns="91440" tIns="45720" rIns="91440" bIns="45720" anchor="t">
            <a:spAutoFit/>
          </a:bodyPr>
          <a:lstStyle/>
          <a:p>
            <a:pPr algn="ctr" fontAlgn="t">
              <a:defRPr/>
            </a:pPr>
            <a:r>
              <a:rPr lang="es-CO" sz="2000" b="1" dirty="0">
                <a:solidFill>
                  <a:schemeClr val="accent1">
                    <a:lumMod val="50000"/>
                  </a:schemeClr>
                </a:solidFill>
                <a:latin typeface="Candara"/>
              </a:rPr>
              <a:t>TOTAL DE SUSCRIPTORES</a:t>
            </a:r>
            <a:endParaRPr lang="es-CO" sz="2000" dirty="0">
              <a:solidFill>
                <a:schemeClr val="accent1">
                  <a:lumMod val="50000"/>
                </a:schemeClr>
              </a:solidFill>
              <a:latin typeface="Candara"/>
            </a:endParaRPr>
          </a:p>
          <a:p>
            <a:pPr algn="ctr" fontAlgn="t">
              <a:defRPr/>
            </a:pPr>
            <a:r>
              <a:rPr lang="es-CO" sz="3600" b="1" dirty="0">
                <a:solidFill>
                  <a:schemeClr val="accent1">
                    <a:lumMod val="50000"/>
                  </a:schemeClr>
                </a:solidFill>
                <a:latin typeface="Candara"/>
              </a:rPr>
              <a:t>2.376.901</a:t>
            </a:r>
          </a:p>
        </p:txBody>
      </p:sp>
      <p:pic>
        <p:nvPicPr>
          <p:cNvPr id="5123" name="Imagen 32">
            <a:extLst>
              <a:ext uri="{FF2B5EF4-FFF2-40B4-BE49-F238E27FC236}">
                <a16:creationId xmlns:a16="http://schemas.microsoft.com/office/drawing/2014/main" id="{FFBA5A5C-1EB1-48FA-AFEE-421C779A819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5" y="1800764"/>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Imagen 33">
            <a:extLst>
              <a:ext uri="{FF2B5EF4-FFF2-40B4-BE49-F238E27FC236}">
                <a16:creationId xmlns:a16="http://schemas.microsoft.com/office/drawing/2014/main" id="{BA070F5E-7B0E-4D28-A9BA-4BA5C6A8D78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45364" y="2483962"/>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5" name="Imagen 34">
            <a:extLst>
              <a:ext uri="{FF2B5EF4-FFF2-40B4-BE49-F238E27FC236}">
                <a16:creationId xmlns:a16="http://schemas.microsoft.com/office/drawing/2014/main" id="{517038C9-2E11-49A9-BA28-1E4DF127B5E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26315" y="3116806"/>
            <a:ext cx="8239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6" name="Imagen 35">
            <a:extLst>
              <a:ext uri="{FF2B5EF4-FFF2-40B4-BE49-F238E27FC236}">
                <a16:creationId xmlns:a16="http://schemas.microsoft.com/office/drawing/2014/main" id="{DCC3CEF3-526F-420F-8C0B-3C75D3771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3816462"/>
            <a:ext cx="8620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7" name="Imagen 36">
            <a:extLst>
              <a:ext uri="{FF2B5EF4-FFF2-40B4-BE49-F238E27FC236}">
                <a16:creationId xmlns:a16="http://schemas.microsoft.com/office/drawing/2014/main" id="{533C7083-2596-4CE2-A07D-5092F3540E2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7265" y="4512274"/>
            <a:ext cx="842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CuadroTexto 38">
            <a:extLst>
              <a:ext uri="{FF2B5EF4-FFF2-40B4-BE49-F238E27FC236}">
                <a16:creationId xmlns:a16="http://schemas.microsoft.com/office/drawing/2014/main" id="{AE867C8E-59C2-45E8-96BD-2E8F2E0515EA}"/>
              </a:ext>
            </a:extLst>
          </p:cNvPr>
          <p:cNvSpPr txBox="1"/>
          <p:nvPr/>
        </p:nvSpPr>
        <p:spPr>
          <a:xfrm>
            <a:off x="1779588" y="95250"/>
            <a:ext cx="9880600"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defRPr/>
            </a:pPr>
            <a:r>
              <a:rPr lang="es-CO" sz="3400" kern="0" dirty="0">
                <a:solidFill>
                  <a:schemeClr val="accent1">
                    <a:lumMod val="50000"/>
                  </a:schemeClr>
                </a:solidFill>
              </a:rPr>
              <a:t>COMERCIAL FINANCIERO</a:t>
            </a:r>
          </a:p>
          <a:p>
            <a:pPr lvl="1">
              <a:defRPr/>
            </a:pPr>
            <a:r>
              <a:rPr lang="es-CO" sz="1600" b="0" dirty="0">
                <a:solidFill>
                  <a:schemeClr val="accent1">
                    <a:lumMod val="50000"/>
                  </a:schemeClr>
                </a:solidFill>
              </a:rPr>
              <a:t>catastro suscriptores a mayo  2024</a:t>
            </a:r>
            <a:endParaRPr lang="es-CO" sz="1600" b="0" kern="0" dirty="0">
              <a:solidFill>
                <a:schemeClr val="accent1">
                  <a:lumMod val="50000"/>
                </a:schemeClr>
              </a:solidFill>
            </a:endParaRPr>
          </a:p>
        </p:txBody>
      </p:sp>
      <p:cxnSp>
        <p:nvCxnSpPr>
          <p:cNvPr id="40" name="Conector recto 39">
            <a:extLst>
              <a:ext uri="{FF2B5EF4-FFF2-40B4-BE49-F238E27FC236}">
                <a16:creationId xmlns:a16="http://schemas.microsoft.com/office/drawing/2014/main" id="{48A0F832-51B9-445E-A5E3-3B471A09B65D}"/>
              </a:ext>
            </a:extLst>
          </p:cNvPr>
          <p:cNvCxnSpPr>
            <a:cxnSpLocks/>
          </p:cNvCxnSpPr>
          <p:nvPr/>
        </p:nvCxnSpPr>
        <p:spPr>
          <a:xfrm>
            <a:off x="88900" y="10553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30" name="Imagen 40">
            <a:extLst>
              <a:ext uri="{FF2B5EF4-FFF2-40B4-BE49-F238E27FC236}">
                <a16:creationId xmlns:a16="http://schemas.microsoft.com/office/drawing/2014/main" id="{1D1C314E-9E18-4EF0-A0E5-25AD3F69E3D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1" name="CuadroTexto 12">
            <a:extLst>
              <a:ext uri="{FF2B5EF4-FFF2-40B4-BE49-F238E27FC236}">
                <a16:creationId xmlns:a16="http://schemas.microsoft.com/office/drawing/2014/main" id="{DDED8B3A-F9F8-4E83-A000-22E7AC654649}"/>
              </a:ext>
            </a:extLst>
          </p:cNvPr>
          <p:cNvSpPr txBox="1">
            <a:spLocks noChangeArrowheads="1"/>
          </p:cNvSpPr>
          <p:nvPr/>
        </p:nvSpPr>
        <p:spPr bwMode="auto">
          <a:xfrm>
            <a:off x="1497013" y="6339362"/>
            <a:ext cx="917937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a:r>
              <a:rPr lang="es-ES" altLang="es-CO" sz="1200" dirty="0">
                <a:solidFill>
                  <a:schemeClr val="accent1">
                    <a:lumMod val="50000"/>
                  </a:schemeClr>
                </a:solidFill>
              </a:rPr>
              <a:t>*Información del archivo plano de catastro a corte del 31-may-2024 - Descargado del SIGAB el 02 de junio de 2024</a:t>
            </a:r>
            <a:endParaRPr lang="es-CO" altLang="es-CO" sz="1200" dirty="0">
              <a:solidFill>
                <a:schemeClr val="accent1">
                  <a:lumMod val="50000"/>
                </a:schemeClr>
              </a:solidFill>
            </a:endParaRPr>
          </a:p>
        </p:txBody>
      </p:sp>
      <p:pic>
        <p:nvPicPr>
          <p:cNvPr id="4" name="Imagen 3">
            <a:extLst>
              <a:ext uri="{FF2B5EF4-FFF2-40B4-BE49-F238E27FC236}">
                <a16:creationId xmlns:a16="http://schemas.microsoft.com/office/drawing/2014/main" id="{45B67620-E0B6-9B5C-5886-B12672F65536}"/>
              </a:ext>
            </a:extLst>
          </p:cNvPr>
          <p:cNvPicPr>
            <a:picLocks noChangeAspect="1"/>
          </p:cNvPicPr>
          <p:nvPr/>
        </p:nvPicPr>
        <p:blipFill>
          <a:blip r:embed="rId5"/>
          <a:stretch>
            <a:fillRect/>
          </a:stretch>
        </p:blipFill>
        <p:spPr>
          <a:xfrm>
            <a:off x="5406929" y="1441404"/>
            <a:ext cx="5052872" cy="3693470"/>
          </a:xfrm>
          <a:prstGeom prst="rect">
            <a:avLst/>
          </a:prstGeom>
        </p:spPr>
      </p:pic>
      <p:graphicFrame>
        <p:nvGraphicFramePr>
          <p:cNvPr id="5" name="Tabla 4">
            <a:extLst>
              <a:ext uri="{FF2B5EF4-FFF2-40B4-BE49-F238E27FC236}">
                <a16:creationId xmlns:a16="http://schemas.microsoft.com/office/drawing/2014/main" id="{D6FA975F-A909-A226-6AC5-F90C5FB56B85}"/>
              </a:ext>
            </a:extLst>
          </p:cNvPr>
          <p:cNvGraphicFramePr>
            <a:graphicFrameLocks noGrp="1"/>
          </p:cNvGraphicFramePr>
          <p:nvPr/>
        </p:nvGraphicFramePr>
        <p:xfrm>
          <a:off x="1956169" y="5279851"/>
          <a:ext cx="8331199" cy="609600"/>
        </p:xfrm>
        <a:graphic>
          <a:graphicData uri="http://schemas.openxmlformats.org/drawingml/2006/table">
            <a:tbl>
              <a:tblPr/>
              <a:tblGrid>
                <a:gridCol w="2234348">
                  <a:extLst>
                    <a:ext uri="{9D8B030D-6E8A-4147-A177-3AD203B41FA5}">
                      <a16:colId xmlns:a16="http://schemas.microsoft.com/office/drawing/2014/main" val="2531632030"/>
                    </a:ext>
                  </a:extLst>
                </a:gridCol>
                <a:gridCol w="977527">
                  <a:extLst>
                    <a:ext uri="{9D8B030D-6E8A-4147-A177-3AD203B41FA5}">
                      <a16:colId xmlns:a16="http://schemas.microsoft.com/office/drawing/2014/main" val="203958741"/>
                    </a:ext>
                  </a:extLst>
                </a:gridCol>
                <a:gridCol w="1764628">
                  <a:extLst>
                    <a:ext uri="{9D8B030D-6E8A-4147-A177-3AD203B41FA5}">
                      <a16:colId xmlns:a16="http://schemas.microsoft.com/office/drawing/2014/main" val="43808287"/>
                    </a:ext>
                  </a:extLst>
                </a:gridCol>
                <a:gridCol w="1856667">
                  <a:extLst>
                    <a:ext uri="{9D8B030D-6E8A-4147-A177-3AD203B41FA5}">
                      <a16:colId xmlns:a16="http://schemas.microsoft.com/office/drawing/2014/main" val="3304780795"/>
                    </a:ext>
                  </a:extLst>
                </a:gridCol>
                <a:gridCol w="1498029">
                  <a:extLst>
                    <a:ext uri="{9D8B030D-6E8A-4147-A177-3AD203B41FA5}">
                      <a16:colId xmlns:a16="http://schemas.microsoft.com/office/drawing/2014/main" val="1479723907"/>
                    </a:ext>
                  </a:extLst>
                </a:gridCol>
              </a:tblGrid>
              <a:tr h="304800">
                <a:tc>
                  <a:txBody>
                    <a:bodyPr/>
                    <a:lstStyle/>
                    <a:p>
                      <a:pPr algn="ctr" rtl="0" fontAlgn="ctr"/>
                      <a:r>
                        <a:rPr lang="es-CO" sz="1800" b="0" i="0" u="none" strike="noStrike">
                          <a:solidFill>
                            <a:srgbClr val="FFFFFF"/>
                          </a:solidFill>
                          <a:effectLst/>
                          <a:highlight>
                            <a:srgbClr val="FFC000"/>
                          </a:highlight>
                          <a:latin typeface="Calibri" panose="020F0502020204030204" pitchFamily="34" charset="0"/>
                        </a:rPr>
                        <a:t>PROMOAMBIENTAL</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ctr" rtl="0" fontAlgn="ctr"/>
                      <a:r>
                        <a:rPr lang="es-CO" sz="1800" b="0" i="0" u="none" strike="noStrike">
                          <a:solidFill>
                            <a:srgbClr val="FFFFFF"/>
                          </a:solidFill>
                          <a:effectLst/>
                          <a:highlight>
                            <a:srgbClr val="2F5597"/>
                          </a:highlight>
                          <a:latin typeface="Calibri" panose="020F0502020204030204" pitchFamily="34" charset="0"/>
                        </a:rPr>
                        <a:t>LIME</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2F5597"/>
                    </a:solidFill>
                  </a:tcPr>
                </a:tc>
                <a:tc>
                  <a:txBody>
                    <a:bodyPr/>
                    <a:lstStyle/>
                    <a:p>
                      <a:pPr algn="ctr" rtl="0" fontAlgn="ctr"/>
                      <a:r>
                        <a:rPr lang="es-CO" sz="1800" b="0" i="0" u="none" strike="noStrike">
                          <a:solidFill>
                            <a:srgbClr val="FFFFFF"/>
                          </a:solidFill>
                          <a:effectLst/>
                          <a:highlight>
                            <a:srgbClr val="FF0000"/>
                          </a:highlight>
                          <a:latin typeface="Calibri" panose="020F0502020204030204" pitchFamily="34" charset="0"/>
                        </a:rPr>
                        <a:t>CIUDAD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0000"/>
                    </a:solidFill>
                  </a:tcPr>
                </a:tc>
                <a:tc>
                  <a:txBody>
                    <a:bodyPr/>
                    <a:lstStyle/>
                    <a:p>
                      <a:pPr algn="ctr" rtl="0" fontAlgn="ctr"/>
                      <a:r>
                        <a:rPr lang="es-CO" sz="1800" b="0" i="0" u="none" strike="noStrike">
                          <a:solidFill>
                            <a:srgbClr val="FFFFFF"/>
                          </a:solidFill>
                          <a:effectLst/>
                          <a:highlight>
                            <a:srgbClr val="00B050"/>
                          </a:highlight>
                          <a:latin typeface="Calibri" panose="020F0502020204030204" pitchFamily="34" charset="0"/>
                        </a:rPr>
                        <a:t>BOGOTÁ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B050"/>
                    </a:solidFill>
                  </a:tcPr>
                </a:tc>
                <a:tc>
                  <a:txBody>
                    <a:bodyPr/>
                    <a:lstStyle/>
                    <a:p>
                      <a:pPr algn="ctr" rtl="0" fontAlgn="ctr"/>
                      <a:r>
                        <a:rPr lang="es-CO" sz="1800" b="0" i="0" u="none" strike="noStrike">
                          <a:solidFill>
                            <a:srgbClr val="FFFFFF"/>
                          </a:solidFill>
                          <a:effectLst/>
                          <a:highlight>
                            <a:srgbClr val="ED7D31"/>
                          </a:highlight>
                          <a:latin typeface="Calibri" panose="020F0502020204030204" pitchFamily="34" charset="0"/>
                        </a:rPr>
                        <a:t>ÁREA LIMPIA</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D7D31"/>
                    </a:solidFill>
                  </a:tcPr>
                </a:tc>
                <a:extLst>
                  <a:ext uri="{0D108BD9-81ED-4DB2-BD59-A6C34878D82A}">
                    <a16:rowId xmlns:a16="http://schemas.microsoft.com/office/drawing/2014/main" val="3135563056"/>
                  </a:ext>
                </a:extLst>
              </a:tr>
              <a:tr h="304800">
                <a:tc>
                  <a:txBody>
                    <a:bodyPr/>
                    <a:lstStyle/>
                    <a:p>
                      <a:pPr algn="ctr" rtl="0" fontAlgn="ctr"/>
                      <a:r>
                        <a:rPr lang="es-CO" sz="1800" b="0" i="0" u="none" strike="noStrike">
                          <a:solidFill>
                            <a:srgbClr val="203864"/>
                          </a:solidFill>
                          <a:effectLst/>
                          <a:latin typeface="Calibri" panose="020F0502020204030204" pitchFamily="34" charset="0"/>
                        </a:rPr>
                        <a:t>597.519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634.949</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464.745</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a:solidFill>
                            <a:srgbClr val="203864"/>
                          </a:solidFill>
                          <a:effectLst/>
                          <a:latin typeface="Calibri" panose="020F0502020204030204" pitchFamily="34" charset="0"/>
                        </a:rPr>
                        <a:t>287.221</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rtl="0" fontAlgn="ctr"/>
                      <a:r>
                        <a:rPr lang="es-CO" sz="1800" b="0" i="0" u="none" strike="noStrike" dirty="0">
                          <a:solidFill>
                            <a:srgbClr val="203864"/>
                          </a:solidFill>
                          <a:effectLst/>
                          <a:latin typeface="Calibri" panose="020F0502020204030204" pitchFamily="34" charset="0"/>
                        </a:rPr>
                        <a:t>392.467</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54874666"/>
                  </a:ext>
                </a:extLst>
              </a:tr>
            </a:tbl>
          </a:graphicData>
        </a:graphic>
      </p:graphicFrame>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06271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63DFD48-AE20-437F-AB3E-B7A5D696176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1" name="CuadroTexto 10">
            <a:extLst>
              <a:ext uri="{FF2B5EF4-FFF2-40B4-BE49-F238E27FC236}">
                <a16:creationId xmlns:a16="http://schemas.microsoft.com/office/drawing/2014/main" id="{7B731908-2F32-4288-BF39-1A4789B63589}"/>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mayo de 2024</a:t>
            </a:r>
          </a:p>
        </p:txBody>
      </p:sp>
      <p:sp>
        <p:nvSpPr>
          <p:cNvPr id="2" name="CuadroTexto 1">
            <a:extLst>
              <a:ext uri="{FF2B5EF4-FFF2-40B4-BE49-F238E27FC236}">
                <a16:creationId xmlns:a16="http://schemas.microsoft.com/office/drawing/2014/main" id="{B943C72D-BEB5-960D-0B97-91B8D10A41F2}"/>
              </a:ext>
            </a:extLst>
          </p:cNvPr>
          <p:cNvSpPr txBox="1"/>
          <p:nvPr/>
        </p:nvSpPr>
        <p:spPr>
          <a:xfrm>
            <a:off x="2108970" y="4777383"/>
            <a:ext cx="7868705" cy="646331"/>
          </a:xfrm>
          <a:prstGeom prst="rect">
            <a:avLst/>
          </a:prstGeom>
          <a:noFill/>
        </p:spPr>
        <p:txBody>
          <a:bodyPr wrap="square" rtlCol="0">
            <a:spAutoFit/>
          </a:bodyPr>
          <a:lstStyle/>
          <a:p>
            <a:pPr marL="228600" indent="-228600">
              <a:buFont typeface="+mj-lt"/>
              <a:buAutoNum type="arabicPeriod"/>
            </a:pPr>
            <a:r>
              <a:rPr lang="es-ES" sz="1200" dirty="0">
                <a:solidFill>
                  <a:schemeClr val="accent1">
                    <a:lumMod val="50000"/>
                  </a:schemeClr>
                </a:solidFill>
              </a:rPr>
              <a:t>Fuente de información suscriptores, unidades residenciales y no residenciales y predios con descuento puerta a puerta – Archivos planos de catastro con corte a 31 de mayo de 2024.</a:t>
            </a:r>
          </a:p>
          <a:p>
            <a:pPr marL="228600" indent="-228600">
              <a:buFont typeface="+mj-lt"/>
              <a:buAutoNum type="arabicPeriod"/>
            </a:pPr>
            <a:r>
              <a:rPr lang="es-ES" sz="1200" dirty="0">
                <a:solidFill>
                  <a:schemeClr val="accent1">
                    <a:lumMod val="50000"/>
                  </a:schemeClr>
                </a:solidFill>
              </a:rPr>
              <a:t>Fuente Información predios desocupados – Reportes del SIGAB con corte a 31 de mayo de 2024.</a:t>
            </a:r>
            <a:endParaRPr lang="es-CO" sz="1200" dirty="0">
              <a:solidFill>
                <a:schemeClr val="accent1">
                  <a:lumMod val="50000"/>
                </a:schemeClr>
              </a:solidFill>
            </a:endParaRPr>
          </a:p>
        </p:txBody>
      </p:sp>
      <p:graphicFrame>
        <p:nvGraphicFramePr>
          <p:cNvPr id="4" name="Tabla 3">
            <a:extLst>
              <a:ext uri="{FF2B5EF4-FFF2-40B4-BE49-F238E27FC236}">
                <a16:creationId xmlns:a16="http://schemas.microsoft.com/office/drawing/2014/main" id="{D1E09154-6494-C594-E531-4DC50139D45A}"/>
              </a:ext>
            </a:extLst>
          </p:cNvPr>
          <p:cNvGraphicFramePr>
            <a:graphicFrameLocks noGrp="1"/>
          </p:cNvGraphicFramePr>
          <p:nvPr/>
        </p:nvGraphicFramePr>
        <p:xfrm>
          <a:off x="2108970" y="2137661"/>
          <a:ext cx="7753989" cy="2282363"/>
        </p:xfrm>
        <a:graphic>
          <a:graphicData uri="http://schemas.openxmlformats.org/drawingml/2006/table">
            <a:tbl>
              <a:tblPr/>
              <a:tblGrid>
                <a:gridCol w="754952">
                  <a:extLst>
                    <a:ext uri="{9D8B030D-6E8A-4147-A177-3AD203B41FA5}">
                      <a16:colId xmlns:a16="http://schemas.microsoft.com/office/drawing/2014/main" val="337812141"/>
                    </a:ext>
                  </a:extLst>
                </a:gridCol>
                <a:gridCol w="1395972">
                  <a:extLst>
                    <a:ext uri="{9D8B030D-6E8A-4147-A177-3AD203B41FA5}">
                      <a16:colId xmlns:a16="http://schemas.microsoft.com/office/drawing/2014/main" val="628463660"/>
                    </a:ext>
                  </a:extLst>
                </a:gridCol>
                <a:gridCol w="1071418">
                  <a:extLst>
                    <a:ext uri="{9D8B030D-6E8A-4147-A177-3AD203B41FA5}">
                      <a16:colId xmlns:a16="http://schemas.microsoft.com/office/drawing/2014/main" val="4115106951"/>
                    </a:ext>
                  </a:extLst>
                </a:gridCol>
                <a:gridCol w="849745">
                  <a:extLst>
                    <a:ext uri="{9D8B030D-6E8A-4147-A177-3AD203B41FA5}">
                      <a16:colId xmlns:a16="http://schemas.microsoft.com/office/drawing/2014/main" val="2281871230"/>
                    </a:ext>
                  </a:extLst>
                </a:gridCol>
                <a:gridCol w="1190559">
                  <a:extLst>
                    <a:ext uri="{9D8B030D-6E8A-4147-A177-3AD203B41FA5}">
                      <a16:colId xmlns:a16="http://schemas.microsoft.com/office/drawing/2014/main" val="533046307"/>
                    </a:ext>
                  </a:extLst>
                </a:gridCol>
                <a:gridCol w="2491343">
                  <a:extLst>
                    <a:ext uri="{9D8B030D-6E8A-4147-A177-3AD203B41FA5}">
                      <a16:colId xmlns:a16="http://schemas.microsoft.com/office/drawing/2014/main" val="1447216000"/>
                    </a:ext>
                  </a:extLst>
                </a:gridCol>
              </a:tblGrid>
              <a:tr h="376547">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788079245"/>
                  </a:ext>
                </a:extLst>
              </a:tr>
              <a:tr h="238227">
                <a:tc>
                  <a:txBody>
                    <a:bodyPr/>
                    <a:lstStyle/>
                    <a:p>
                      <a:pPr algn="ctr" rtl="0" fontAlgn="ctr"/>
                      <a:r>
                        <a:rPr lang="es-CO" sz="1100" b="0" i="0" u="none" strike="noStrike">
                          <a:solidFill>
                            <a:srgbClr val="203764"/>
                          </a:solidFill>
                          <a:effectLst/>
                          <a:latin typeface="Calibri" panose="020F0502020204030204" pitchFamily="34" charset="0"/>
                        </a:rPr>
                        <a:t>17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CANDELARIA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8.840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12.300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87913992"/>
                  </a:ext>
                </a:extLst>
              </a:tr>
              <a:tr h="238227">
                <a:tc>
                  <a:txBody>
                    <a:bodyPr/>
                    <a:lstStyle/>
                    <a:p>
                      <a:pPr algn="ctr" rtl="0" fontAlgn="ctr"/>
                      <a:r>
                        <a:rPr lang="es-CO" sz="1100" b="0" i="0" u="none" strike="noStrike">
                          <a:solidFill>
                            <a:srgbClr val="203764"/>
                          </a:solidFill>
                          <a:effectLst/>
                          <a:latin typeface="Calibri" panose="020F0502020204030204" pitchFamily="34" charset="0"/>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CHAPINERO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107.670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116.648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2.307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64478284"/>
                  </a:ext>
                </a:extLst>
              </a:tr>
              <a:tr h="238227">
                <a:tc>
                  <a:txBody>
                    <a:bodyPr/>
                    <a:lstStyle/>
                    <a:p>
                      <a:pPr algn="ctr" rtl="0" fontAlgn="ctr"/>
                      <a:r>
                        <a:rPr lang="es-CO" sz="1100" b="0" i="0" u="none" strike="noStrike">
                          <a:solidFill>
                            <a:srgbClr val="203764"/>
                          </a:solidFill>
                          <a:effectLst/>
                          <a:latin typeface="Calibri" panose="020F0502020204030204" pitchFamily="34" charset="0"/>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 CRISTOBAL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100.938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139.697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1.327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90228032"/>
                  </a:ext>
                </a:extLst>
              </a:tr>
              <a:tr h="238227">
                <a:tc>
                  <a:txBody>
                    <a:bodyPr/>
                    <a:lstStyle/>
                    <a:p>
                      <a:pPr algn="ctr" rtl="0" fontAlgn="ctr"/>
                      <a:r>
                        <a:rPr lang="es-CO" sz="1100" b="0" i="0" u="none" strike="noStrike">
                          <a:solidFill>
                            <a:srgbClr val="203764"/>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SANTA FE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47.276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61.198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1.738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790521554"/>
                  </a:ext>
                </a:extLst>
              </a:tr>
              <a:tr h="238227">
                <a:tc>
                  <a:txBody>
                    <a:bodyPr/>
                    <a:lstStyle/>
                    <a:p>
                      <a:pPr algn="ctr" rtl="0" fontAlgn="ctr"/>
                      <a:r>
                        <a:rPr lang="es-CO" sz="1100" b="0" i="0" u="none" strike="noStrike">
                          <a:solidFill>
                            <a:srgbClr val="203764"/>
                          </a:solidFill>
                          <a:effectLst/>
                          <a:latin typeface="Calibri" panose="020F0502020204030204" pitchFamily="34" charset="0"/>
                        </a:rPr>
                        <a:t>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SUMAPAZ</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49455473"/>
                  </a:ext>
                </a:extLst>
              </a:tr>
              <a:tr h="238227">
                <a:tc>
                  <a:txBody>
                    <a:bodyPr/>
                    <a:lstStyle/>
                    <a:p>
                      <a:pPr algn="ctr" rtl="0" fontAlgn="ctr"/>
                      <a:r>
                        <a:rPr lang="es-CO" sz="1100" b="0" i="0" u="none" strike="noStrike">
                          <a:solidFill>
                            <a:srgbClr val="203764"/>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USAQUEN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232.190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254.847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989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79045117"/>
                  </a:ext>
                </a:extLst>
              </a:tr>
              <a:tr h="238227">
                <a:tc>
                  <a:txBody>
                    <a:bodyPr/>
                    <a:lstStyle/>
                    <a:p>
                      <a:pPr algn="ctr" rtl="0" fontAlgn="ctr"/>
                      <a:r>
                        <a:rPr lang="es-CO" sz="1100" b="0" i="0" u="none" strike="noStrike">
                          <a:solidFill>
                            <a:srgbClr val="203764"/>
                          </a:solidFill>
                          <a:effectLst/>
                          <a:latin typeface="Calibri" panose="020F0502020204030204" pitchFamily="34" charset="0"/>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USME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100.462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141.771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3.329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945999578"/>
                  </a:ext>
                </a:extLst>
              </a:tr>
              <a:tr h="238227">
                <a:tc gridSpan="2">
                  <a:txBody>
                    <a:bodyPr/>
                    <a:lstStyle/>
                    <a:p>
                      <a:pPr algn="ctr" rtl="0" fontAlgn="ctr"/>
                      <a:r>
                        <a:rPr lang="es-CO" sz="1100" b="1" i="0" u="none" strike="noStrike">
                          <a:solidFill>
                            <a:srgbClr val="203764"/>
                          </a:solidFill>
                          <a:effectLst/>
                          <a:latin typeface="Calibri" panose="020F0502020204030204" pitchFamily="34" charset="0"/>
                        </a:rPr>
                        <a:t>Total ASE 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1" i="0" u="none" strike="noStrike" dirty="0">
                          <a:solidFill>
                            <a:srgbClr val="203764"/>
                          </a:solidFill>
                          <a:effectLst/>
                          <a:latin typeface="Calibri" panose="020F0502020204030204" pitchFamily="34" charset="0"/>
                        </a:rPr>
                        <a:t>597.519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203764"/>
                          </a:solidFill>
                          <a:effectLst/>
                          <a:latin typeface="Calibri" panose="020F0502020204030204" pitchFamily="34" charset="0"/>
                        </a:rPr>
                        <a:t>726.604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203764"/>
                          </a:solidFill>
                          <a:effectLst/>
                          <a:latin typeface="Calibri" panose="020F0502020204030204" pitchFamily="34" charset="0"/>
                        </a:rPr>
                        <a:t>4.792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203764"/>
                          </a:solidFill>
                          <a:effectLst/>
                          <a:latin typeface="Calibri" panose="020F0502020204030204" pitchFamily="34" charset="0"/>
                        </a:rPr>
                        <a:t>17.242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261648266"/>
                  </a:ext>
                </a:extLst>
              </a:tr>
            </a:tbl>
          </a:graphicData>
        </a:graphic>
      </p:graphicFrame>
    </p:spTree>
    <p:extLst>
      <p:ext uri="{BB962C8B-B14F-4D97-AF65-F5344CB8AC3E}">
        <p14:creationId xmlns:p14="http://schemas.microsoft.com/office/powerpoint/2010/main" val="186970975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57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430909" y="102162"/>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211DC1C8-66BD-4671-95C9-2C89E921C565}"/>
              </a:ext>
            </a:extLst>
          </p:cNvPr>
          <p:cNvSpPr txBox="1"/>
          <p:nvPr/>
        </p:nvSpPr>
        <p:spPr>
          <a:xfrm>
            <a:off x="1408096" y="163651"/>
            <a:ext cx="9882188"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mayo de 2024</a:t>
            </a:r>
          </a:p>
        </p:txBody>
      </p:sp>
      <p:sp>
        <p:nvSpPr>
          <p:cNvPr id="12" name="CuadroTexto 4">
            <a:extLst>
              <a:ext uri="{FF2B5EF4-FFF2-40B4-BE49-F238E27FC236}">
                <a16:creationId xmlns:a16="http://schemas.microsoft.com/office/drawing/2014/main" id="{676B63F9-DCC1-43F5-BA19-B865F5FA073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DB32FAC4-7F6D-6E69-EA0C-EF93385B7554}"/>
              </a:ext>
            </a:extLst>
          </p:cNvPr>
          <p:cNvSpPr txBox="1"/>
          <p:nvPr/>
        </p:nvSpPr>
        <p:spPr>
          <a:xfrm>
            <a:off x="1833715" y="4672503"/>
            <a:ext cx="8177566" cy="276999"/>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 Archivos planos de catastro con corte a 31 de mayo de 2024</a:t>
            </a:r>
          </a:p>
        </p:txBody>
      </p:sp>
      <p:graphicFrame>
        <p:nvGraphicFramePr>
          <p:cNvPr id="3" name="Tabla 2">
            <a:extLst>
              <a:ext uri="{FF2B5EF4-FFF2-40B4-BE49-F238E27FC236}">
                <a16:creationId xmlns:a16="http://schemas.microsoft.com/office/drawing/2014/main" id="{CB2E3448-5280-33C3-2F01-00DA759DA2ED}"/>
              </a:ext>
            </a:extLst>
          </p:cNvPr>
          <p:cNvGraphicFramePr>
            <a:graphicFrameLocks noGrp="1"/>
          </p:cNvGraphicFramePr>
          <p:nvPr/>
        </p:nvGraphicFramePr>
        <p:xfrm>
          <a:off x="2658794" y="2513274"/>
          <a:ext cx="6527409" cy="1624200"/>
        </p:xfrm>
        <a:graphic>
          <a:graphicData uri="http://schemas.openxmlformats.org/drawingml/2006/table">
            <a:tbl>
              <a:tblPr/>
              <a:tblGrid>
                <a:gridCol w="1620598">
                  <a:extLst>
                    <a:ext uri="{9D8B030D-6E8A-4147-A177-3AD203B41FA5}">
                      <a16:colId xmlns:a16="http://schemas.microsoft.com/office/drawing/2014/main" val="200165110"/>
                    </a:ext>
                  </a:extLst>
                </a:gridCol>
                <a:gridCol w="1469144">
                  <a:extLst>
                    <a:ext uri="{9D8B030D-6E8A-4147-A177-3AD203B41FA5}">
                      <a16:colId xmlns:a16="http://schemas.microsoft.com/office/drawing/2014/main" val="3999584836"/>
                    </a:ext>
                  </a:extLst>
                </a:gridCol>
                <a:gridCol w="1406834">
                  <a:extLst>
                    <a:ext uri="{9D8B030D-6E8A-4147-A177-3AD203B41FA5}">
                      <a16:colId xmlns:a16="http://schemas.microsoft.com/office/drawing/2014/main" val="1182121226"/>
                    </a:ext>
                  </a:extLst>
                </a:gridCol>
                <a:gridCol w="2030833">
                  <a:extLst>
                    <a:ext uri="{9D8B030D-6E8A-4147-A177-3AD203B41FA5}">
                      <a16:colId xmlns:a16="http://schemas.microsoft.com/office/drawing/2014/main" val="2743960880"/>
                    </a:ext>
                  </a:extLst>
                </a:gridCol>
              </a:tblGrid>
              <a:tr h="599710">
                <a:tc>
                  <a:txBody>
                    <a:bodyPr/>
                    <a:lstStyle/>
                    <a:p>
                      <a:pPr algn="ctr" rtl="0" fontAlgn="ctr"/>
                      <a:r>
                        <a:rPr lang="es-CO" sz="1100" b="1" i="0" u="none" strike="noStrike" dirty="0">
                          <a:solidFill>
                            <a:srgbClr val="002060"/>
                          </a:solidFill>
                          <a:effectLst/>
                          <a:latin typeface="Calibri" panose="020F0502020204030204" pitchFamily="34" charset="0"/>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ABRIL-2024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MAYO-2024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Calibri" panose="020F0502020204030204" pitchFamily="34" charset="0"/>
                        </a:rPr>
                        <a:t>% PARTICIPACIÓN</a:t>
                      </a:r>
                      <a:br>
                        <a:rPr lang="es-CO" sz="1100" b="1" i="0" u="none" strike="noStrike" dirty="0">
                          <a:solidFill>
                            <a:srgbClr val="002060"/>
                          </a:solidFill>
                          <a:effectLst/>
                          <a:latin typeface="Calibri" panose="020F0502020204030204" pitchFamily="34" charset="0"/>
                        </a:rPr>
                      </a:br>
                      <a:r>
                        <a:rPr lang="es-CO" sz="1100" b="1" i="0" u="none" strike="noStrike" dirty="0">
                          <a:solidFill>
                            <a:srgbClr val="002060"/>
                          </a:solidFill>
                          <a:effectLst/>
                          <a:latin typeface="Calibri" panose="020F0502020204030204" pitchFamily="34" charset="0"/>
                        </a:rPr>
                        <a:t> (MAY-24)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01863392"/>
                  </a:ext>
                </a:extLst>
              </a:tr>
              <a:tr h="375804">
                <a:tc>
                  <a:txBody>
                    <a:bodyPr/>
                    <a:lstStyle/>
                    <a:p>
                      <a:pPr algn="ctr" rtl="0" fontAlgn="ctr"/>
                      <a:r>
                        <a:rPr lang="es-CO" sz="1100" b="0" i="0" u="none" strike="noStrike" dirty="0">
                          <a:solidFill>
                            <a:srgbClr val="002060"/>
                          </a:solidFill>
                          <a:effectLst/>
                          <a:latin typeface="Calibri" panose="020F0502020204030204" pitchFamily="34" charset="0"/>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1.850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Calibri" panose="020F0502020204030204" pitchFamily="34" charset="0"/>
                        </a:rPr>
                        <a:t>1.850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0,31%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417164523"/>
                  </a:ext>
                </a:extLst>
              </a:tr>
              <a:tr h="355804">
                <a:tc>
                  <a:txBody>
                    <a:bodyPr/>
                    <a:lstStyle/>
                    <a:p>
                      <a:pPr algn="ctr" rtl="0" fontAlgn="ctr"/>
                      <a:r>
                        <a:rPr lang="es-CO" sz="1100" b="0" i="0" u="none" strike="noStrike">
                          <a:solidFill>
                            <a:srgbClr val="002060"/>
                          </a:solidFill>
                          <a:effectLst/>
                          <a:latin typeface="Calibri" panose="020F0502020204030204" pitchFamily="34" charset="0"/>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594.460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595.669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99,69%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834438464"/>
                  </a:ext>
                </a:extLst>
              </a:tr>
              <a:tr h="292882">
                <a:tc>
                  <a:txBody>
                    <a:bodyPr/>
                    <a:lstStyle/>
                    <a:p>
                      <a:pPr algn="ctr" rtl="0" fontAlgn="ctr"/>
                      <a:r>
                        <a:rPr lang="es-CO" sz="1100" b="0" i="0" u="none" strike="noStrike">
                          <a:solidFill>
                            <a:srgbClr val="002060"/>
                          </a:solidFill>
                          <a:effectLst/>
                          <a:latin typeface="Calibri" panose="020F0502020204030204" pitchFamily="34" charset="0"/>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596.310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597.519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026996504"/>
                  </a:ext>
                </a:extLst>
              </a:tr>
            </a:tbl>
          </a:graphicData>
        </a:graphic>
      </p:graphicFrame>
    </p:spTree>
    <p:extLst>
      <p:ext uri="{BB962C8B-B14F-4D97-AF65-F5344CB8AC3E}">
        <p14:creationId xmlns:p14="http://schemas.microsoft.com/office/powerpoint/2010/main" val="366293801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75416" y="1173794"/>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0" name="Imagen 9">
            <a:extLst>
              <a:ext uri="{FF2B5EF4-FFF2-40B4-BE49-F238E27FC236}">
                <a16:creationId xmlns:a16="http://schemas.microsoft.com/office/drawing/2014/main" id="{56D97A20-82D6-470C-BA5C-9A3A94C7E74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845191" y="179204"/>
            <a:ext cx="961468" cy="755322"/>
          </a:xfrm>
          <a:prstGeom prst="rect">
            <a:avLst/>
          </a:prstGeom>
        </p:spPr>
      </p:pic>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CuadroTexto 13">
            <a:extLst>
              <a:ext uri="{FF2B5EF4-FFF2-40B4-BE49-F238E27FC236}">
                <a16:creationId xmlns:a16="http://schemas.microsoft.com/office/drawing/2014/main" id="{ED912C9B-EFD6-4458-B3DF-3C1B690F17BC}"/>
              </a:ext>
            </a:extLst>
          </p:cNvPr>
          <p:cNvSpPr txBox="1"/>
          <p:nvPr/>
        </p:nvSpPr>
        <p:spPr>
          <a:xfrm>
            <a:off x="1112926" y="125978"/>
            <a:ext cx="10552922"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mayo de 2024</a:t>
            </a:r>
          </a:p>
        </p:txBody>
      </p:sp>
      <p:sp>
        <p:nvSpPr>
          <p:cNvPr id="12" name="CuadroTexto 4">
            <a:extLst>
              <a:ext uri="{FF2B5EF4-FFF2-40B4-BE49-F238E27FC236}">
                <a16:creationId xmlns:a16="http://schemas.microsoft.com/office/drawing/2014/main" id="{77A3EEE1-1C9A-40AF-9C2D-7297CB1229C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B0496294-FB0E-CDFB-D503-28055E61FF9C}"/>
              </a:ext>
            </a:extLst>
          </p:cNvPr>
          <p:cNvSpPr txBox="1"/>
          <p:nvPr/>
        </p:nvSpPr>
        <p:spPr>
          <a:xfrm>
            <a:off x="1835150" y="4284954"/>
            <a:ext cx="8328580"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vinculación de Asociaciones de aprovechamiento a suscriptores – Archivos planos de catastro con corte a 31 de mayo de 2024</a:t>
            </a:r>
          </a:p>
        </p:txBody>
      </p:sp>
      <p:graphicFrame>
        <p:nvGraphicFramePr>
          <p:cNvPr id="4" name="Tabla 3">
            <a:extLst>
              <a:ext uri="{FF2B5EF4-FFF2-40B4-BE49-F238E27FC236}">
                <a16:creationId xmlns:a16="http://schemas.microsoft.com/office/drawing/2014/main" id="{C4F6C8B8-9B2B-A029-B344-F2296A9217AA}"/>
              </a:ext>
            </a:extLst>
          </p:cNvPr>
          <p:cNvGraphicFramePr>
            <a:graphicFrameLocks noGrp="1"/>
          </p:cNvGraphicFramePr>
          <p:nvPr/>
        </p:nvGraphicFramePr>
        <p:xfrm>
          <a:off x="2470150" y="2950573"/>
          <a:ext cx="6803159" cy="956854"/>
        </p:xfrm>
        <a:graphic>
          <a:graphicData uri="http://schemas.openxmlformats.org/drawingml/2006/table">
            <a:tbl>
              <a:tblPr/>
              <a:tblGrid>
                <a:gridCol w="1104323">
                  <a:extLst>
                    <a:ext uri="{9D8B030D-6E8A-4147-A177-3AD203B41FA5}">
                      <a16:colId xmlns:a16="http://schemas.microsoft.com/office/drawing/2014/main" val="2167762924"/>
                    </a:ext>
                  </a:extLst>
                </a:gridCol>
                <a:gridCol w="1681018">
                  <a:extLst>
                    <a:ext uri="{9D8B030D-6E8A-4147-A177-3AD203B41FA5}">
                      <a16:colId xmlns:a16="http://schemas.microsoft.com/office/drawing/2014/main" val="4012451443"/>
                    </a:ext>
                  </a:extLst>
                </a:gridCol>
                <a:gridCol w="2272145">
                  <a:extLst>
                    <a:ext uri="{9D8B030D-6E8A-4147-A177-3AD203B41FA5}">
                      <a16:colId xmlns:a16="http://schemas.microsoft.com/office/drawing/2014/main" val="4200805553"/>
                    </a:ext>
                  </a:extLst>
                </a:gridCol>
                <a:gridCol w="1745673">
                  <a:extLst>
                    <a:ext uri="{9D8B030D-6E8A-4147-A177-3AD203B41FA5}">
                      <a16:colId xmlns:a16="http://schemas.microsoft.com/office/drawing/2014/main" val="3528021170"/>
                    </a:ext>
                  </a:extLst>
                </a:gridCol>
              </a:tblGrid>
              <a:tr h="655502">
                <a:tc>
                  <a:txBody>
                    <a:bodyPr/>
                    <a:lstStyle/>
                    <a:p>
                      <a:pPr algn="ctr" rtl="0" fontAlgn="ctr"/>
                      <a:r>
                        <a:rPr lang="es-CO" sz="1100" b="1" i="0" u="none" strike="noStrike" dirty="0">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342471695"/>
                  </a:ext>
                </a:extLst>
              </a:tr>
              <a:tr h="301352">
                <a:tc>
                  <a:txBody>
                    <a:bodyPr/>
                    <a:lstStyle/>
                    <a:p>
                      <a:pPr algn="ctr" rtl="0" fontAlgn="ctr"/>
                      <a:r>
                        <a:rPr lang="es-CO" sz="1100" b="0" i="0" u="none" strike="noStrike" dirty="0">
                          <a:solidFill>
                            <a:srgbClr val="002060"/>
                          </a:solidFill>
                          <a:effectLst/>
                          <a:latin typeface="Calibri" panose="020F0502020204030204" pitchFamily="34" charset="0"/>
                        </a:rPr>
                        <a:t>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203764"/>
                          </a:solidFill>
                          <a:effectLst/>
                          <a:latin typeface="Calibri" panose="020F0502020204030204" pitchFamily="34" charset="0"/>
                        </a:rPr>
                        <a:t>597.519</a:t>
                      </a:r>
                      <a:endParaRPr lang="es-CO" sz="1100" b="0"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36.497</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Calibri" panose="020F0502020204030204" pitchFamily="34" charset="0"/>
                        </a:rPr>
                        <a:t>6,11%</a:t>
                      </a:r>
                      <a:endParaRPr lang="es-CO" sz="1400" b="1"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936184855"/>
                  </a:ext>
                </a:extLst>
              </a:tr>
            </a:tbl>
          </a:graphicData>
        </a:graphic>
      </p:graphicFrame>
    </p:spTree>
    <p:extLst>
      <p:ext uri="{BB962C8B-B14F-4D97-AF65-F5344CB8AC3E}">
        <p14:creationId xmlns:p14="http://schemas.microsoft.com/office/powerpoint/2010/main" val="283882655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B6514E5-740A-4766-BB7A-66B2D983B862}"/>
              </a:ext>
            </a:extLst>
          </p:cNvPr>
          <p:cNvCxnSpPr>
            <a:cxnSpLocks/>
          </p:cNvCxnSpPr>
          <p:nvPr/>
        </p:nvCxnSpPr>
        <p:spPr>
          <a:xfrm>
            <a:off x="117475" y="1079310"/>
            <a:ext cx="11957050"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220" name="Imagen 8">
            <a:extLst>
              <a:ext uri="{FF2B5EF4-FFF2-40B4-BE49-F238E27FC236}">
                <a16:creationId xmlns:a16="http://schemas.microsoft.com/office/drawing/2014/main" id="{92D53E5E-A3D2-4937-BD2B-E2F4EC96ABBF}"/>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l="12659" t="17307" r="12910" b="19214"/>
          <a:stretch>
            <a:fillRect/>
          </a:stretch>
        </p:blipFill>
        <p:spPr bwMode="auto">
          <a:xfrm>
            <a:off x="10345590" y="-8226"/>
            <a:ext cx="1728935" cy="9802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0" name="Imagen 8">
            <a:extLst>
              <a:ext uri="{FF2B5EF4-FFF2-40B4-BE49-F238E27FC236}">
                <a16:creationId xmlns:a16="http://schemas.microsoft.com/office/drawing/2014/main" id="{E756A628-7045-47A9-B3A4-91DD178C2B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3388" y="101600"/>
            <a:ext cx="973137" cy="784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B953F39-1DA6-4C79-B5A7-E2075C5961CA}"/>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mayo de 2024</a:t>
            </a:r>
          </a:p>
        </p:txBody>
      </p:sp>
      <p:sp>
        <p:nvSpPr>
          <p:cNvPr id="9" name="CuadroTexto 4">
            <a:extLst>
              <a:ext uri="{FF2B5EF4-FFF2-40B4-BE49-F238E27FC236}">
                <a16:creationId xmlns:a16="http://schemas.microsoft.com/office/drawing/2014/main" id="{30ED0139-8C9D-44DD-876A-063379FEC87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19BB3276-0813-EAC4-A703-7BAE63C73364}"/>
              </a:ext>
            </a:extLst>
          </p:cNvPr>
          <p:cNvSpPr txBox="1"/>
          <p:nvPr/>
        </p:nvSpPr>
        <p:spPr>
          <a:xfrm>
            <a:off x="2184400" y="4624464"/>
            <a:ext cx="7868705" cy="646331"/>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unidades residenciales y no residenciales y predios con descuento puerta a puerta. </a:t>
            </a:r>
          </a:p>
          <a:p>
            <a:r>
              <a:rPr lang="es-ES" sz="1200" dirty="0">
                <a:solidFill>
                  <a:schemeClr val="accent1">
                    <a:lumMod val="50000"/>
                  </a:schemeClr>
                </a:solidFill>
              </a:rPr>
              <a:t>Archivos planos de catastro con corte a 31 de mayo de 2024.</a:t>
            </a:r>
          </a:p>
          <a:p>
            <a:r>
              <a:rPr lang="es-ES" sz="1200" dirty="0">
                <a:solidFill>
                  <a:schemeClr val="accent1">
                    <a:lumMod val="50000"/>
                  </a:schemeClr>
                </a:solidFill>
              </a:rPr>
              <a:t>2. Fuente Información predios desocupados. Reportes del SIGAB con corte a 31 de mayo de 2024.</a:t>
            </a:r>
          </a:p>
        </p:txBody>
      </p:sp>
      <p:graphicFrame>
        <p:nvGraphicFramePr>
          <p:cNvPr id="5" name="Tabla 4">
            <a:extLst>
              <a:ext uri="{FF2B5EF4-FFF2-40B4-BE49-F238E27FC236}">
                <a16:creationId xmlns:a16="http://schemas.microsoft.com/office/drawing/2014/main" id="{792228FC-92E3-0051-037A-4257611F9827}"/>
              </a:ext>
            </a:extLst>
          </p:cNvPr>
          <p:cNvGraphicFramePr>
            <a:graphicFrameLocks noGrp="1"/>
          </p:cNvGraphicFramePr>
          <p:nvPr/>
        </p:nvGraphicFramePr>
        <p:xfrm>
          <a:off x="2078382" y="2066544"/>
          <a:ext cx="7868707" cy="2398189"/>
        </p:xfrm>
        <a:graphic>
          <a:graphicData uri="http://schemas.openxmlformats.org/drawingml/2006/table">
            <a:tbl>
              <a:tblPr/>
              <a:tblGrid>
                <a:gridCol w="766122">
                  <a:extLst>
                    <a:ext uri="{9D8B030D-6E8A-4147-A177-3AD203B41FA5}">
                      <a16:colId xmlns:a16="http://schemas.microsoft.com/office/drawing/2014/main" val="1467924442"/>
                    </a:ext>
                  </a:extLst>
                </a:gridCol>
                <a:gridCol w="1315175">
                  <a:extLst>
                    <a:ext uri="{9D8B030D-6E8A-4147-A177-3AD203B41FA5}">
                      <a16:colId xmlns:a16="http://schemas.microsoft.com/office/drawing/2014/main" val="288426239"/>
                    </a:ext>
                  </a:extLst>
                </a:gridCol>
                <a:gridCol w="1008727">
                  <a:extLst>
                    <a:ext uri="{9D8B030D-6E8A-4147-A177-3AD203B41FA5}">
                      <a16:colId xmlns:a16="http://schemas.microsoft.com/office/drawing/2014/main" val="2230401599"/>
                    </a:ext>
                  </a:extLst>
                </a:gridCol>
                <a:gridCol w="766122">
                  <a:extLst>
                    <a:ext uri="{9D8B030D-6E8A-4147-A177-3AD203B41FA5}">
                      <a16:colId xmlns:a16="http://schemas.microsoft.com/office/drawing/2014/main" val="1806573275"/>
                    </a:ext>
                  </a:extLst>
                </a:gridCol>
                <a:gridCol w="1484360">
                  <a:extLst>
                    <a:ext uri="{9D8B030D-6E8A-4147-A177-3AD203B41FA5}">
                      <a16:colId xmlns:a16="http://schemas.microsoft.com/office/drawing/2014/main" val="2717339834"/>
                    </a:ext>
                  </a:extLst>
                </a:gridCol>
                <a:gridCol w="2528201">
                  <a:extLst>
                    <a:ext uri="{9D8B030D-6E8A-4147-A177-3AD203B41FA5}">
                      <a16:colId xmlns:a16="http://schemas.microsoft.com/office/drawing/2014/main" val="1940153194"/>
                    </a:ext>
                  </a:extLst>
                </a:gridCol>
              </a:tblGrid>
              <a:tr h="427504">
                <a:tc>
                  <a:txBody>
                    <a:bodyPr/>
                    <a:lstStyle/>
                    <a:p>
                      <a:pPr algn="ctr" rtl="0" fontAlgn="ctr"/>
                      <a:r>
                        <a:rPr lang="es-CO" sz="1100" b="1" i="0" u="none" strike="noStrike">
                          <a:solidFill>
                            <a:srgbClr val="203764"/>
                          </a:solidFill>
                          <a:effectLst/>
                          <a:highlight>
                            <a:srgbClr val="EBF1E9"/>
                          </a:highligh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highlight>
                            <a:srgbClr val="EBF1E9"/>
                          </a:highligh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highlight>
                            <a:srgbClr val="EBF1E9"/>
                          </a:highligh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dirty="0">
                          <a:solidFill>
                            <a:srgbClr val="203764"/>
                          </a:solidFill>
                          <a:effectLst/>
                          <a:highlight>
                            <a:srgbClr val="EBF1E9"/>
                          </a:highligh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highlight>
                            <a:srgbClr val="EBF1E9"/>
                          </a:highligh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a:solidFill>
                            <a:srgbClr val="203764"/>
                          </a:solidFill>
                          <a:effectLst/>
                          <a:highlight>
                            <a:srgbClr val="EBF1E9"/>
                          </a:highlight>
                          <a:latin typeface="Calibri" panose="020F0502020204030204" pitchFamily="34" charset="0"/>
                        </a:rPr>
                        <a:t>CUENTAS CON DESCUENTO POR LA NO RECOLECCION PUERTA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984198283"/>
                  </a:ext>
                </a:extLst>
              </a:tr>
              <a:tr h="218965">
                <a:tc>
                  <a:txBody>
                    <a:bodyPr/>
                    <a:lstStyle/>
                    <a:p>
                      <a:pPr algn="ctr" rtl="0" fontAlgn="ctr"/>
                      <a:r>
                        <a:rPr lang="es-CO" sz="1100" b="0" i="0" u="none" strike="noStrike">
                          <a:solidFill>
                            <a:srgbClr val="203764"/>
                          </a:solidFill>
                          <a:effectLst/>
                          <a:latin typeface="Calibri" panose="020F0502020204030204" pitchFamily="34" charset="0"/>
                        </a:rPr>
                        <a:t>15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ANTONIO NARIÑO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27.477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44.920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230333301"/>
                  </a:ext>
                </a:extLst>
              </a:tr>
              <a:tr h="218965">
                <a:tc>
                  <a:txBody>
                    <a:bodyPr/>
                    <a:lstStyle/>
                    <a:p>
                      <a:pPr algn="ctr" rtl="0" fontAlgn="ctr"/>
                      <a:r>
                        <a:rPr lang="es-CO" sz="1100" b="0" i="0" u="none" strike="noStrike">
                          <a:solidFill>
                            <a:srgbClr val="203764"/>
                          </a:solidFill>
                          <a:effectLst/>
                          <a:latin typeface="Calibri" panose="020F0502020204030204" pitchFamily="34" charset="0"/>
                        </a:rPr>
                        <a:t>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BOSA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174.352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261.720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1.782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8.331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707842848"/>
                  </a:ext>
                </a:extLst>
              </a:tr>
              <a:tr h="218965">
                <a:tc>
                  <a:txBody>
                    <a:bodyPr/>
                    <a:lstStyle/>
                    <a:p>
                      <a:pPr algn="ctr" rtl="0" fontAlgn="ctr"/>
                      <a:r>
                        <a:rPr lang="es-CO" sz="1100" b="0" i="0" u="none" strike="noStrike">
                          <a:solidFill>
                            <a:srgbClr val="203764"/>
                          </a:solidFill>
                          <a:effectLst/>
                          <a:latin typeface="Calibri" panose="020F0502020204030204" pitchFamily="34" charset="0"/>
                        </a:rPr>
                        <a:t>19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CIUDAD BOLIVAR</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132.864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215.752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1271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38.161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335578054"/>
                  </a:ext>
                </a:extLst>
              </a:tr>
              <a:tr h="218965">
                <a:tc>
                  <a:txBody>
                    <a:bodyPr/>
                    <a:lstStyle/>
                    <a:p>
                      <a:pPr algn="ctr" rtl="0" fontAlgn="ctr"/>
                      <a:r>
                        <a:rPr lang="es-CO" sz="1100" b="0" i="0" u="none" strike="noStrike">
                          <a:solidFill>
                            <a:srgbClr val="203764"/>
                          </a:solidFill>
                          <a:effectLst/>
                          <a:latin typeface="Calibri" panose="020F0502020204030204" pitchFamily="34" charset="0"/>
                        </a:rPr>
                        <a:t>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LOS MARTIRES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33.336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53.228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214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99648636"/>
                  </a:ext>
                </a:extLst>
              </a:tr>
              <a:tr h="218965">
                <a:tc>
                  <a:txBody>
                    <a:bodyPr/>
                    <a:lstStyle/>
                    <a:p>
                      <a:pPr algn="ctr" rtl="0" fontAlgn="ctr"/>
                      <a:r>
                        <a:rPr lang="es-CO" sz="1100" b="0" i="0" u="none" strike="noStrike">
                          <a:solidFill>
                            <a:srgbClr val="203764"/>
                          </a:solidFill>
                          <a:effectLst/>
                          <a:latin typeface="Calibri" panose="020F0502020204030204" pitchFamily="34" charset="0"/>
                        </a:rPr>
                        <a:t>16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PUENTE ARANDA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74.332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110.066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1.139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3.152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12979060"/>
                  </a:ext>
                </a:extLst>
              </a:tr>
              <a:tr h="218965">
                <a:tc>
                  <a:txBody>
                    <a:bodyPr/>
                    <a:lstStyle/>
                    <a:p>
                      <a:pPr algn="ctr" rtl="0" fontAlgn="ctr"/>
                      <a:r>
                        <a:rPr lang="es-CO" sz="1100" b="0" i="0" u="none" strike="noStrike">
                          <a:solidFill>
                            <a:srgbClr val="203764"/>
                          </a:solidFill>
                          <a:effectLst/>
                          <a:latin typeface="Calibri" panose="020F0502020204030204" pitchFamily="34" charset="0"/>
                        </a:rPr>
                        <a:t>18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RAFAEL URIBE URIBE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86.459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143.851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1.226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22.238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178383639"/>
                  </a:ext>
                </a:extLst>
              </a:tr>
              <a:tr h="218965">
                <a:tc>
                  <a:txBody>
                    <a:bodyPr/>
                    <a:lstStyle/>
                    <a:p>
                      <a:pPr algn="ctr" rtl="0" fontAlgn="ctr"/>
                      <a:r>
                        <a:rPr lang="es-CO" sz="1100" b="0" i="0" u="none" strike="noStrike">
                          <a:solidFill>
                            <a:srgbClr val="203764"/>
                          </a:solidFill>
                          <a:effectLst/>
                          <a:latin typeface="Calibri" panose="020F0502020204030204" pitchFamily="34" charset="0"/>
                        </a:rPr>
                        <a:t>13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TEUSAQUILLO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69.884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84.937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542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1.460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17828931"/>
                  </a:ext>
                </a:extLst>
              </a:tr>
              <a:tr h="218965">
                <a:tc>
                  <a:txBody>
                    <a:bodyPr/>
                    <a:lstStyle/>
                    <a:p>
                      <a:pPr algn="ctr" rtl="0" fontAlgn="ctr"/>
                      <a:r>
                        <a:rPr lang="es-CO" sz="1100" b="0" i="0" u="none" strike="noStrike">
                          <a:solidFill>
                            <a:srgbClr val="203764"/>
                          </a:solidFill>
                          <a:effectLst/>
                          <a:latin typeface="Calibri" panose="020F0502020204030204" pitchFamily="34" charset="0"/>
                        </a:rPr>
                        <a:t>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TUNJUELITO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36.245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67.174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503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2996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402731272"/>
                  </a:ext>
                </a:extLst>
              </a:tr>
              <a:tr h="218965">
                <a:tc gridSpan="2">
                  <a:txBody>
                    <a:bodyPr/>
                    <a:lstStyle/>
                    <a:p>
                      <a:pPr algn="ctr" rtl="0" fontAlgn="ctr"/>
                      <a:r>
                        <a:rPr lang="es-CO" sz="1100" b="1" i="0" u="none" strike="noStrike">
                          <a:solidFill>
                            <a:srgbClr val="203764"/>
                          </a:solidFill>
                          <a:effectLst/>
                          <a:latin typeface="Calibri" panose="020F0502020204030204" pitchFamily="34" charset="0"/>
                        </a:rPr>
                        <a:t>Total ASE 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1" i="0" u="none" strike="noStrike" dirty="0">
                          <a:solidFill>
                            <a:srgbClr val="203764"/>
                          </a:solidFill>
                          <a:effectLst/>
                          <a:latin typeface="Calibri" panose="020F0502020204030204" pitchFamily="34" charset="0"/>
                        </a:rPr>
                        <a:t>634.949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1" i="0" u="none" strike="noStrike" dirty="0">
                          <a:solidFill>
                            <a:srgbClr val="203764"/>
                          </a:solidFill>
                          <a:effectLst/>
                          <a:latin typeface="Calibri" panose="020F0502020204030204" pitchFamily="34" charset="0"/>
                        </a:rPr>
                        <a:t>981.648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1" i="0" u="none" strike="noStrike" dirty="0">
                          <a:solidFill>
                            <a:srgbClr val="203764"/>
                          </a:solidFill>
                          <a:effectLst/>
                          <a:latin typeface="Calibri" panose="020F0502020204030204" pitchFamily="34" charset="0"/>
                        </a:rPr>
                        <a:t>7.392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1" i="0" u="none" strike="noStrike" dirty="0">
                          <a:solidFill>
                            <a:srgbClr val="203764"/>
                          </a:solidFill>
                          <a:effectLst/>
                          <a:latin typeface="Calibri" panose="020F0502020204030204" pitchFamily="34" charset="0"/>
                        </a:rPr>
                        <a:t>76.843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300672538"/>
                  </a:ext>
                </a:extLst>
              </a:tr>
            </a:tbl>
          </a:graphicData>
        </a:graphic>
      </p:graphicFrame>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2115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Imagen 8">
            <a:extLst>
              <a:ext uri="{FF2B5EF4-FFF2-40B4-BE49-F238E27FC236}">
                <a16:creationId xmlns:a16="http://schemas.microsoft.com/office/drawing/2014/main" id="{03A98E24-B518-49D1-B789-09E50D220089}"/>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l="12659" t="17307" r="12910" b="19214"/>
          <a:stretch>
            <a:fillRect/>
          </a:stretch>
        </p:blipFill>
        <p:spPr bwMode="auto">
          <a:xfrm>
            <a:off x="10160932" y="110466"/>
            <a:ext cx="1763992" cy="1000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687B8689-E453-4678-8F38-DEB403925B92}"/>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mayo de 2024</a:t>
            </a:r>
          </a:p>
        </p:txBody>
      </p:sp>
      <p:sp>
        <p:nvSpPr>
          <p:cNvPr id="11" name="CuadroTexto 4">
            <a:extLst>
              <a:ext uri="{FF2B5EF4-FFF2-40B4-BE49-F238E27FC236}">
                <a16:creationId xmlns:a16="http://schemas.microsoft.com/office/drawing/2014/main" id="{581D7CA3-BE70-48AA-8158-6D0D83DF86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4" name="CuadroTexto 3">
            <a:extLst>
              <a:ext uri="{FF2B5EF4-FFF2-40B4-BE49-F238E27FC236}">
                <a16:creationId xmlns:a16="http://schemas.microsoft.com/office/drawing/2014/main" id="{AD3DDDAF-C27E-B37B-3693-E377235C163C}"/>
              </a:ext>
            </a:extLst>
          </p:cNvPr>
          <p:cNvSpPr txBox="1"/>
          <p:nvPr/>
        </p:nvSpPr>
        <p:spPr>
          <a:xfrm>
            <a:off x="2007915" y="4392987"/>
            <a:ext cx="8971005" cy="276999"/>
          </a:xfrm>
          <a:prstGeom prst="rect">
            <a:avLst/>
          </a:prstGeom>
          <a:noFill/>
        </p:spPr>
        <p:txBody>
          <a:bodyPr wrap="square" rtlCol="0">
            <a:spAutoFit/>
          </a:bodyPr>
          <a:lstStyle/>
          <a:p>
            <a:pPr marL="228600" indent="-228600">
              <a:buFontTx/>
              <a:buAutoNum type="arabicPeriod"/>
            </a:pPr>
            <a:r>
              <a:rPr lang="es-ES" sz="1200" dirty="0">
                <a:solidFill>
                  <a:schemeClr val="accent1">
                    <a:lumMod val="50000"/>
                  </a:schemeClr>
                </a:solidFill>
              </a:rPr>
              <a:t>Fuente de información suscriptores por tipo de población. Archivos planos de catastro con corte a 31 de mayo de 2024.</a:t>
            </a:r>
          </a:p>
        </p:txBody>
      </p:sp>
      <p:graphicFrame>
        <p:nvGraphicFramePr>
          <p:cNvPr id="5" name="Tabla 4">
            <a:extLst>
              <a:ext uri="{FF2B5EF4-FFF2-40B4-BE49-F238E27FC236}">
                <a16:creationId xmlns:a16="http://schemas.microsoft.com/office/drawing/2014/main" id="{C6D47D9F-310F-A693-3361-CABBD8CF1612}"/>
              </a:ext>
            </a:extLst>
          </p:cNvPr>
          <p:cNvGraphicFramePr>
            <a:graphicFrameLocks noGrp="1"/>
          </p:cNvGraphicFramePr>
          <p:nvPr/>
        </p:nvGraphicFramePr>
        <p:xfrm>
          <a:off x="2463707" y="2526472"/>
          <a:ext cx="7000333" cy="1515174"/>
        </p:xfrm>
        <a:graphic>
          <a:graphicData uri="http://schemas.openxmlformats.org/drawingml/2006/table">
            <a:tbl>
              <a:tblPr/>
              <a:tblGrid>
                <a:gridCol w="2059745">
                  <a:extLst>
                    <a:ext uri="{9D8B030D-6E8A-4147-A177-3AD203B41FA5}">
                      <a16:colId xmlns:a16="http://schemas.microsoft.com/office/drawing/2014/main" val="2309272288"/>
                    </a:ext>
                  </a:extLst>
                </a:gridCol>
                <a:gridCol w="1500009">
                  <a:extLst>
                    <a:ext uri="{9D8B030D-6E8A-4147-A177-3AD203B41FA5}">
                      <a16:colId xmlns:a16="http://schemas.microsoft.com/office/drawing/2014/main" val="1226909684"/>
                    </a:ext>
                  </a:extLst>
                </a:gridCol>
                <a:gridCol w="1500008">
                  <a:extLst>
                    <a:ext uri="{9D8B030D-6E8A-4147-A177-3AD203B41FA5}">
                      <a16:colId xmlns:a16="http://schemas.microsoft.com/office/drawing/2014/main" val="2820561419"/>
                    </a:ext>
                  </a:extLst>
                </a:gridCol>
                <a:gridCol w="1940571">
                  <a:extLst>
                    <a:ext uri="{9D8B030D-6E8A-4147-A177-3AD203B41FA5}">
                      <a16:colId xmlns:a16="http://schemas.microsoft.com/office/drawing/2014/main" val="1144564402"/>
                    </a:ext>
                  </a:extLst>
                </a:gridCol>
              </a:tblGrid>
              <a:tr h="434372">
                <a:tc>
                  <a:txBody>
                    <a:bodyPr/>
                    <a:lstStyle/>
                    <a:p>
                      <a:pPr algn="ctr" rtl="0" fontAlgn="ctr"/>
                      <a:r>
                        <a:rPr lang="es-CO" sz="11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ABRIL-2024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marL="0" algn="ctr" defTabSz="914400" rtl="0" eaLnBrk="1" fontAlgn="ctr" latinLnBrk="0" hangingPunct="1"/>
                      <a:r>
                        <a:rPr lang="es-CO" sz="1100" b="1" i="0" u="none" strike="noStrike" kern="1200" dirty="0">
                          <a:solidFill>
                            <a:srgbClr val="002060"/>
                          </a:solidFill>
                          <a:effectLst/>
                          <a:latin typeface="+mn-lt"/>
                          <a:ea typeface="+mn-ea"/>
                          <a:cs typeface="+mn-cs"/>
                        </a:rPr>
                        <a:t>MAYO-2024</a:t>
                      </a:r>
                    </a:p>
                  </a:txBody>
                  <a:tcPr marL="9525" marR="9525" marT="9525"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mn-lt"/>
                        </a:rPr>
                        <a:t>% PARTICIPACIÓN</a:t>
                      </a:r>
                    </a:p>
                    <a:p>
                      <a:pPr algn="ctr" rtl="0" fontAlgn="ctr"/>
                      <a:r>
                        <a:rPr lang="es-CO" sz="1100" b="1" i="0" u="none" strike="noStrike" dirty="0">
                          <a:solidFill>
                            <a:srgbClr val="002060"/>
                          </a:solidFill>
                          <a:effectLst/>
                          <a:latin typeface="+mn-lt"/>
                        </a:rPr>
                        <a:t>(MAY-24)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693547858"/>
                  </a:ext>
                </a:extLst>
              </a:tr>
              <a:tr h="379623">
                <a:tc>
                  <a:txBody>
                    <a:bodyPr/>
                    <a:lstStyle/>
                    <a:p>
                      <a:pPr algn="ctr" rtl="0" fontAlgn="ctr"/>
                      <a:r>
                        <a:rPr lang="es-CO" sz="11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1.758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a:solidFill>
                            <a:srgbClr val="002060"/>
                          </a:solidFill>
                          <a:effectLst/>
                          <a:latin typeface="+mn-lt"/>
                        </a:rPr>
                        <a:t>1.662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mn-lt"/>
                        </a:rPr>
                        <a:t>0,26%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8898360"/>
                  </a:ext>
                </a:extLst>
              </a:tr>
              <a:tr h="379623">
                <a:tc>
                  <a:txBody>
                    <a:bodyPr/>
                    <a:lstStyle/>
                    <a:p>
                      <a:pPr algn="ctr" rtl="0" fontAlgn="ctr"/>
                      <a:r>
                        <a:rPr lang="es-CO" sz="1100" b="0" i="0" u="none" strike="noStrike" dirty="0">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mn-lt"/>
                        </a:rPr>
                        <a:t>631.262</a:t>
                      </a:r>
                      <a:endParaRPr lang="es-CO" sz="1100" b="0"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mn-lt"/>
                        </a:rPr>
                        <a:t>633.287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mn-lt"/>
                        </a:rPr>
                        <a:t>99,74%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57613312"/>
                  </a:ext>
                </a:extLst>
              </a:tr>
              <a:tr h="321556">
                <a:tc>
                  <a:txBody>
                    <a:bodyPr/>
                    <a:lstStyle/>
                    <a:p>
                      <a:pPr algn="ctr" rtl="0" fontAlgn="ctr"/>
                      <a:r>
                        <a:rPr lang="es-CO" sz="11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mn-lt"/>
                        </a:rPr>
                        <a:t>633.020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634.949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66128188"/>
                  </a:ext>
                </a:extLst>
              </a:tr>
            </a:tbl>
          </a:graphicData>
        </a:graphic>
      </p:graphicFrame>
    </p:spTree>
    <p:extLst>
      <p:ext uri="{BB962C8B-B14F-4D97-AF65-F5344CB8AC3E}">
        <p14:creationId xmlns:p14="http://schemas.microsoft.com/office/powerpoint/2010/main" val="10155596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a:solidFill>
                  <a:schemeClr val="bg1"/>
                </a:solidFill>
              </a:rPr>
              <a:t>GESTIÓN COMECIAL</a:t>
            </a:r>
            <a:endParaRPr lang="es-CO" altLang="es-CO">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296345"/>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C40B3D22-95B6-4F86-91D9-ECB619D214D5}"/>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l="12659" t="26088" r="12910" b="25971"/>
          <a:stretch/>
        </p:blipFill>
        <p:spPr bwMode="auto">
          <a:xfrm>
            <a:off x="10191472" y="64862"/>
            <a:ext cx="176399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D523A446-0B03-43B9-8368-A71B1D94E2F5}"/>
              </a:ext>
            </a:extLst>
          </p:cNvPr>
          <p:cNvSpPr txBox="1"/>
          <p:nvPr/>
        </p:nvSpPr>
        <p:spPr>
          <a:xfrm>
            <a:off x="1131587" y="199918"/>
            <a:ext cx="10534261"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mayo de 2024</a:t>
            </a:r>
          </a:p>
        </p:txBody>
      </p:sp>
      <p:sp>
        <p:nvSpPr>
          <p:cNvPr id="10" name="CuadroTexto 4">
            <a:extLst>
              <a:ext uri="{FF2B5EF4-FFF2-40B4-BE49-F238E27FC236}">
                <a16:creationId xmlns:a16="http://schemas.microsoft.com/office/drawing/2014/main" id="{B1A54554-3A61-4913-ACCD-869C933AFC0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6BB696A4-30A9-D401-18DA-1B7BF24029BF}"/>
              </a:ext>
            </a:extLst>
          </p:cNvPr>
          <p:cNvSpPr txBox="1"/>
          <p:nvPr/>
        </p:nvSpPr>
        <p:spPr>
          <a:xfrm>
            <a:off x="2161647" y="4280582"/>
            <a:ext cx="7868705"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a:t>
            </a:r>
            <a:r>
              <a:rPr lang="es-MX" sz="1200" dirty="0">
                <a:solidFill>
                  <a:schemeClr val="accent1">
                    <a:lumMod val="50000"/>
                  </a:schemeClr>
                </a:solidFill>
              </a:rPr>
              <a:t>31 de mayo de 2024.</a:t>
            </a:r>
            <a:endParaRPr lang="es-ES" sz="1200" dirty="0">
              <a:solidFill>
                <a:schemeClr val="accent1">
                  <a:lumMod val="50000"/>
                </a:schemeClr>
              </a:solidFill>
            </a:endParaRPr>
          </a:p>
        </p:txBody>
      </p:sp>
      <p:graphicFrame>
        <p:nvGraphicFramePr>
          <p:cNvPr id="3" name="Tabla 2">
            <a:extLst>
              <a:ext uri="{FF2B5EF4-FFF2-40B4-BE49-F238E27FC236}">
                <a16:creationId xmlns:a16="http://schemas.microsoft.com/office/drawing/2014/main" id="{F79DC38E-4138-180E-7542-B73BB09C3351}"/>
              </a:ext>
            </a:extLst>
          </p:cNvPr>
          <p:cNvGraphicFramePr>
            <a:graphicFrameLocks noGrp="1"/>
          </p:cNvGraphicFramePr>
          <p:nvPr/>
        </p:nvGraphicFramePr>
        <p:xfrm>
          <a:off x="2403585" y="2616559"/>
          <a:ext cx="7384830" cy="1069526"/>
        </p:xfrm>
        <a:graphic>
          <a:graphicData uri="http://schemas.openxmlformats.org/drawingml/2006/table">
            <a:tbl>
              <a:tblPr/>
              <a:tblGrid>
                <a:gridCol w="612282">
                  <a:extLst>
                    <a:ext uri="{9D8B030D-6E8A-4147-A177-3AD203B41FA5}">
                      <a16:colId xmlns:a16="http://schemas.microsoft.com/office/drawing/2014/main" val="3166686462"/>
                    </a:ext>
                  </a:extLst>
                </a:gridCol>
                <a:gridCol w="2257516">
                  <a:extLst>
                    <a:ext uri="{9D8B030D-6E8A-4147-A177-3AD203B41FA5}">
                      <a16:colId xmlns:a16="http://schemas.microsoft.com/office/drawing/2014/main" val="3817956555"/>
                    </a:ext>
                  </a:extLst>
                </a:gridCol>
                <a:gridCol w="2257516">
                  <a:extLst>
                    <a:ext uri="{9D8B030D-6E8A-4147-A177-3AD203B41FA5}">
                      <a16:colId xmlns:a16="http://schemas.microsoft.com/office/drawing/2014/main" val="1215206883"/>
                    </a:ext>
                  </a:extLst>
                </a:gridCol>
                <a:gridCol w="2257516">
                  <a:extLst>
                    <a:ext uri="{9D8B030D-6E8A-4147-A177-3AD203B41FA5}">
                      <a16:colId xmlns:a16="http://schemas.microsoft.com/office/drawing/2014/main" val="2847405450"/>
                    </a:ext>
                  </a:extLst>
                </a:gridCol>
              </a:tblGrid>
              <a:tr h="612870">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6656">
                <a:tc>
                  <a:txBody>
                    <a:bodyPr/>
                    <a:lstStyle/>
                    <a:p>
                      <a:pPr algn="ctr" rtl="0" fontAlgn="ctr"/>
                      <a:r>
                        <a:rPr lang="es-CO" sz="1100" b="0" i="0" u="none" strike="noStrike" dirty="0">
                          <a:solidFill>
                            <a:srgbClr val="002060"/>
                          </a:solidFill>
                          <a:effectLst/>
                          <a:latin typeface="+mn-lt"/>
                        </a:rPr>
                        <a:t>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634.949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100" b="0" i="0" u="none" strike="noStrike" dirty="0">
                          <a:solidFill>
                            <a:srgbClr val="002060"/>
                          </a:solidFill>
                          <a:effectLst/>
                          <a:latin typeface="Calibri" panose="020F0502020204030204" pitchFamily="34" charset="0"/>
                        </a:rPr>
                        <a:t>385.330</a:t>
                      </a:r>
                      <a:endParaRPr lang="es-CO" sz="1100" b="0" i="0" u="none" strike="noStrike" dirty="0">
                        <a:solidFill>
                          <a:srgbClr val="002060"/>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MX" sz="1400" b="1" i="0" u="none" strike="noStrike" dirty="0">
                          <a:solidFill>
                            <a:srgbClr val="002060"/>
                          </a:solidFill>
                          <a:effectLst/>
                          <a:latin typeface="+mn-lt"/>
                        </a:rPr>
                        <a:t>60,69%</a:t>
                      </a:r>
                      <a:endParaRPr lang="es-CO" sz="1400" b="1" i="0" u="none" strike="noStrike" dirty="0">
                        <a:solidFill>
                          <a:srgbClr val="002060"/>
                        </a:solidFill>
                        <a:effectLst/>
                        <a:latin typeface="+mn-lt"/>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Tree>
    <p:extLst>
      <p:ext uri="{BB962C8B-B14F-4D97-AF65-F5344CB8AC3E}">
        <p14:creationId xmlns:p14="http://schemas.microsoft.com/office/powerpoint/2010/main" val="177208632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ángulo 2">
            <a:extLst>
              <a:ext uri="{FF2B5EF4-FFF2-40B4-BE49-F238E27FC236}">
                <a16:creationId xmlns:a16="http://schemas.microsoft.com/office/drawing/2014/main" id="{50713022-DA97-4EC6-8F41-0CA5BE8B977E}"/>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rgbClr val="FFFFFF"/>
                </a:solidFill>
              </a:rPr>
              <a:t>GESTIÓN COMECIAL</a:t>
            </a:r>
            <a:endParaRPr lang="es-CO" altLang="es-CO" dirty="0">
              <a:solidFill>
                <a:srgbClr val="FFFFFF"/>
              </a:solidFill>
            </a:endParaRPr>
          </a:p>
        </p:txBody>
      </p:sp>
      <p:cxnSp>
        <p:nvCxnSpPr>
          <p:cNvPr id="7" name="Conector recto 6">
            <a:extLst>
              <a:ext uri="{FF2B5EF4-FFF2-40B4-BE49-F238E27FC236}">
                <a16:creationId xmlns:a16="http://schemas.microsoft.com/office/drawing/2014/main" id="{32DFEAD4-6C79-4A35-8086-136D5B0D882C}"/>
              </a:ext>
            </a:extLst>
          </p:cNvPr>
          <p:cNvCxnSpPr>
            <a:cxnSpLocks/>
          </p:cNvCxnSpPr>
          <p:nvPr/>
        </p:nvCxnSpPr>
        <p:spPr>
          <a:xfrm>
            <a:off x="37708" y="1036661"/>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1306" name="Imagen 8">
            <a:extLst>
              <a:ext uri="{FF2B5EF4-FFF2-40B4-BE49-F238E27FC236}">
                <a16:creationId xmlns:a16="http://schemas.microsoft.com/office/drawing/2014/main" id="{12BC9C1E-6D13-4733-B7B7-C84A187651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3388" y="101600"/>
            <a:ext cx="973137" cy="707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upo 11">
            <a:extLst>
              <a:ext uri="{FF2B5EF4-FFF2-40B4-BE49-F238E27FC236}">
                <a16:creationId xmlns:a16="http://schemas.microsoft.com/office/drawing/2014/main" id="{375C5440-3236-4E6A-827A-C462C2C594F9}"/>
              </a:ext>
            </a:extLst>
          </p:cNvPr>
          <p:cNvGrpSpPr/>
          <p:nvPr/>
        </p:nvGrpSpPr>
        <p:grpSpPr>
          <a:xfrm>
            <a:off x="10603980" y="-69880"/>
            <a:ext cx="1154632" cy="1040552"/>
            <a:chOff x="10562619" y="1423954"/>
            <a:chExt cx="1280250" cy="1299632"/>
          </a:xfrm>
        </p:grpSpPr>
        <p:pic>
          <p:nvPicPr>
            <p:cNvPr id="13" name="Picture 2">
              <a:extLst>
                <a:ext uri="{FF2B5EF4-FFF2-40B4-BE49-F238E27FC236}">
                  <a16:creationId xmlns:a16="http://schemas.microsoft.com/office/drawing/2014/main" id="{9F94428B-C7B4-4525-8DB8-6CD53D9F0D9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FD48E00F-F92C-4980-B1C5-18A0223CC6A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5" name="CuadroTexto 14">
            <a:extLst>
              <a:ext uri="{FF2B5EF4-FFF2-40B4-BE49-F238E27FC236}">
                <a16:creationId xmlns:a16="http://schemas.microsoft.com/office/drawing/2014/main" id="{445BB43C-4E07-4DD6-BAE6-D78A2FF016DF}"/>
              </a:ext>
            </a:extLst>
          </p:cNvPr>
          <p:cNvSpPr txBox="1"/>
          <p:nvPr/>
        </p:nvSpPr>
        <p:spPr>
          <a:xfrm>
            <a:off x="1406525" y="110932"/>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mayo de 2024</a:t>
            </a:r>
          </a:p>
        </p:txBody>
      </p:sp>
      <p:sp>
        <p:nvSpPr>
          <p:cNvPr id="17" name="CuadroTexto 4">
            <a:extLst>
              <a:ext uri="{FF2B5EF4-FFF2-40B4-BE49-F238E27FC236}">
                <a16:creationId xmlns:a16="http://schemas.microsoft.com/office/drawing/2014/main" id="{84E6A0FB-B38C-400A-8569-41650933E3A6}"/>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B8CFDC4D-3657-1D71-A2DB-68422B950BD7}"/>
              </a:ext>
            </a:extLst>
          </p:cNvPr>
          <p:cNvGraphicFramePr>
            <a:graphicFrameLocks noGrp="1"/>
          </p:cNvGraphicFramePr>
          <p:nvPr/>
        </p:nvGraphicFramePr>
        <p:xfrm>
          <a:off x="1880655" y="2112265"/>
          <a:ext cx="7868704" cy="1258900"/>
        </p:xfrm>
        <a:graphic>
          <a:graphicData uri="http://schemas.openxmlformats.org/drawingml/2006/table">
            <a:tbl>
              <a:tblPr/>
              <a:tblGrid>
                <a:gridCol w="766121">
                  <a:extLst>
                    <a:ext uri="{9D8B030D-6E8A-4147-A177-3AD203B41FA5}">
                      <a16:colId xmlns:a16="http://schemas.microsoft.com/office/drawing/2014/main" val="727166782"/>
                    </a:ext>
                  </a:extLst>
                </a:gridCol>
                <a:gridCol w="1315175">
                  <a:extLst>
                    <a:ext uri="{9D8B030D-6E8A-4147-A177-3AD203B41FA5}">
                      <a16:colId xmlns:a16="http://schemas.microsoft.com/office/drawing/2014/main" val="2898251437"/>
                    </a:ext>
                  </a:extLst>
                </a:gridCol>
                <a:gridCol w="1008726">
                  <a:extLst>
                    <a:ext uri="{9D8B030D-6E8A-4147-A177-3AD203B41FA5}">
                      <a16:colId xmlns:a16="http://schemas.microsoft.com/office/drawing/2014/main" val="1641793201"/>
                    </a:ext>
                  </a:extLst>
                </a:gridCol>
                <a:gridCol w="766121">
                  <a:extLst>
                    <a:ext uri="{9D8B030D-6E8A-4147-A177-3AD203B41FA5}">
                      <a16:colId xmlns:a16="http://schemas.microsoft.com/office/drawing/2014/main" val="3673802487"/>
                    </a:ext>
                  </a:extLst>
                </a:gridCol>
                <a:gridCol w="1484360">
                  <a:extLst>
                    <a:ext uri="{9D8B030D-6E8A-4147-A177-3AD203B41FA5}">
                      <a16:colId xmlns:a16="http://schemas.microsoft.com/office/drawing/2014/main" val="1038361343"/>
                    </a:ext>
                  </a:extLst>
                </a:gridCol>
                <a:gridCol w="2528201">
                  <a:extLst>
                    <a:ext uri="{9D8B030D-6E8A-4147-A177-3AD203B41FA5}">
                      <a16:colId xmlns:a16="http://schemas.microsoft.com/office/drawing/2014/main" val="331798183"/>
                    </a:ext>
                  </a:extLst>
                </a:gridCol>
              </a:tblGrid>
              <a:tr h="496297">
                <a:tc>
                  <a:txBody>
                    <a:bodyPr/>
                    <a:lstStyle/>
                    <a:p>
                      <a:pPr algn="ctr" rtl="0" fontAlgn="ctr"/>
                      <a:r>
                        <a:rPr lang="es-CO" sz="1100" b="1" i="0" u="none" strike="noStrike">
                          <a:solidFill>
                            <a:srgbClr val="203764"/>
                          </a:solidFill>
                          <a:effectLst/>
                          <a:highlight>
                            <a:srgbClr val="EBF1E9"/>
                          </a:highligh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highlight>
                            <a:srgbClr val="EBF1E9"/>
                          </a:highligh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highlight>
                            <a:srgbClr val="EBF1E9"/>
                          </a:highligh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highlight>
                            <a:srgbClr val="EBF1E9"/>
                          </a:highligh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highlight>
                            <a:srgbClr val="EBF1E9"/>
                          </a:highligh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highlight>
                            <a:srgbClr val="EBF1E9"/>
                          </a:highlight>
                          <a:latin typeface="Calibri" panose="020F0502020204030204" pitchFamily="34" charset="0"/>
                        </a:rPr>
                        <a:t>CUENTAS CON DESCUENTO POR LA NO RECOLECCIÓN PUERTA </a:t>
                      </a:r>
                      <a:r>
                        <a:rPr lang="es-MX" sz="1100" b="1" i="0" u="none" strike="noStrike" dirty="0" err="1">
                          <a:solidFill>
                            <a:srgbClr val="203764"/>
                          </a:solidFill>
                          <a:effectLst/>
                          <a:highlight>
                            <a:srgbClr val="EBF1E9"/>
                          </a:highlight>
                          <a:latin typeface="Calibri" panose="020F0502020204030204" pitchFamily="34" charset="0"/>
                        </a:rPr>
                        <a:t>PUERTA</a:t>
                      </a:r>
                      <a:endParaRPr lang="es-MX" sz="1100" b="1" i="0" u="none" strike="noStrike" dirty="0">
                        <a:solidFill>
                          <a:srgbClr val="203764"/>
                        </a:solidFill>
                        <a:effectLst/>
                        <a:highlight>
                          <a:srgbClr val="EBF1E9"/>
                        </a:highligh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3184347103"/>
                  </a:ext>
                </a:extLst>
              </a:tr>
              <a:tr h="254201">
                <a:tc>
                  <a:txBody>
                    <a:bodyPr/>
                    <a:lstStyle/>
                    <a:p>
                      <a:pPr algn="ctr" rtl="0" fontAlgn="ctr"/>
                      <a:r>
                        <a:rPr lang="es-CO" sz="1100" b="0" i="0" u="none" strike="noStrike">
                          <a:solidFill>
                            <a:srgbClr val="203764"/>
                          </a:solidFill>
                          <a:effectLst/>
                          <a:latin typeface="Calibri" panose="020F0502020204030204" pitchFamily="34" charset="0"/>
                        </a:rPr>
                        <a:t>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FONTIBÓN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137.798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161.404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1.101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63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1758276359"/>
                  </a:ext>
                </a:extLst>
              </a:tr>
              <a:tr h="254201">
                <a:tc>
                  <a:txBody>
                    <a:bodyPr/>
                    <a:lstStyle/>
                    <a:p>
                      <a:pPr algn="ctr" rtl="0" fontAlgn="ctr"/>
                      <a:r>
                        <a:rPr lang="es-CO" sz="1100" b="0" i="0" u="none" strike="noStrike">
                          <a:solidFill>
                            <a:srgbClr val="203764"/>
                          </a:solidFill>
                          <a:effectLst/>
                          <a:latin typeface="Calibri" panose="020F0502020204030204" pitchFamily="34" charset="0"/>
                        </a:rPr>
                        <a:t>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KENNEDY</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326.947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401.054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3.828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0" i="0" u="none" strike="noStrike">
                          <a:solidFill>
                            <a:srgbClr val="203764"/>
                          </a:solidFill>
                          <a:effectLst/>
                          <a:latin typeface="Calibri" panose="020F0502020204030204" pitchFamily="34" charset="0"/>
                        </a:rPr>
                        <a:t>3.370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165955891"/>
                  </a:ext>
                </a:extLst>
              </a:tr>
              <a:tr h="254201">
                <a:tc gridSpan="2">
                  <a:txBody>
                    <a:bodyPr/>
                    <a:lstStyle/>
                    <a:p>
                      <a:pPr algn="ctr" rtl="0" fontAlgn="ctr"/>
                      <a:r>
                        <a:rPr lang="es-CO" sz="1100" b="1" i="0" u="none" strike="noStrike">
                          <a:solidFill>
                            <a:srgbClr val="203764"/>
                          </a:solidFill>
                          <a:effectLst/>
                          <a:latin typeface="Calibri" panose="020F0502020204030204" pitchFamily="34" charset="0"/>
                        </a:rPr>
                        <a:t>Total ASE 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hMerge="1">
                  <a:txBody>
                    <a:bodyPr/>
                    <a:lstStyle/>
                    <a:p>
                      <a:endParaRPr lang="es-CO"/>
                    </a:p>
                  </a:txBody>
                  <a:tcPr/>
                </a:tc>
                <a:tc>
                  <a:txBody>
                    <a:bodyPr/>
                    <a:lstStyle/>
                    <a:p>
                      <a:pPr algn="ctr" rtl="0" fontAlgn="ctr"/>
                      <a:r>
                        <a:rPr lang="es-CO" sz="1100" b="1" i="0" u="none" strike="noStrike" dirty="0">
                          <a:solidFill>
                            <a:srgbClr val="203764"/>
                          </a:solidFill>
                          <a:effectLst/>
                          <a:latin typeface="Calibri" panose="020F0502020204030204" pitchFamily="34" charset="0"/>
                        </a:rPr>
                        <a:t>464.745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1" i="0" u="none" strike="noStrike" dirty="0">
                          <a:solidFill>
                            <a:srgbClr val="203764"/>
                          </a:solidFill>
                          <a:effectLst/>
                          <a:latin typeface="Calibri" panose="020F0502020204030204" pitchFamily="34" charset="0"/>
                        </a:rPr>
                        <a:t>562.458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1" i="0" u="none" strike="noStrike" dirty="0">
                          <a:solidFill>
                            <a:srgbClr val="203764"/>
                          </a:solidFill>
                          <a:effectLst/>
                          <a:latin typeface="Calibri" panose="020F0502020204030204" pitchFamily="34" charset="0"/>
                        </a:rPr>
                        <a:t>4.929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tc>
                  <a:txBody>
                    <a:bodyPr/>
                    <a:lstStyle/>
                    <a:p>
                      <a:pPr algn="ctr" rtl="0" fontAlgn="ctr"/>
                      <a:r>
                        <a:rPr lang="es-CO" sz="1100" b="1" i="0" u="none" strike="noStrike" dirty="0">
                          <a:solidFill>
                            <a:srgbClr val="203764"/>
                          </a:solidFill>
                          <a:effectLst/>
                          <a:latin typeface="Calibri" panose="020F0502020204030204" pitchFamily="34" charset="0"/>
                        </a:rPr>
                        <a:t>3.433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115089528"/>
                  </a:ext>
                </a:extLst>
              </a:tr>
            </a:tbl>
          </a:graphicData>
        </a:graphic>
      </p:graphicFrame>
      <p:sp>
        <p:nvSpPr>
          <p:cNvPr id="5" name="CuadroTexto 4">
            <a:extLst>
              <a:ext uri="{FF2B5EF4-FFF2-40B4-BE49-F238E27FC236}">
                <a16:creationId xmlns:a16="http://schemas.microsoft.com/office/drawing/2014/main" id="{41E5461A-2FF5-DC90-37BD-A1AFCE9C0F28}"/>
              </a:ext>
            </a:extLst>
          </p:cNvPr>
          <p:cNvSpPr txBox="1"/>
          <p:nvPr/>
        </p:nvSpPr>
        <p:spPr>
          <a:xfrm>
            <a:off x="1835150" y="3695450"/>
            <a:ext cx="7868705" cy="830997"/>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unidades residenciales y no residenciales y predios con descuento puerta a puerta. </a:t>
            </a:r>
          </a:p>
          <a:p>
            <a:r>
              <a:rPr lang="es-ES" sz="1200" dirty="0">
                <a:solidFill>
                  <a:schemeClr val="accent1">
                    <a:lumMod val="50000"/>
                  </a:schemeClr>
                </a:solidFill>
              </a:rPr>
              <a:t>Archivos planos de catastro con corte a 31 de mayo de 2024.</a:t>
            </a:r>
          </a:p>
          <a:p>
            <a:endParaRPr lang="es-ES" sz="1200" dirty="0">
              <a:solidFill>
                <a:schemeClr val="accent1">
                  <a:lumMod val="50000"/>
                </a:schemeClr>
              </a:solidFill>
            </a:endParaRPr>
          </a:p>
          <a:p>
            <a:r>
              <a:rPr lang="es-ES" sz="1200" dirty="0">
                <a:solidFill>
                  <a:schemeClr val="accent1">
                    <a:lumMod val="50000"/>
                  </a:schemeClr>
                </a:solidFill>
              </a:rPr>
              <a:t>2. Fuente Información predios desocupados. Reportes del SIGAB con corte a 31 de mayo de 2024.</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118268" y="1093371"/>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D69873F3-A7F4-407B-85D8-72C513F2CAF9}"/>
              </a:ext>
            </a:extLst>
          </p:cNvPr>
          <p:cNvGrpSpPr/>
          <p:nvPr/>
        </p:nvGrpSpPr>
        <p:grpSpPr>
          <a:xfrm>
            <a:off x="10623760" y="-138060"/>
            <a:ext cx="1154632" cy="1231427"/>
            <a:chOff x="10562619" y="1423954"/>
            <a:chExt cx="1280250" cy="1299632"/>
          </a:xfrm>
        </p:grpSpPr>
        <p:pic>
          <p:nvPicPr>
            <p:cNvPr id="11" name="Picture 2">
              <a:extLst>
                <a:ext uri="{FF2B5EF4-FFF2-40B4-BE49-F238E27FC236}">
                  <a16:creationId xmlns:a16="http://schemas.microsoft.com/office/drawing/2014/main" id="{5ED7424E-828C-4727-83F2-73A654BF440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a:extLst>
                <a:ext uri="{FF2B5EF4-FFF2-40B4-BE49-F238E27FC236}">
                  <a16:creationId xmlns:a16="http://schemas.microsoft.com/office/drawing/2014/main" id="{B90D9B69-0162-4957-A3C5-9E66FC48AC0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7" name="CuadroTexto 16">
            <a:extLst>
              <a:ext uri="{FF2B5EF4-FFF2-40B4-BE49-F238E27FC236}">
                <a16:creationId xmlns:a16="http://schemas.microsoft.com/office/drawing/2014/main" id="{550A9AC7-FCE7-48C5-A457-6CF2A7D5808C}"/>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mayo de 2024</a:t>
            </a:r>
          </a:p>
        </p:txBody>
      </p:sp>
      <p:sp>
        <p:nvSpPr>
          <p:cNvPr id="12" name="CuadroTexto 4">
            <a:extLst>
              <a:ext uri="{FF2B5EF4-FFF2-40B4-BE49-F238E27FC236}">
                <a16:creationId xmlns:a16="http://schemas.microsoft.com/office/drawing/2014/main" id="{BD12960B-A8CC-4EC4-9114-725278D3D053}"/>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61BDCE1B-7F9C-D02B-C5FF-3889DA8D2632}"/>
              </a:ext>
            </a:extLst>
          </p:cNvPr>
          <p:cNvSpPr txBox="1"/>
          <p:nvPr/>
        </p:nvSpPr>
        <p:spPr>
          <a:xfrm>
            <a:off x="2253778" y="4098075"/>
            <a:ext cx="7108882"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por tipo de población. Archivos planos de catastro con corte a 31 de mayo de 2024.</a:t>
            </a:r>
          </a:p>
        </p:txBody>
      </p:sp>
      <p:graphicFrame>
        <p:nvGraphicFramePr>
          <p:cNvPr id="5" name="Tabla 4">
            <a:extLst>
              <a:ext uri="{FF2B5EF4-FFF2-40B4-BE49-F238E27FC236}">
                <a16:creationId xmlns:a16="http://schemas.microsoft.com/office/drawing/2014/main" id="{C16F9A6E-F536-4148-9D31-7D98252E5B5E}"/>
              </a:ext>
            </a:extLst>
          </p:cNvPr>
          <p:cNvGraphicFramePr>
            <a:graphicFrameLocks noGrp="1"/>
          </p:cNvGraphicFramePr>
          <p:nvPr/>
        </p:nvGraphicFramePr>
        <p:xfrm>
          <a:off x="2187388" y="2250424"/>
          <a:ext cx="7175272" cy="1607415"/>
        </p:xfrm>
        <a:graphic>
          <a:graphicData uri="http://schemas.openxmlformats.org/drawingml/2006/table">
            <a:tbl>
              <a:tblPr/>
              <a:tblGrid>
                <a:gridCol w="2168565">
                  <a:extLst>
                    <a:ext uri="{9D8B030D-6E8A-4147-A177-3AD203B41FA5}">
                      <a16:colId xmlns:a16="http://schemas.microsoft.com/office/drawing/2014/main" val="1171668616"/>
                    </a:ext>
                  </a:extLst>
                </a:gridCol>
                <a:gridCol w="1493937">
                  <a:extLst>
                    <a:ext uri="{9D8B030D-6E8A-4147-A177-3AD203B41FA5}">
                      <a16:colId xmlns:a16="http://schemas.microsoft.com/office/drawing/2014/main" val="2086990961"/>
                    </a:ext>
                  </a:extLst>
                </a:gridCol>
                <a:gridCol w="1716009">
                  <a:extLst>
                    <a:ext uri="{9D8B030D-6E8A-4147-A177-3AD203B41FA5}">
                      <a16:colId xmlns:a16="http://schemas.microsoft.com/office/drawing/2014/main" val="896859623"/>
                    </a:ext>
                  </a:extLst>
                </a:gridCol>
                <a:gridCol w="1796761">
                  <a:extLst>
                    <a:ext uri="{9D8B030D-6E8A-4147-A177-3AD203B41FA5}">
                      <a16:colId xmlns:a16="http://schemas.microsoft.com/office/drawing/2014/main" val="277134206"/>
                    </a:ext>
                  </a:extLst>
                </a:gridCol>
              </a:tblGrid>
              <a:tr h="638283">
                <a:tc>
                  <a:txBody>
                    <a:bodyPr/>
                    <a:lstStyle/>
                    <a:p>
                      <a:pPr algn="ctr" rtl="0" fontAlgn="ctr"/>
                      <a:r>
                        <a:rPr lang="es-CO" sz="1100" b="1" i="0" u="none" strike="noStrike" dirty="0">
                          <a:solidFill>
                            <a:srgbClr val="002060"/>
                          </a:solidFill>
                          <a:effectLst/>
                          <a:latin typeface="+mn-lt"/>
                        </a:rPr>
                        <a:t>TIPO DE POBLACIÓN</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mn-lt"/>
                        </a:rPr>
                        <a:t>ABRIL-2024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mn-lt"/>
                        </a:rPr>
                        <a:t>MAYO-2024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CO" sz="1100" b="1" i="0" u="none" strike="noStrike" dirty="0">
                          <a:solidFill>
                            <a:srgbClr val="002060"/>
                          </a:solidFill>
                          <a:effectLst/>
                          <a:latin typeface="+mn-lt"/>
                        </a:rPr>
                        <a:t>% PARTICIPACIÓN</a:t>
                      </a:r>
                    </a:p>
                    <a:p>
                      <a:pPr algn="ctr" rtl="0" fontAlgn="ctr"/>
                      <a:r>
                        <a:rPr lang="es-CO" sz="1100" b="1" i="0" u="none" strike="noStrike" dirty="0">
                          <a:solidFill>
                            <a:srgbClr val="002060"/>
                          </a:solidFill>
                          <a:effectLst/>
                          <a:latin typeface="+mn-lt"/>
                        </a:rPr>
                        <a:t>(MAY-24)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2578290151"/>
                  </a:ext>
                </a:extLst>
              </a:tr>
              <a:tr h="302307">
                <a:tc>
                  <a:txBody>
                    <a:bodyPr/>
                    <a:lstStyle/>
                    <a:p>
                      <a:pPr algn="ctr" rtl="0" fontAlgn="ctr"/>
                      <a:r>
                        <a:rPr lang="es-CO" sz="1100" b="0" i="0" u="none" strike="noStrike" dirty="0">
                          <a:solidFill>
                            <a:srgbClr val="002060"/>
                          </a:solidFill>
                          <a:effectLst/>
                          <a:latin typeface="+mn-lt"/>
                        </a:rPr>
                        <a:t>Número de suscriptores rurales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mn-lt"/>
                        </a:rPr>
                        <a:t>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23355586"/>
                  </a:ext>
                </a:extLst>
              </a:tr>
              <a:tr h="374279">
                <a:tc>
                  <a:txBody>
                    <a:bodyPr/>
                    <a:lstStyle/>
                    <a:p>
                      <a:pPr algn="ctr" rtl="0" fontAlgn="ctr"/>
                      <a:r>
                        <a:rPr lang="es-CO" sz="1100" b="0" i="0" u="none" strike="noStrike">
                          <a:solidFill>
                            <a:srgbClr val="002060"/>
                          </a:solidFill>
                          <a:effectLst/>
                          <a:latin typeface="+mn-lt"/>
                        </a:rPr>
                        <a:t>Número de suscriptores urbanos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464.094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464.745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mn-lt"/>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427457363"/>
                  </a:ext>
                </a:extLst>
              </a:tr>
              <a:tr h="292546">
                <a:tc>
                  <a:txBody>
                    <a:bodyPr/>
                    <a:lstStyle/>
                    <a:p>
                      <a:pPr algn="ctr" rtl="0" fontAlgn="ctr"/>
                      <a:r>
                        <a:rPr lang="es-CO" sz="1100" b="1" i="0" u="none" strike="noStrike" dirty="0">
                          <a:solidFill>
                            <a:srgbClr val="002060"/>
                          </a:solidFill>
                          <a:effectLst/>
                          <a:latin typeface="+mn-lt"/>
                        </a:rPr>
                        <a:t>TOTAL</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464.094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464.745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100,00%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45376544"/>
                  </a:ext>
                </a:extLst>
              </a:tr>
            </a:tbl>
          </a:graphicData>
        </a:graphic>
      </p:graphicFrame>
    </p:spTree>
    <p:extLst>
      <p:ext uri="{BB962C8B-B14F-4D97-AF65-F5344CB8AC3E}">
        <p14:creationId xmlns:p14="http://schemas.microsoft.com/office/powerpoint/2010/main" val="366406865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47135" y="1258637"/>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 name="Imagen 8">
            <a:extLst>
              <a:ext uri="{FF2B5EF4-FFF2-40B4-BE49-F238E27FC236}">
                <a16:creationId xmlns:a16="http://schemas.microsoft.com/office/drawing/2014/main" id="{B6ED63AC-0460-4924-9DD7-A1D46D9FF4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6152" y="102163"/>
            <a:ext cx="809462" cy="75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a:extLst>
              <a:ext uri="{FF2B5EF4-FFF2-40B4-BE49-F238E27FC236}">
                <a16:creationId xmlns:a16="http://schemas.microsoft.com/office/drawing/2014/main" id="{A7BCE894-A927-42CA-A7CF-801FFE8F31B3}"/>
              </a:ext>
            </a:extLst>
          </p:cNvPr>
          <p:cNvGrpSpPr/>
          <p:nvPr/>
        </p:nvGrpSpPr>
        <p:grpSpPr>
          <a:xfrm>
            <a:off x="10882167" y="-74384"/>
            <a:ext cx="1154632" cy="1231427"/>
            <a:chOff x="10562619" y="1423954"/>
            <a:chExt cx="1280250" cy="1299632"/>
          </a:xfrm>
        </p:grpSpPr>
        <p:pic>
          <p:nvPicPr>
            <p:cNvPr id="14" name="Picture 2">
              <a:extLst>
                <a:ext uri="{FF2B5EF4-FFF2-40B4-BE49-F238E27FC236}">
                  <a16:creationId xmlns:a16="http://schemas.microsoft.com/office/drawing/2014/main" id="{2A0A7978-8B65-4F79-B6C7-E2702864C3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38323"/>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a:extLst>
                <a:ext uri="{FF2B5EF4-FFF2-40B4-BE49-F238E27FC236}">
                  <a16:creationId xmlns:a16="http://schemas.microsoft.com/office/drawing/2014/main" id="{13BA8BC4-5FB5-4D4E-B045-034136E2D60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r="32599" b="58138"/>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uadroTexto 10">
            <a:extLst>
              <a:ext uri="{FF2B5EF4-FFF2-40B4-BE49-F238E27FC236}">
                <a16:creationId xmlns:a16="http://schemas.microsoft.com/office/drawing/2014/main" id="{2678FDFD-A0B5-421C-973F-110331C2C3BD}"/>
              </a:ext>
            </a:extLst>
          </p:cNvPr>
          <p:cNvSpPr txBox="1"/>
          <p:nvPr/>
        </p:nvSpPr>
        <p:spPr>
          <a:xfrm>
            <a:off x="1026925" y="173231"/>
            <a:ext cx="10462010"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mayo de 2024</a:t>
            </a:r>
          </a:p>
        </p:txBody>
      </p:sp>
      <p:sp>
        <p:nvSpPr>
          <p:cNvPr id="12" name="CuadroTexto 4">
            <a:extLst>
              <a:ext uri="{FF2B5EF4-FFF2-40B4-BE49-F238E27FC236}">
                <a16:creationId xmlns:a16="http://schemas.microsoft.com/office/drawing/2014/main" id="{8A7B6B31-3119-49EC-80BD-FC20BD9D5325}"/>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2" name="CuadroTexto 1">
            <a:extLst>
              <a:ext uri="{FF2B5EF4-FFF2-40B4-BE49-F238E27FC236}">
                <a16:creationId xmlns:a16="http://schemas.microsoft.com/office/drawing/2014/main" id="{9AB80697-82C7-FCE4-0CCC-C800ECE26C96}"/>
              </a:ext>
            </a:extLst>
          </p:cNvPr>
          <p:cNvSpPr txBox="1"/>
          <p:nvPr/>
        </p:nvSpPr>
        <p:spPr>
          <a:xfrm>
            <a:off x="2043872" y="4223778"/>
            <a:ext cx="7009329" cy="461665"/>
          </a:xfrm>
          <a:prstGeom prst="rect">
            <a:avLst/>
          </a:prstGeom>
          <a:noFill/>
        </p:spPr>
        <p:txBody>
          <a:bodyPr wrap="square" rtlCol="0">
            <a:spAutoFit/>
          </a:bodyPr>
          <a:lstStyle/>
          <a:p>
            <a:pPr marL="228600" indent="-228600">
              <a:buAutoNum type="arabicPeriod"/>
            </a:pPr>
            <a:r>
              <a:rPr lang="es-ES" sz="1200" dirty="0">
                <a:solidFill>
                  <a:schemeClr val="accent1">
                    <a:lumMod val="50000"/>
                  </a:schemeClr>
                </a:solidFill>
              </a:rPr>
              <a:t>Fuente de información suscriptores – Asociaciones de aprovechamiento. Archivos planos de catastro con corte a 31 de mayo de 2024.</a:t>
            </a:r>
          </a:p>
        </p:txBody>
      </p:sp>
      <p:graphicFrame>
        <p:nvGraphicFramePr>
          <p:cNvPr id="5" name="Tabla 4">
            <a:extLst>
              <a:ext uri="{FF2B5EF4-FFF2-40B4-BE49-F238E27FC236}">
                <a16:creationId xmlns:a16="http://schemas.microsoft.com/office/drawing/2014/main" id="{CF4AE389-8AE5-8392-177E-C8F6D7E7E51C}"/>
              </a:ext>
            </a:extLst>
          </p:cNvPr>
          <p:cNvGraphicFramePr>
            <a:graphicFrameLocks noGrp="1"/>
          </p:cNvGraphicFramePr>
          <p:nvPr/>
        </p:nvGraphicFramePr>
        <p:xfrm>
          <a:off x="2043871" y="2185417"/>
          <a:ext cx="7128264" cy="1329437"/>
        </p:xfrm>
        <a:graphic>
          <a:graphicData uri="http://schemas.openxmlformats.org/drawingml/2006/table">
            <a:tbl>
              <a:tblPr/>
              <a:tblGrid>
                <a:gridCol w="1815832">
                  <a:extLst>
                    <a:ext uri="{9D8B030D-6E8A-4147-A177-3AD203B41FA5}">
                      <a16:colId xmlns:a16="http://schemas.microsoft.com/office/drawing/2014/main" val="167799717"/>
                    </a:ext>
                  </a:extLst>
                </a:gridCol>
                <a:gridCol w="2070948">
                  <a:extLst>
                    <a:ext uri="{9D8B030D-6E8A-4147-A177-3AD203B41FA5}">
                      <a16:colId xmlns:a16="http://schemas.microsoft.com/office/drawing/2014/main" val="4173859939"/>
                    </a:ext>
                  </a:extLst>
                </a:gridCol>
                <a:gridCol w="1740797">
                  <a:extLst>
                    <a:ext uri="{9D8B030D-6E8A-4147-A177-3AD203B41FA5}">
                      <a16:colId xmlns:a16="http://schemas.microsoft.com/office/drawing/2014/main" val="1035851620"/>
                    </a:ext>
                  </a:extLst>
                </a:gridCol>
                <a:gridCol w="1500687">
                  <a:extLst>
                    <a:ext uri="{9D8B030D-6E8A-4147-A177-3AD203B41FA5}">
                      <a16:colId xmlns:a16="http://schemas.microsoft.com/office/drawing/2014/main" val="280508728"/>
                    </a:ext>
                  </a:extLst>
                </a:gridCol>
              </a:tblGrid>
              <a:tr h="886967">
                <a:tc>
                  <a:txBody>
                    <a:bodyPr/>
                    <a:lstStyle/>
                    <a:p>
                      <a:pPr algn="ctr" rtl="0" fontAlgn="ctr"/>
                      <a:r>
                        <a:rPr lang="es-CO" sz="1100" b="1" i="0" u="none" strike="noStrike">
                          <a:solidFill>
                            <a:srgbClr val="002060"/>
                          </a:solidFill>
                          <a:effectLst/>
                          <a:latin typeface="Calibri" panose="020F0502020204030204" pitchFamily="34" charset="0"/>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a:solidFill>
                            <a:srgbClr val="002060"/>
                          </a:solidFill>
                          <a:effectLst/>
                          <a:latin typeface="Calibri" panose="020F0502020204030204" pitchFamily="34" charset="0"/>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Calibri" panose="020F0502020204030204" pitchFamily="34" charset="0"/>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1873429459"/>
                  </a:ext>
                </a:extLst>
              </a:tr>
              <a:tr h="442470">
                <a:tc>
                  <a:txBody>
                    <a:bodyPr/>
                    <a:lstStyle/>
                    <a:p>
                      <a:pPr algn="ctr" rtl="0" fontAlgn="ctr"/>
                      <a:r>
                        <a:rPr lang="es-CO" sz="1100" b="0" i="0" u="none" strike="noStrike">
                          <a:solidFill>
                            <a:srgbClr val="002060"/>
                          </a:solidFill>
                          <a:effectLst/>
                          <a:latin typeface="Calibri" panose="020F0502020204030204" pitchFamily="34" charset="0"/>
                        </a:rPr>
                        <a:t>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464.745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100.266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400" b="1" i="0" u="none" strike="noStrike" dirty="0">
                          <a:solidFill>
                            <a:srgbClr val="002060"/>
                          </a:solidFill>
                          <a:effectLst/>
                          <a:latin typeface="Calibri" panose="020F0502020204030204" pitchFamily="34" charset="0"/>
                        </a:rPr>
                        <a:t>21,57%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251205102"/>
                  </a:ext>
                </a:extLst>
              </a:tr>
            </a:tbl>
          </a:graphicData>
        </a:graphic>
      </p:graphicFrame>
    </p:spTree>
    <p:extLst>
      <p:ext uri="{BB962C8B-B14F-4D97-AF65-F5344CB8AC3E}">
        <p14:creationId xmlns:p14="http://schemas.microsoft.com/office/powerpoint/2010/main" val="37375527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8563" y="1280671"/>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11881" y="1494239"/>
            <a:ext cx="1783040" cy="1009853"/>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096000" y="1876955"/>
            <a:ext cx="1762267"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093904" y="1806017"/>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012374" y="1755635"/>
            <a:ext cx="171481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sp>
        <p:nvSpPr>
          <p:cNvPr id="18" name="CuadroTexto 17">
            <a:extLst>
              <a:ext uri="{FF2B5EF4-FFF2-40B4-BE49-F238E27FC236}">
                <a16:creationId xmlns:a16="http://schemas.microsoft.com/office/drawing/2014/main" id="{12498162-9F2A-4873-9238-CBDDB2BBBB62}"/>
              </a:ext>
            </a:extLst>
          </p:cNvPr>
          <p:cNvSpPr txBox="1"/>
          <p:nvPr/>
        </p:nvSpPr>
        <p:spPr>
          <a:xfrm>
            <a:off x="2310063" y="6764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rgbClr val="4472C4">
                    <a:lumMod val="50000"/>
                  </a:srgbClr>
                </a:solidFill>
              </a:rPr>
              <a:t>Ejecuciones  – Residuos especiales/RCD 2024</a:t>
            </a:r>
            <a:endParaRPr lang="es-CO" sz="1600" b="0" kern="0">
              <a:solidFill>
                <a:schemeClr val="accent1">
                  <a:lumMod val="50000"/>
                </a:schemeClr>
              </a:solidFill>
            </a:endParaRPr>
          </a:p>
        </p:txBody>
      </p:sp>
      <p:sp>
        <p:nvSpPr>
          <p:cNvPr id="19" name="CuadroTexto 18">
            <a:extLst>
              <a:ext uri="{FF2B5EF4-FFF2-40B4-BE49-F238E27FC236}">
                <a16:creationId xmlns:a16="http://schemas.microsoft.com/office/drawing/2014/main" id="{038D656D-80D8-4F74-A956-7C50C582F320}"/>
              </a:ext>
            </a:extLst>
          </p:cNvPr>
          <p:cNvSpPr txBox="1"/>
          <p:nvPr/>
        </p:nvSpPr>
        <p:spPr>
          <a:xfrm>
            <a:off x="84389" y="6302396"/>
            <a:ext cx="6038024" cy="369332"/>
          </a:xfrm>
          <a:prstGeom prst="rect">
            <a:avLst/>
          </a:prstGeom>
          <a:noFill/>
        </p:spPr>
        <p:txBody>
          <a:bodyPr wrap="square" rtlCol="0">
            <a:spAutoFit/>
          </a:bodyPr>
          <a:lstStyle/>
          <a:p>
            <a:r>
              <a:rPr lang="es-CO" sz="900" dirty="0">
                <a:solidFill>
                  <a:schemeClr val="accent1">
                    <a:lumMod val="50000"/>
                  </a:schemeClr>
                </a:solidFill>
              </a:rPr>
              <a:t>Fuente: Base de datos PIDJ en revisión de la interventoría  e Informes del Concesionario</a:t>
            </a:r>
          </a:p>
          <a:p>
            <a:r>
              <a:rPr lang="es-MX" sz="900" dirty="0">
                <a:solidFill>
                  <a:schemeClr val="accent1">
                    <a:lumMod val="50000"/>
                  </a:schemeClr>
                </a:solidFill>
              </a:rPr>
              <a:t>Periodo comprendido entre el 1 de enero y el 30 de abril de 2024.</a:t>
            </a:r>
            <a:endParaRPr lang="es-CO" sz="900" dirty="0">
              <a:solidFill>
                <a:schemeClr val="accent1">
                  <a:lumMod val="50000"/>
                </a:schemeClr>
              </a:solidFill>
            </a:endParaRPr>
          </a:p>
        </p:txBody>
      </p:sp>
      <p:pic>
        <p:nvPicPr>
          <p:cNvPr id="31" name="Picture 2">
            <a:extLst>
              <a:ext uri="{FF2B5EF4-FFF2-40B4-BE49-F238E27FC236}">
                <a16:creationId xmlns:a16="http://schemas.microsoft.com/office/drawing/2014/main" id="{7C312B35-1301-4055-9069-F3CCB8C30481}"/>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37992" y="2014328"/>
            <a:ext cx="1214936" cy="544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a:extLst>
              <a:ext uri="{FF2B5EF4-FFF2-40B4-BE49-F238E27FC236}">
                <a16:creationId xmlns:a16="http://schemas.microsoft.com/office/drawing/2014/main" id="{104FA903-43D3-4B1B-8920-0377FA347F18}"/>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347692" y="1274708"/>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F86616C0-4DF6-774B-E977-29A929D3F3DC}"/>
              </a:ext>
            </a:extLst>
          </p:cNvPr>
          <p:cNvGraphicFramePr>
            <a:graphicFrameLocks noGrp="1"/>
          </p:cNvGraphicFramePr>
          <p:nvPr>
            <p:extLst>
              <p:ext uri="{D42A27DB-BD31-4B8C-83A1-F6EECF244321}">
                <p14:modId xmlns:p14="http://schemas.microsoft.com/office/powerpoint/2010/main" val="3813292528"/>
              </p:ext>
            </p:extLst>
          </p:nvPr>
        </p:nvGraphicFramePr>
        <p:xfrm>
          <a:off x="398563" y="2690983"/>
          <a:ext cx="11222416" cy="2043600"/>
        </p:xfrm>
        <a:graphic>
          <a:graphicData uri="http://schemas.openxmlformats.org/drawingml/2006/table">
            <a:tbl>
              <a:tblPr/>
              <a:tblGrid>
                <a:gridCol w="637099">
                  <a:extLst>
                    <a:ext uri="{9D8B030D-6E8A-4147-A177-3AD203B41FA5}">
                      <a16:colId xmlns:a16="http://schemas.microsoft.com/office/drawing/2014/main" val="2640610372"/>
                    </a:ext>
                  </a:extLst>
                </a:gridCol>
                <a:gridCol w="335769">
                  <a:extLst>
                    <a:ext uri="{9D8B030D-6E8A-4147-A177-3AD203B41FA5}">
                      <a16:colId xmlns:a16="http://schemas.microsoft.com/office/drawing/2014/main" val="269567661"/>
                    </a:ext>
                  </a:extLst>
                </a:gridCol>
                <a:gridCol w="335769">
                  <a:extLst>
                    <a:ext uri="{9D8B030D-6E8A-4147-A177-3AD203B41FA5}">
                      <a16:colId xmlns:a16="http://schemas.microsoft.com/office/drawing/2014/main" val="2819327200"/>
                    </a:ext>
                  </a:extLst>
                </a:gridCol>
                <a:gridCol w="335769">
                  <a:extLst>
                    <a:ext uri="{9D8B030D-6E8A-4147-A177-3AD203B41FA5}">
                      <a16:colId xmlns:a16="http://schemas.microsoft.com/office/drawing/2014/main" val="3865313542"/>
                    </a:ext>
                  </a:extLst>
                </a:gridCol>
                <a:gridCol w="180798">
                  <a:extLst>
                    <a:ext uri="{9D8B030D-6E8A-4147-A177-3AD203B41FA5}">
                      <a16:colId xmlns:a16="http://schemas.microsoft.com/office/drawing/2014/main" val="2939554926"/>
                    </a:ext>
                  </a:extLst>
                </a:gridCol>
                <a:gridCol w="637099">
                  <a:extLst>
                    <a:ext uri="{9D8B030D-6E8A-4147-A177-3AD203B41FA5}">
                      <a16:colId xmlns:a16="http://schemas.microsoft.com/office/drawing/2014/main" val="3174442936"/>
                    </a:ext>
                  </a:extLst>
                </a:gridCol>
                <a:gridCol w="404645">
                  <a:extLst>
                    <a:ext uri="{9D8B030D-6E8A-4147-A177-3AD203B41FA5}">
                      <a16:colId xmlns:a16="http://schemas.microsoft.com/office/drawing/2014/main" val="1691112013"/>
                    </a:ext>
                  </a:extLst>
                </a:gridCol>
                <a:gridCol w="404645">
                  <a:extLst>
                    <a:ext uri="{9D8B030D-6E8A-4147-A177-3AD203B41FA5}">
                      <a16:colId xmlns:a16="http://schemas.microsoft.com/office/drawing/2014/main" val="3900476739"/>
                    </a:ext>
                  </a:extLst>
                </a:gridCol>
                <a:gridCol w="404645">
                  <a:extLst>
                    <a:ext uri="{9D8B030D-6E8A-4147-A177-3AD203B41FA5}">
                      <a16:colId xmlns:a16="http://schemas.microsoft.com/office/drawing/2014/main" val="420464394"/>
                    </a:ext>
                  </a:extLst>
                </a:gridCol>
                <a:gridCol w="180798">
                  <a:extLst>
                    <a:ext uri="{9D8B030D-6E8A-4147-A177-3AD203B41FA5}">
                      <a16:colId xmlns:a16="http://schemas.microsoft.com/office/drawing/2014/main" val="3812341288"/>
                    </a:ext>
                  </a:extLst>
                </a:gridCol>
                <a:gridCol w="637099">
                  <a:extLst>
                    <a:ext uri="{9D8B030D-6E8A-4147-A177-3AD203B41FA5}">
                      <a16:colId xmlns:a16="http://schemas.microsoft.com/office/drawing/2014/main" val="3917467150"/>
                    </a:ext>
                  </a:extLst>
                </a:gridCol>
                <a:gridCol w="361596">
                  <a:extLst>
                    <a:ext uri="{9D8B030D-6E8A-4147-A177-3AD203B41FA5}">
                      <a16:colId xmlns:a16="http://schemas.microsoft.com/office/drawing/2014/main" val="2437561684"/>
                    </a:ext>
                  </a:extLst>
                </a:gridCol>
                <a:gridCol w="361596">
                  <a:extLst>
                    <a:ext uri="{9D8B030D-6E8A-4147-A177-3AD203B41FA5}">
                      <a16:colId xmlns:a16="http://schemas.microsoft.com/office/drawing/2014/main" val="2694061402"/>
                    </a:ext>
                  </a:extLst>
                </a:gridCol>
                <a:gridCol w="361596">
                  <a:extLst>
                    <a:ext uri="{9D8B030D-6E8A-4147-A177-3AD203B41FA5}">
                      <a16:colId xmlns:a16="http://schemas.microsoft.com/office/drawing/2014/main" val="4287334255"/>
                    </a:ext>
                  </a:extLst>
                </a:gridCol>
                <a:gridCol w="180798">
                  <a:extLst>
                    <a:ext uri="{9D8B030D-6E8A-4147-A177-3AD203B41FA5}">
                      <a16:colId xmlns:a16="http://schemas.microsoft.com/office/drawing/2014/main" val="1617746536"/>
                    </a:ext>
                  </a:extLst>
                </a:gridCol>
                <a:gridCol w="602661">
                  <a:extLst>
                    <a:ext uri="{9D8B030D-6E8A-4147-A177-3AD203B41FA5}">
                      <a16:colId xmlns:a16="http://schemas.microsoft.com/office/drawing/2014/main" val="4008576275"/>
                    </a:ext>
                  </a:extLst>
                </a:gridCol>
                <a:gridCol w="318550">
                  <a:extLst>
                    <a:ext uri="{9D8B030D-6E8A-4147-A177-3AD203B41FA5}">
                      <a16:colId xmlns:a16="http://schemas.microsoft.com/office/drawing/2014/main" val="3225789648"/>
                    </a:ext>
                  </a:extLst>
                </a:gridCol>
                <a:gridCol w="318550">
                  <a:extLst>
                    <a:ext uri="{9D8B030D-6E8A-4147-A177-3AD203B41FA5}">
                      <a16:colId xmlns:a16="http://schemas.microsoft.com/office/drawing/2014/main" val="3652611527"/>
                    </a:ext>
                  </a:extLst>
                </a:gridCol>
                <a:gridCol w="318550">
                  <a:extLst>
                    <a:ext uri="{9D8B030D-6E8A-4147-A177-3AD203B41FA5}">
                      <a16:colId xmlns:a16="http://schemas.microsoft.com/office/drawing/2014/main" val="2592049203"/>
                    </a:ext>
                  </a:extLst>
                </a:gridCol>
                <a:gridCol w="148513">
                  <a:extLst>
                    <a:ext uri="{9D8B030D-6E8A-4147-A177-3AD203B41FA5}">
                      <a16:colId xmlns:a16="http://schemas.microsoft.com/office/drawing/2014/main" val="1026645920"/>
                    </a:ext>
                  </a:extLst>
                </a:gridCol>
                <a:gridCol w="602661">
                  <a:extLst>
                    <a:ext uri="{9D8B030D-6E8A-4147-A177-3AD203B41FA5}">
                      <a16:colId xmlns:a16="http://schemas.microsoft.com/office/drawing/2014/main" val="3088502776"/>
                    </a:ext>
                  </a:extLst>
                </a:gridCol>
                <a:gridCol w="335769">
                  <a:extLst>
                    <a:ext uri="{9D8B030D-6E8A-4147-A177-3AD203B41FA5}">
                      <a16:colId xmlns:a16="http://schemas.microsoft.com/office/drawing/2014/main" val="2271272357"/>
                    </a:ext>
                  </a:extLst>
                </a:gridCol>
                <a:gridCol w="327159">
                  <a:extLst>
                    <a:ext uri="{9D8B030D-6E8A-4147-A177-3AD203B41FA5}">
                      <a16:colId xmlns:a16="http://schemas.microsoft.com/office/drawing/2014/main" val="3338022560"/>
                    </a:ext>
                  </a:extLst>
                </a:gridCol>
                <a:gridCol w="327159">
                  <a:extLst>
                    <a:ext uri="{9D8B030D-6E8A-4147-A177-3AD203B41FA5}">
                      <a16:colId xmlns:a16="http://schemas.microsoft.com/office/drawing/2014/main" val="2014173589"/>
                    </a:ext>
                  </a:extLst>
                </a:gridCol>
                <a:gridCol w="148513">
                  <a:extLst>
                    <a:ext uri="{9D8B030D-6E8A-4147-A177-3AD203B41FA5}">
                      <a16:colId xmlns:a16="http://schemas.microsoft.com/office/drawing/2014/main" val="2027056482"/>
                    </a:ext>
                  </a:extLst>
                </a:gridCol>
                <a:gridCol w="723194">
                  <a:extLst>
                    <a:ext uri="{9D8B030D-6E8A-4147-A177-3AD203B41FA5}">
                      <a16:colId xmlns:a16="http://schemas.microsoft.com/office/drawing/2014/main" val="3222741868"/>
                    </a:ext>
                  </a:extLst>
                </a:gridCol>
                <a:gridCol w="430472">
                  <a:extLst>
                    <a:ext uri="{9D8B030D-6E8A-4147-A177-3AD203B41FA5}">
                      <a16:colId xmlns:a16="http://schemas.microsoft.com/office/drawing/2014/main" val="139049307"/>
                    </a:ext>
                  </a:extLst>
                </a:gridCol>
                <a:gridCol w="430472">
                  <a:extLst>
                    <a:ext uri="{9D8B030D-6E8A-4147-A177-3AD203B41FA5}">
                      <a16:colId xmlns:a16="http://schemas.microsoft.com/office/drawing/2014/main" val="4192123323"/>
                    </a:ext>
                  </a:extLst>
                </a:gridCol>
                <a:gridCol w="430472">
                  <a:extLst>
                    <a:ext uri="{9D8B030D-6E8A-4147-A177-3AD203B41FA5}">
                      <a16:colId xmlns:a16="http://schemas.microsoft.com/office/drawing/2014/main" val="663667831"/>
                    </a:ext>
                  </a:extLst>
                </a:gridCol>
              </a:tblGrid>
              <a:tr h="875115">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TONELADAS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VOLUMEN M3</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50" b="1" i="0" u="none" strike="noStrike">
                          <a:solidFill>
                            <a:srgbClr val="002060"/>
                          </a:solidFill>
                          <a:effectLst/>
                          <a:latin typeface="Calibri" panose="020F0502020204030204" pitchFamily="34" charset="0"/>
                        </a:rPr>
                        <a:t>SOLICITUDES ATENDIDAS</a:t>
                      </a:r>
                    </a:p>
                  </a:txBody>
                  <a:tcPr marL="0" marR="0" marT="0" marB="0" vert="vert27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4012552691"/>
                  </a:ext>
                </a:extLst>
              </a:tr>
              <a:tr h="233697">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413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281</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64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169</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46</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133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173</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18</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37</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ene-24</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340</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752</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825</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2818696053"/>
                  </a:ext>
                </a:extLst>
              </a:tr>
              <a:tr h="233697">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243</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157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425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252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69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189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144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52</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31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45</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112</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feb-24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552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795</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888</a:t>
                      </a:r>
                    </a:p>
                  </a:txBody>
                  <a:tcPr marL="0" marR="0" marT="0" marB="0" anchor="ctr">
                    <a:lnL>
                      <a:noFill/>
                    </a:lnL>
                    <a:lnR>
                      <a:noFill/>
                    </a:lnR>
                    <a:lnT>
                      <a:noFill/>
                    </a:lnT>
                    <a:lnB>
                      <a:noFill/>
                    </a:lnB>
                    <a:noFill/>
                  </a:tcPr>
                </a:tc>
                <a:extLst>
                  <a:ext uri="{0D108BD9-81ED-4DB2-BD59-A6C34878D82A}">
                    <a16:rowId xmlns:a16="http://schemas.microsoft.com/office/drawing/2014/main" val="327992267"/>
                  </a:ext>
                </a:extLst>
              </a:tr>
              <a:tr h="233697">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198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199</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140</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332</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256</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74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141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115</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35</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121</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150</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0"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34</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38</a:t>
                      </a:r>
                    </a:p>
                  </a:txBody>
                  <a:tcPr marL="0" marR="0" marT="0" marB="0" anchor="ctr">
                    <a:lnL>
                      <a:noFill/>
                    </a:lnL>
                    <a:lnR>
                      <a:noFill/>
                    </a:lnR>
                    <a:lnT>
                      <a:noFill/>
                    </a:lnT>
                    <a:lnB>
                      <a:noFill/>
                    </a:lnB>
                    <a:solidFill>
                      <a:srgbClr val="EBF1E9"/>
                    </a:solidFill>
                  </a:tcPr>
                </a:tc>
                <a:tc>
                  <a:txBody>
                    <a:bodyPr/>
                    <a:lstStyle/>
                    <a:p>
                      <a:pPr algn="ctr" rtl="0" fontAlgn="ctr"/>
                      <a:r>
                        <a:rPr lang="es-CO" sz="1050" b="0" i="0" u="none" strike="noStrike">
                          <a:solidFill>
                            <a:srgbClr val="203864"/>
                          </a:solidFill>
                          <a:effectLst/>
                          <a:highlight>
                            <a:srgbClr val="EBF1E9"/>
                          </a:highlight>
                          <a:latin typeface="Calibri" panose="020F0502020204030204" pitchFamily="34" charset="0"/>
                        </a:rPr>
                        <a:t>92</a:t>
                      </a:r>
                    </a:p>
                  </a:txBody>
                  <a:tcPr marL="0" marR="0" marT="0" marB="0" anchor="ctr">
                    <a:lnL>
                      <a:noFill/>
                    </a:lnL>
                    <a:lnR>
                      <a:noFill/>
                    </a:lnR>
                    <a:lnT>
                      <a:noFill/>
                    </a:lnT>
                    <a:lnB>
                      <a:noFill/>
                    </a:lnB>
                    <a:solidFill>
                      <a:srgbClr val="EBF1E9"/>
                    </a:solidFill>
                  </a:tcPr>
                </a:tc>
                <a:tc>
                  <a:txBody>
                    <a:bodyPr/>
                    <a:lstStyle/>
                    <a:p>
                      <a:pPr algn="l" fontAlgn="b"/>
                      <a:endParaRPr lang="es-CO" sz="1050" b="0"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mar-24</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481</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632</a:t>
                      </a:r>
                    </a:p>
                  </a:txBody>
                  <a:tcPr marL="0" marR="0" marT="0" marB="0" anchor="ctr">
                    <a:lnL>
                      <a:noFill/>
                    </a:lnL>
                    <a:lnR>
                      <a:noFill/>
                    </a:lnR>
                    <a:lnT>
                      <a:noFill/>
                    </a:lnT>
                    <a:lnB>
                      <a:noFill/>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812</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583560909"/>
                  </a:ext>
                </a:extLst>
              </a:tr>
              <a:tr h="233697">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214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299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279</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71</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194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131</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40</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96</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168</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27</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79</a:t>
                      </a:r>
                    </a:p>
                  </a:txBody>
                  <a:tcPr marL="0" marR="0" marT="0" marB="0" anchor="ctr">
                    <a:lnL>
                      <a:noFill/>
                    </a:lnL>
                    <a:lnR>
                      <a:noFill/>
                    </a:lnR>
                    <a:lnT>
                      <a:noFill/>
                    </a:lnT>
                    <a:lnB>
                      <a:noFill/>
                    </a:lnB>
                    <a:noFill/>
                  </a:tcPr>
                </a:tc>
                <a:tc>
                  <a:txBody>
                    <a:bodyPr/>
                    <a:lstStyle/>
                    <a:p>
                      <a:pPr algn="ctr" rtl="0" fontAlgn="ctr"/>
                      <a:r>
                        <a:rPr lang="es-CO" sz="1050" b="0" i="0" u="none" strike="noStrike">
                          <a:solidFill>
                            <a:srgbClr val="203864"/>
                          </a:solidFill>
                          <a:effectLst/>
                          <a:latin typeface="Calibri" panose="020F0502020204030204" pitchFamily="34" charset="0"/>
                        </a:rPr>
                        <a:t>104</a:t>
                      </a:r>
                    </a:p>
                  </a:txBody>
                  <a:tcPr marL="0" marR="0" marT="0" marB="0" anchor="ctr">
                    <a:lnL>
                      <a:noFill/>
                    </a:lnL>
                    <a:lnR>
                      <a:noFill/>
                    </a:lnR>
                    <a:lnT>
                      <a:noFill/>
                    </a:lnT>
                    <a:lnB>
                      <a:noFill/>
                    </a:lnB>
                    <a:noFill/>
                  </a:tcPr>
                </a:tc>
                <a:tc>
                  <a:txBody>
                    <a:bodyPr/>
                    <a:lstStyle/>
                    <a:p>
                      <a:pPr algn="ctr" fontAlgn="ctr"/>
                      <a:endParaRPr lang="es-CO" sz="105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002060"/>
                          </a:solidFill>
                          <a:effectLst/>
                          <a:latin typeface="Calibri" panose="020F0502020204030204" pitchFamily="34" charset="0"/>
                        </a:rPr>
                        <a:t>abr-24</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522</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667</a:t>
                      </a:r>
                    </a:p>
                  </a:txBody>
                  <a:tcPr marL="0" marR="0" marT="0" marB="0" anchor="ctr">
                    <a:lnL>
                      <a:noFill/>
                    </a:lnL>
                    <a:lnR>
                      <a:noFill/>
                    </a:lnR>
                    <a:lnT>
                      <a:noFill/>
                    </a:lnT>
                    <a:lnB>
                      <a:noFill/>
                    </a:lnB>
                    <a:noFill/>
                  </a:tcPr>
                </a:tc>
                <a:tc>
                  <a:txBody>
                    <a:bodyPr/>
                    <a:lstStyle/>
                    <a:p>
                      <a:pPr algn="ctr" rtl="0" fontAlgn="ctr"/>
                      <a:r>
                        <a:rPr lang="es-CO" sz="1050" b="1" i="0" u="none" strike="noStrike">
                          <a:solidFill>
                            <a:srgbClr val="203864"/>
                          </a:solidFill>
                          <a:effectLst/>
                          <a:latin typeface="Calibri" panose="020F0502020204030204" pitchFamily="34" charset="0"/>
                        </a:rPr>
                        <a:t>896</a:t>
                      </a:r>
                    </a:p>
                  </a:txBody>
                  <a:tcPr marL="0" marR="0" marT="0" marB="0" anchor="ctr">
                    <a:lnL>
                      <a:noFill/>
                    </a:lnL>
                    <a:lnR>
                      <a:noFill/>
                    </a:lnR>
                    <a:lnT>
                      <a:noFill/>
                    </a:lnT>
                    <a:lnB>
                      <a:noFill/>
                    </a:lnB>
                    <a:noFill/>
                  </a:tcPr>
                </a:tc>
                <a:extLst>
                  <a:ext uri="{0D108BD9-81ED-4DB2-BD59-A6C34878D82A}">
                    <a16:rowId xmlns:a16="http://schemas.microsoft.com/office/drawing/2014/main" val="257705936"/>
                  </a:ext>
                </a:extLst>
              </a:tr>
              <a:tr h="233697">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772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0</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776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563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1.469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1.068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278</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693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513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173</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485</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682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109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199</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382</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b"/>
                      <a:endParaRPr lang="es-CO" sz="1050" b="1" i="0" u="none" strike="noStrike">
                        <a:solidFill>
                          <a:srgbClr val="000000"/>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ctr" rtl="0" fontAlgn="ctr"/>
                      <a:r>
                        <a:rPr lang="es-CO" sz="1050" b="1" i="0" u="none" strike="noStrike">
                          <a:solidFill>
                            <a:srgbClr val="002060"/>
                          </a:solidFill>
                          <a:effectLst/>
                          <a:highlight>
                            <a:srgbClr val="EBF1E9"/>
                          </a:highlight>
                          <a:latin typeface="Calibri" panose="020F0502020204030204" pitchFamily="34" charset="0"/>
                        </a:rPr>
                        <a:t>TOTAL</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1.896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a:solidFill>
                            <a:srgbClr val="203864"/>
                          </a:solidFill>
                          <a:effectLst/>
                          <a:highlight>
                            <a:srgbClr val="EBF1E9"/>
                          </a:highlight>
                          <a:latin typeface="Calibri" panose="020F0502020204030204" pitchFamily="34" charset="0"/>
                        </a:rPr>
                        <a:t>2.846</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50" b="1" i="0" u="none" strike="noStrike" dirty="0">
                          <a:solidFill>
                            <a:srgbClr val="203864"/>
                          </a:solidFill>
                          <a:effectLst/>
                          <a:highlight>
                            <a:srgbClr val="EBF1E9"/>
                          </a:highlight>
                          <a:latin typeface="Calibri" panose="020F0502020204030204" pitchFamily="34" charset="0"/>
                        </a:rPr>
                        <a:t>3.421</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975068095"/>
                  </a:ext>
                </a:extLst>
              </a:tr>
            </a:tbl>
          </a:graphicData>
        </a:graphic>
      </p:graphicFrame>
    </p:spTree>
    <p:extLst>
      <p:ext uri="{BB962C8B-B14F-4D97-AF65-F5344CB8AC3E}">
        <p14:creationId xmlns:p14="http://schemas.microsoft.com/office/powerpoint/2010/main" val="41475813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ángulo 2">
            <a:extLst>
              <a:ext uri="{FF2B5EF4-FFF2-40B4-BE49-F238E27FC236}">
                <a16:creationId xmlns:a16="http://schemas.microsoft.com/office/drawing/2014/main" id="{6420F684-5B6F-46FB-8F33-3677DFD10446}"/>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1D7FD74D-CBD8-4416-A172-CF63C1A90C4C}"/>
              </a:ext>
            </a:extLst>
          </p:cNvPr>
          <p:cNvCxnSpPr>
            <a:cxnSpLocks/>
          </p:cNvCxnSpPr>
          <p:nvPr/>
        </p:nvCxnSpPr>
        <p:spPr>
          <a:xfrm>
            <a:off x="0" y="11017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3316" name="Imagen 10">
            <a:extLst>
              <a:ext uri="{FF2B5EF4-FFF2-40B4-BE49-F238E27FC236}">
                <a16:creationId xmlns:a16="http://schemas.microsoft.com/office/drawing/2014/main" id="{D83ABB89-25C9-43DF-80AD-6D17A4D25A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515767" y="299207"/>
            <a:ext cx="2147888" cy="484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57" name="Imagen 8">
            <a:extLst>
              <a:ext uri="{FF2B5EF4-FFF2-40B4-BE49-F238E27FC236}">
                <a16:creationId xmlns:a16="http://schemas.microsoft.com/office/drawing/2014/main" id="{676440E4-B57B-4C84-8A12-E9335F22DEDD}"/>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87312"/>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F4553E2E-EA0E-47FE-A582-16D4EA7E28D0}"/>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mayo de 2024</a:t>
            </a:r>
          </a:p>
        </p:txBody>
      </p:sp>
      <p:sp>
        <p:nvSpPr>
          <p:cNvPr id="11" name="CuadroTexto 4">
            <a:extLst>
              <a:ext uri="{FF2B5EF4-FFF2-40B4-BE49-F238E27FC236}">
                <a16:creationId xmlns:a16="http://schemas.microsoft.com/office/drawing/2014/main" id="{E6EF5074-12AD-4BA6-9F6D-15D35377C38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7E1271F6-589D-4BBF-923E-5A738FA988A0}"/>
              </a:ext>
            </a:extLst>
          </p:cNvPr>
          <p:cNvSpPr txBox="1"/>
          <p:nvPr/>
        </p:nvSpPr>
        <p:spPr>
          <a:xfrm>
            <a:off x="1742019" y="3981630"/>
            <a:ext cx="7868705" cy="830997"/>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lang="pt-BR" sz="1200" dirty="0">
                <a:solidFill>
                  <a:srgbClr val="4472C4">
                    <a:lumMod val="50000"/>
                  </a:srgbClr>
                </a:solidFill>
                <a:latin typeface="Calibri" panose="020F0502020204030204"/>
              </a:rPr>
              <a:t>31 de mayo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lang="es-MX" sz="1200" dirty="0">
                <a:solidFill>
                  <a:srgbClr val="4472C4">
                    <a:lumMod val="50000"/>
                  </a:srgbClr>
                </a:solidFill>
                <a:latin typeface="Calibri" panose="020F0502020204030204"/>
              </a:rPr>
              <a:t>31 de mayo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s-CO"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graphicFrame>
        <p:nvGraphicFramePr>
          <p:cNvPr id="5" name="Tabla 4">
            <a:extLst>
              <a:ext uri="{FF2B5EF4-FFF2-40B4-BE49-F238E27FC236}">
                <a16:creationId xmlns:a16="http://schemas.microsoft.com/office/drawing/2014/main" id="{7F3603B7-D108-27B7-AAF0-F48773E3CF24}"/>
              </a:ext>
            </a:extLst>
          </p:cNvPr>
          <p:cNvGraphicFramePr>
            <a:graphicFrameLocks noGrp="1"/>
          </p:cNvGraphicFramePr>
          <p:nvPr/>
        </p:nvGraphicFramePr>
        <p:xfrm>
          <a:off x="1835150" y="2428331"/>
          <a:ext cx="7775575" cy="1304639"/>
        </p:xfrm>
        <a:graphic>
          <a:graphicData uri="http://schemas.openxmlformats.org/drawingml/2006/table">
            <a:tbl>
              <a:tblPr/>
              <a:tblGrid>
                <a:gridCol w="757054">
                  <a:extLst>
                    <a:ext uri="{9D8B030D-6E8A-4147-A177-3AD203B41FA5}">
                      <a16:colId xmlns:a16="http://schemas.microsoft.com/office/drawing/2014/main" val="2072326758"/>
                    </a:ext>
                  </a:extLst>
                </a:gridCol>
                <a:gridCol w="1299609">
                  <a:extLst>
                    <a:ext uri="{9D8B030D-6E8A-4147-A177-3AD203B41FA5}">
                      <a16:colId xmlns:a16="http://schemas.microsoft.com/office/drawing/2014/main" val="2119557655"/>
                    </a:ext>
                  </a:extLst>
                </a:gridCol>
                <a:gridCol w="996788">
                  <a:extLst>
                    <a:ext uri="{9D8B030D-6E8A-4147-A177-3AD203B41FA5}">
                      <a16:colId xmlns:a16="http://schemas.microsoft.com/office/drawing/2014/main" val="2530774265"/>
                    </a:ext>
                  </a:extLst>
                </a:gridCol>
                <a:gridCol w="757054">
                  <a:extLst>
                    <a:ext uri="{9D8B030D-6E8A-4147-A177-3AD203B41FA5}">
                      <a16:colId xmlns:a16="http://schemas.microsoft.com/office/drawing/2014/main" val="1551448475"/>
                    </a:ext>
                  </a:extLst>
                </a:gridCol>
                <a:gridCol w="1466792">
                  <a:extLst>
                    <a:ext uri="{9D8B030D-6E8A-4147-A177-3AD203B41FA5}">
                      <a16:colId xmlns:a16="http://schemas.microsoft.com/office/drawing/2014/main" val="524082059"/>
                    </a:ext>
                  </a:extLst>
                </a:gridCol>
                <a:gridCol w="2498278">
                  <a:extLst>
                    <a:ext uri="{9D8B030D-6E8A-4147-A177-3AD203B41FA5}">
                      <a16:colId xmlns:a16="http://schemas.microsoft.com/office/drawing/2014/main" val="2348920940"/>
                    </a:ext>
                  </a:extLst>
                </a:gridCol>
              </a:tblGrid>
              <a:tr h="519323">
                <a:tc>
                  <a:txBody>
                    <a:bodyPr/>
                    <a:lstStyle/>
                    <a:p>
                      <a:pPr algn="ctr" rtl="0" fontAlgn="ctr"/>
                      <a:r>
                        <a:rPr lang="es-CO" sz="1100" b="1" i="0" u="none" strike="noStrike">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NOM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CO" sz="1100" b="1" i="0" u="none" strike="noStrike">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RECOLECCION PUERTA A PUERTA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BF1E9"/>
                    </a:solidFill>
                  </a:tcPr>
                </a:tc>
                <a:extLst>
                  <a:ext uri="{0D108BD9-81ED-4DB2-BD59-A6C34878D82A}">
                    <a16:rowId xmlns:a16="http://schemas.microsoft.com/office/drawing/2014/main" val="1997959362"/>
                  </a:ext>
                </a:extLst>
              </a:tr>
              <a:tr h="265994">
                <a:tc>
                  <a:txBody>
                    <a:bodyPr/>
                    <a:lstStyle/>
                    <a:p>
                      <a:pPr algn="ctr" rtl="0" fontAlgn="ctr"/>
                      <a:r>
                        <a:rPr lang="es-CO" sz="1100" b="0" i="0" u="none" strike="noStrike">
                          <a:solidFill>
                            <a:srgbClr val="203764"/>
                          </a:solidFill>
                          <a:effectLst/>
                          <a:latin typeface="Calibri" panose="020F0502020204030204" pitchFamily="34" charset="0"/>
                        </a:rPr>
                        <a:t>12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BARRIOS UNIDOS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55.395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79.046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823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135</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1645478814"/>
                  </a:ext>
                </a:extLst>
              </a:tr>
              <a:tr h="265994">
                <a:tc>
                  <a:txBody>
                    <a:bodyPr/>
                    <a:lstStyle/>
                    <a:p>
                      <a:pPr algn="ctr" rtl="0" fontAlgn="ctr"/>
                      <a:r>
                        <a:rPr lang="es-CO" sz="1100" b="0" i="0" u="none" strike="noStrike">
                          <a:solidFill>
                            <a:srgbClr val="203764"/>
                          </a:solidFill>
                          <a:effectLst/>
                          <a:latin typeface="Calibri" panose="020F0502020204030204" pitchFamily="34" charset="0"/>
                        </a:rPr>
                        <a:t>10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ENGATIVÁ</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231.826</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318.809</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775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227</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714464048"/>
                  </a:ext>
                </a:extLst>
              </a:tr>
              <a:tr h="253328">
                <a:tc gridSpan="2">
                  <a:txBody>
                    <a:bodyPr/>
                    <a:lstStyle/>
                    <a:p>
                      <a:pPr algn="ctr" rtl="0" fontAlgn="ctr"/>
                      <a:r>
                        <a:rPr lang="es-CO" sz="1100" b="1" i="0" u="none" strike="noStrike" dirty="0">
                          <a:solidFill>
                            <a:srgbClr val="203764"/>
                          </a:solidFill>
                          <a:effectLst/>
                          <a:latin typeface="Calibri" panose="020F0502020204030204" pitchFamily="34" charset="0"/>
                        </a:rPr>
                        <a:t>Total ASE 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1" i="0" u="none" strike="noStrike" dirty="0">
                          <a:solidFill>
                            <a:srgbClr val="203764"/>
                          </a:solidFill>
                          <a:effectLst/>
                          <a:latin typeface="Calibri" panose="020F0502020204030204" pitchFamily="34" charset="0"/>
                        </a:rPr>
                        <a:t>287.221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a:solidFill>
                            <a:srgbClr val="203764"/>
                          </a:solidFill>
                          <a:effectLst/>
                          <a:latin typeface="Calibri" panose="020F0502020204030204" pitchFamily="34" charset="0"/>
                        </a:rPr>
                        <a:t>397.855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203764"/>
                          </a:solidFill>
                          <a:effectLst/>
                          <a:latin typeface="Calibri" panose="020F0502020204030204" pitchFamily="34" charset="0"/>
                        </a:rPr>
                        <a:t>1.598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203764"/>
                          </a:solidFill>
                          <a:effectLst/>
                          <a:latin typeface="Calibri" panose="020F0502020204030204" pitchFamily="34" charset="0"/>
                        </a:rPr>
                        <a:t>362</a:t>
                      </a:r>
                    </a:p>
                  </a:txBody>
                  <a:tcPr marL="0" marR="0" marT="0" marB="0" anchor="ctr">
                    <a:lnL w="12700" cap="flat" cmpd="sng" algn="ctr">
                      <a:solidFill>
                        <a:srgbClr val="A9D08E"/>
                      </a:solidFill>
                      <a:prstDash val="solid"/>
                      <a:round/>
                      <a:headEnd type="none" w="med" len="med"/>
                      <a:tailEnd type="none" w="med" len="med"/>
                    </a:lnL>
                    <a:lnR w="6350" cap="flat" cmpd="sng" algn="ctr">
                      <a:solidFill>
                        <a:srgbClr val="548235"/>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3736659423"/>
                  </a:ext>
                </a:extLst>
              </a:tr>
            </a:tbl>
          </a:graphicData>
        </a:graphic>
      </p:graphicFrame>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66748"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1342" y="138502"/>
            <a:ext cx="878850" cy="818049"/>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79208" y="412867"/>
            <a:ext cx="1570957" cy="354263"/>
          </a:xfrm>
          <a:prstGeom prst="rect">
            <a:avLst/>
          </a:prstGeom>
        </p:spPr>
      </p:pic>
      <p:sp>
        <p:nvSpPr>
          <p:cNvPr id="8" name="CuadroTexto 7">
            <a:extLst>
              <a:ext uri="{FF2B5EF4-FFF2-40B4-BE49-F238E27FC236}">
                <a16:creationId xmlns:a16="http://schemas.microsoft.com/office/drawing/2014/main" id="{840263A6-BB1F-42F4-8F40-53B9899B36D7}"/>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mayo de 2024</a:t>
            </a:r>
          </a:p>
        </p:txBody>
      </p:sp>
      <p:sp>
        <p:nvSpPr>
          <p:cNvPr id="10" name="CuadroTexto 4">
            <a:extLst>
              <a:ext uri="{FF2B5EF4-FFF2-40B4-BE49-F238E27FC236}">
                <a16:creationId xmlns:a16="http://schemas.microsoft.com/office/drawing/2014/main" id="{875126EB-9AF7-4507-87B3-5FCFED86E24E}"/>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A89FB168-973E-5CB7-478B-3B3EB214E89B}"/>
              </a:ext>
            </a:extLst>
          </p:cNvPr>
          <p:cNvGraphicFramePr>
            <a:graphicFrameLocks noGrp="1"/>
          </p:cNvGraphicFramePr>
          <p:nvPr/>
        </p:nvGraphicFramePr>
        <p:xfrm>
          <a:off x="1835150" y="2242198"/>
          <a:ext cx="7128098" cy="1386560"/>
        </p:xfrm>
        <a:graphic>
          <a:graphicData uri="http://schemas.openxmlformats.org/drawingml/2006/table">
            <a:tbl>
              <a:tblPr>
                <a:tableStyleId>{5C22544A-7EE6-4342-B048-85BDC9FD1C3A}</a:tableStyleId>
              </a:tblPr>
              <a:tblGrid>
                <a:gridCol w="2631723">
                  <a:extLst>
                    <a:ext uri="{9D8B030D-6E8A-4147-A177-3AD203B41FA5}">
                      <a16:colId xmlns:a16="http://schemas.microsoft.com/office/drawing/2014/main" val="4034886128"/>
                    </a:ext>
                  </a:extLst>
                </a:gridCol>
                <a:gridCol w="1208931">
                  <a:extLst>
                    <a:ext uri="{9D8B030D-6E8A-4147-A177-3AD203B41FA5}">
                      <a16:colId xmlns:a16="http://schemas.microsoft.com/office/drawing/2014/main" val="60539990"/>
                    </a:ext>
                  </a:extLst>
                </a:gridCol>
                <a:gridCol w="1580094">
                  <a:extLst>
                    <a:ext uri="{9D8B030D-6E8A-4147-A177-3AD203B41FA5}">
                      <a16:colId xmlns:a16="http://schemas.microsoft.com/office/drawing/2014/main" val="1695695432"/>
                    </a:ext>
                  </a:extLst>
                </a:gridCol>
                <a:gridCol w="1707350">
                  <a:extLst>
                    <a:ext uri="{9D8B030D-6E8A-4147-A177-3AD203B41FA5}">
                      <a16:colId xmlns:a16="http://schemas.microsoft.com/office/drawing/2014/main" val="3883315198"/>
                    </a:ext>
                  </a:extLst>
                </a:gridCol>
              </a:tblGrid>
              <a:tr h="377154">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highlight>
                            <a:srgbClr val="E2EFDA"/>
                          </a:highlight>
                          <a:latin typeface="Calibri" panose="020F0502020204030204" pitchFamily="34" charset="0"/>
                        </a:rPr>
                        <a:t>ABRIL-2024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highlight>
                            <a:srgbClr val="E2EFDA"/>
                          </a:highlight>
                          <a:latin typeface="Calibri" panose="020F0502020204030204" pitchFamily="34" charset="0"/>
                        </a:rPr>
                        <a:t>MAYO-2024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mn-lt"/>
                        </a:rPr>
                        <a:t>% PARTICIPACIÓN</a:t>
                      </a:r>
                    </a:p>
                    <a:p>
                      <a:pPr algn="ctr" rtl="0" fontAlgn="ctr"/>
                      <a:r>
                        <a:rPr lang="es-CO" sz="1100" b="1" i="0" u="none" strike="noStrike" dirty="0">
                          <a:solidFill>
                            <a:srgbClr val="002060"/>
                          </a:solidFill>
                          <a:effectLst/>
                          <a:highlight>
                            <a:srgbClr val="E2EFDA"/>
                          </a:highlight>
                          <a:latin typeface="+mn-lt"/>
                        </a:rPr>
                        <a:t>(MAY-24)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46939">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80413">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286.834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287.221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82054">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286.834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287.221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5" name="CuadroTexto 4">
            <a:extLst>
              <a:ext uri="{FF2B5EF4-FFF2-40B4-BE49-F238E27FC236}">
                <a16:creationId xmlns:a16="http://schemas.microsoft.com/office/drawing/2014/main" id="{643ADE50-BF81-27AC-7B8C-2C9625981BAB}"/>
              </a:ext>
            </a:extLst>
          </p:cNvPr>
          <p:cNvSpPr txBox="1"/>
          <p:nvPr/>
        </p:nvSpPr>
        <p:spPr>
          <a:xfrm>
            <a:off x="1835150" y="3925673"/>
            <a:ext cx="7250484" cy="646331"/>
          </a:xfrm>
          <a:prstGeom prst="rect">
            <a:avLst/>
          </a:prstGeom>
          <a:noFill/>
        </p:spPr>
        <p:txBody>
          <a:bodyPr wrap="square" rtlCol="0">
            <a:spAutoFit/>
          </a:bodyPr>
          <a:lstStyle/>
          <a:p>
            <a:pPr marL="228600" indent="-228600">
              <a:buFontTx/>
              <a:buAutoNum type="arabicPeriod"/>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t>
            </a:r>
            <a:r>
              <a:rPr lang="pt-BR" sz="1200" dirty="0">
                <a:solidFill>
                  <a:srgbClr val="4472C4">
                    <a:lumMod val="50000"/>
                  </a:srgbClr>
                </a:solidFill>
                <a:latin typeface="Calibri" panose="020F0502020204030204"/>
              </a:rPr>
              <a:t>31</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a:t>
            </a:r>
            <a:r>
              <a:rPr lang="pt-BR" sz="1200" dirty="0">
                <a:solidFill>
                  <a:srgbClr val="4472C4">
                    <a:lumMod val="50000"/>
                  </a:srgbClr>
                </a:solidFill>
                <a:latin typeface="Calibri" panose="020F0502020204030204"/>
              </a:rPr>
              <a:t>de mayo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832647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774952-9F92-49A3-B1E0-9FA10B5D443A}"/>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2498F2C1-91A4-4D90-8A50-DE39E10E7D9E}"/>
              </a:ext>
            </a:extLst>
          </p:cNvPr>
          <p:cNvCxnSpPr>
            <a:cxnSpLocks/>
          </p:cNvCxnSpPr>
          <p:nvPr/>
        </p:nvCxnSpPr>
        <p:spPr>
          <a:xfrm>
            <a:off x="0" y="1179729"/>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9" name="Imagen 8">
            <a:extLst>
              <a:ext uri="{FF2B5EF4-FFF2-40B4-BE49-F238E27FC236}">
                <a16:creationId xmlns:a16="http://schemas.microsoft.com/office/drawing/2014/main" id="{C9C6D8E7-E3C5-4061-A734-12108E90099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74187" y="94175"/>
            <a:ext cx="956363" cy="890200"/>
          </a:xfrm>
          <a:prstGeom prst="rect">
            <a:avLst/>
          </a:prstGeom>
        </p:spPr>
      </p:pic>
      <p:pic>
        <p:nvPicPr>
          <p:cNvPr id="11" name="Imagen 10">
            <a:extLst>
              <a:ext uri="{FF2B5EF4-FFF2-40B4-BE49-F238E27FC236}">
                <a16:creationId xmlns:a16="http://schemas.microsoft.com/office/drawing/2014/main" id="{34BB3334-2FB4-48B6-8BBB-B081BF793B3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6850" y="240486"/>
            <a:ext cx="1570957" cy="354263"/>
          </a:xfrm>
          <a:prstGeom prst="rect">
            <a:avLst/>
          </a:prstGeom>
        </p:spPr>
      </p:pic>
      <p:sp>
        <p:nvSpPr>
          <p:cNvPr id="12" name="CuadroTexto 11">
            <a:extLst>
              <a:ext uri="{FF2B5EF4-FFF2-40B4-BE49-F238E27FC236}">
                <a16:creationId xmlns:a16="http://schemas.microsoft.com/office/drawing/2014/main" id="{7F22A2E5-A5E1-451B-8AE4-965572E4A6A1}"/>
              </a:ext>
            </a:extLst>
          </p:cNvPr>
          <p:cNvSpPr txBox="1"/>
          <p:nvPr/>
        </p:nvSpPr>
        <p:spPr>
          <a:xfrm>
            <a:off x="1063689" y="113533"/>
            <a:ext cx="10562253"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mayo de 2024</a:t>
            </a:r>
          </a:p>
        </p:txBody>
      </p:sp>
      <p:sp>
        <p:nvSpPr>
          <p:cNvPr id="10" name="CuadroTexto 4">
            <a:extLst>
              <a:ext uri="{FF2B5EF4-FFF2-40B4-BE49-F238E27FC236}">
                <a16:creationId xmlns:a16="http://schemas.microsoft.com/office/drawing/2014/main" id="{2E3D8371-95B8-4199-955C-E43ACACA1234}"/>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4" name="Tabla 3">
            <a:extLst>
              <a:ext uri="{FF2B5EF4-FFF2-40B4-BE49-F238E27FC236}">
                <a16:creationId xmlns:a16="http://schemas.microsoft.com/office/drawing/2014/main" id="{07FB9283-5CC4-B7E9-ABC7-9C4352F8A803}"/>
              </a:ext>
            </a:extLst>
          </p:cNvPr>
          <p:cNvGraphicFramePr>
            <a:graphicFrameLocks noGrp="1"/>
          </p:cNvGraphicFramePr>
          <p:nvPr/>
        </p:nvGraphicFramePr>
        <p:xfrm>
          <a:off x="1951024"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chemeClr val="accent1">
                              <a:lumMod val="50000"/>
                            </a:schemeClr>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chemeClr val="accent1">
                              <a:lumMod val="50000"/>
                            </a:schemeClr>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chemeClr val="accent1">
                              <a:lumMod val="50000"/>
                            </a:schemeClr>
                          </a:solidFill>
                          <a:effectLst/>
                          <a:latin typeface="+mn-lt"/>
                        </a:rPr>
                        <a:t>4</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287.221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94.793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chemeClr val="accent1">
                              <a:lumMod val="50000"/>
                            </a:schemeClr>
                          </a:solidFill>
                          <a:effectLst/>
                          <a:latin typeface="+mn-lt"/>
                        </a:rPr>
                        <a:t>33,00%</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5" name="CuadroTexto 4">
            <a:extLst>
              <a:ext uri="{FF2B5EF4-FFF2-40B4-BE49-F238E27FC236}">
                <a16:creationId xmlns:a16="http://schemas.microsoft.com/office/drawing/2014/main" id="{52794973-7044-7C12-6647-E738110290F0}"/>
              </a:ext>
            </a:extLst>
          </p:cNvPr>
          <p:cNvSpPr txBox="1"/>
          <p:nvPr/>
        </p:nvSpPr>
        <p:spPr>
          <a:xfrm>
            <a:off x="1910080" y="3752991"/>
            <a:ext cx="6968608"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a:t>
            </a:r>
            <a:r>
              <a:rPr lang="pt-BR" sz="1200" dirty="0">
                <a:solidFill>
                  <a:srgbClr val="4472C4">
                    <a:lumMod val="50000"/>
                  </a:srgbClr>
                </a:solidFill>
                <a:latin typeface="Calibri" panose="020F0502020204030204"/>
              </a:rPr>
              <a:t>de mayo </a:t>
            </a:r>
            <a:r>
              <a:rPr kumimoji="0" lang="pt-BR"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463208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ángulo 2">
            <a:extLst>
              <a:ext uri="{FF2B5EF4-FFF2-40B4-BE49-F238E27FC236}">
                <a16:creationId xmlns:a16="http://schemas.microsoft.com/office/drawing/2014/main" id="{0D556F27-E68E-49D3-ABBF-E320D5B47F59}"/>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52749624-A64B-4436-8DB7-6F083DEE945A}"/>
              </a:ext>
            </a:extLst>
          </p:cNvPr>
          <p:cNvCxnSpPr>
            <a:cxnSpLocks/>
          </p:cNvCxnSpPr>
          <p:nvPr/>
        </p:nvCxnSpPr>
        <p:spPr>
          <a:xfrm>
            <a:off x="118268" y="1137516"/>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5364" name="Imagen 10">
            <a:extLst>
              <a:ext uri="{FF2B5EF4-FFF2-40B4-BE49-F238E27FC236}">
                <a16:creationId xmlns:a16="http://schemas.microsoft.com/office/drawing/2014/main" id="{9E691D79-9A17-432E-A73B-B3CBAFCC35E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893116" y="309456"/>
            <a:ext cx="1784717" cy="603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95" name="Imagen 8">
            <a:extLst>
              <a:ext uri="{FF2B5EF4-FFF2-40B4-BE49-F238E27FC236}">
                <a16:creationId xmlns:a16="http://schemas.microsoft.com/office/drawing/2014/main" id="{21753E94-4353-432B-A08E-99E336B106D2}"/>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33388" y="101600"/>
            <a:ext cx="973137" cy="90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9">
            <a:extLst>
              <a:ext uri="{FF2B5EF4-FFF2-40B4-BE49-F238E27FC236}">
                <a16:creationId xmlns:a16="http://schemas.microsoft.com/office/drawing/2014/main" id="{893C46A5-D87B-40C5-B624-A7AFE591066D}"/>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catastro de suscriptores a mayo de 2024</a:t>
            </a:r>
          </a:p>
        </p:txBody>
      </p:sp>
      <p:sp>
        <p:nvSpPr>
          <p:cNvPr id="11" name="CuadroTexto 4">
            <a:extLst>
              <a:ext uri="{FF2B5EF4-FFF2-40B4-BE49-F238E27FC236}">
                <a16:creationId xmlns:a16="http://schemas.microsoft.com/office/drawing/2014/main" id="{F49C08EE-04C1-4565-AD4A-D510F839E570}"/>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3" name="CuadroTexto 2">
            <a:extLst>
              <a:ext uri="{FF2B5EF4-FFF2-40B4-BE49-F238E27FC236}">
                <a16:creationId xmlns:a16="http://schemas.microsoft.com/office/drawing/2014/main" id="{FFD46E05-BD46-B10C-87EA-B62817B70D95}"/>
              </a:ext>
            </a:extLst>
          </p:cNvPr>
          <p:cNvSpPr txBox="1"/>
          <p:nvPr/>
        </p:nvSpPr>
        <p:spPr>
          <a:xfrm>
            <a:off x="1835149" y="3762379"/>
            <a:ext cx="7868705"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unidades residenciales y no residenciales y predios con descuento puerta a puerta.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Archivos planos de catastro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mayo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a:p>
            <a:pPr>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2. Fuente Información predios desocupados. Reportes del SIGAB con corte al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mayo de 2024</a:t>
            </a: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a:t>
            </a:r>
          </a:p>
        </p:txBody>
      </p:sp>
      <p:graphicFrame>
        <p:nvGraphicFramePr>
          <p:cNvPr id="5" name="Tabla 4">
            <a:extLst>
              <a:ext uri="{FF2B5EF4-FFF2-40B4-BE49-F238E27FC236}">
                <a16:creationId xmlns:a16="http://schemas.microsoft.com/office/drawing/2014/main" id="{4F63169C-4FE2-5D47-3391-6F041F70176C}"/>
              </a:ext>
            </a:extLst>
          </p:cNvPr>
          <p:cNvGraphicFramePr>
            <a:graphicFrameLocks noGrp="1"/>
          </p:cNvGraphicFramePr>
          <p:nvPr/>
        </p:nvGraphicFramePr>
        <p:xfrm>
          <a:off x="1835149" y="2438403"/>
          <a:ext cx="7868706" cy="1142389"/>
        </p:xfrm>
        <a:graphic>
          <a:graphicData uri="http://schemas.openxmlformats.org/drawingml/2006/table">
            <a:tbl>
              <a:tblPr/>
              <a:tblGrid>
                <a:gridCol w="766122">
                  <a:extLst>
                    <a:ext uri="{9D8B030D-6E8A-4147-A177-3AD203B41FA5}">
                      <a16:colId xmlns:a16="http://schemas.microsoft.com/office/drawing/2014/main" val="107963493"/>
                    </a:ext>
                  </a:extLst>
                </a:gridCol>
                <a:gridCol w="1315175">
                  <a:extLst>
                    <a:ext uri="{9D8B030D-6E8A-4147-A177-3AD203B41FA5}">
                      <a16:colId xmlns:a16="http://schemas.microsoft.com/office/drawing/2014/main" val="2612853058"/>
                    </a:ext>
                  </a:extLst>
                </a:gridCol>
                <a:gridCol w="965404">
                  <a:extLst>
                    <a:ext uri="{9D8B030D-6E8A-4147-A177-3AD203B41FA5}">
                      <a16:colId xmlns:a16="http://schemas.microsoft.com/office/drawing/2014/main" val="2314877193"/>
                    </a:ext>
                  </a:extLst>
                </a:gridCol>
                <a:gridCol w="809444">
                  <a:extLst>
                    <a:ext uri="{9D8B030D-6E8A-4147-A177-3AD203B41FA5}">
                      <a16:colId xmlns:a16="http://schemas.microsoft.com/office/drawing/2014/main" val="58558935"/>
                    </a:ext>
                  </a:extLst>
                </a:gridCol>
                <a:gridCol w="1484360">
                  <a:extLst>
                    <a:ext uri="{9D8B030D-6E8A-4147-A177-3AD203B41FA5}">
                      <a16:colId xmlns:a16="http://schemas.microsoft.com/office/drawing/2014/main" val="19323813"/>
                    </a:ext>
                  </a:extLst>
                </a:gridCol>
                <a:gridCol w="2528201">
                  <a:extLst>
                    <a:ext uri="{9D8B030D-6E8A-4147-A177-3AD203B41FA5}">
                      <a16:colId xmlns:a16="http://schemas.microsoft.com/office/drawing/2014/main" val="2957520568"/>
                    </a:ext>
                  </a:extLst>
                </a:gridCol>
              </a:tblGrid>
              <a:tr h="564313">
                <a:tc>
                  <a:txBody>
                    <a:bodyPr/>
                    <a:lstStyle/>
                    <a:p>
                      <a:pPr algn="ctr" rtl="0" fontAlgn="ctr"/>
                      <a:r>
                        <a:rPr lang="es-CO" sz="1100" b="1" i="0" u="none" strike="noStrike" dirty="0">
                          <a:solidFill>
                            <a:srgbClr val="203764"/>
                          </a:solidFill>
                          <a:effectLst/>
                          <a:latin typeface="Calibri" panose="020F0502020204030204" pitchFamily="34" charset="0"/>
                        </a:rPr>
                        <a:t>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NOMBRE LOCALIDAD</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203764"/>
                          </a:solidFill>
                          <a:effectLst/>
                          <a:latin typeface="Calibri" panose="020F0502020204030204" pitchFamily="34" charset="0"/>
                        </a:rPr>
                        <a:t># SUSCRIPTORES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USUARIOS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203764"/>
                          </a:solidFill>
                          <a:effectLst/>
                          <a:latin typeface="Calibri" panose="020F0502020204030204" pitchFamily="34" charset="0"/>
                        </a:rPr>
                        <a:t># INMUEBLES DESOCUPADOS</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tc>
                  <a:txBody>
                    <a:bodyPr/>
                    <a:lstStyle/>
                    <a:p>
                      <a:pPr algn="ctr" rtl="0" fontAlgn="ctr"/>
                      <a:r>
                        <a:rPr lang="es-MX" sz="1100" b="1" i="0" u="none" strike="noStrike" dirty="0">
                          <a:solidFill>
                            <a:srgbClr val="203764"/>
                          </a:solidFill>
                          <a:effectLst/>
                          <a:latin typeface="Calibri" panose="020F0502020204030204" pitchFamily="34" charset="0"/>
                        </a:rPr>
                        <a:t>CUENTAS CON DESCUENTO POR LA NO RECOLECCIÓN PUERTA </a:t>
                      </a:r>
                      <a:r>
                        <a:rPr lang="es-MX" sz="1100" b="1" i="0" u="none" strike="noStrike" dirty="0" err="1">
                          <a:solidFill>
                            <a:srgbClr val="203764"/>
                          </a:solidFill>
                          <a:effectLst/>
                          <a:latin typeface="Calibri" panose="020F0502020204030204" pitchFamily="34" charset="0"/>
                        </a:rPr>
                        <a:t>PUERTA</a:t>
                      </a:r>
                      <a:endParaRPr lang="es-MX" sz="1100" b="1" i="0" u="none" strike="noStrike" dirty="0">
                        <a:solidFill>
                          <a:srgbClr val="203764"/>
                        </a:solidFill>
                        <a:effectLst/>
                        <a:latin typeface="Calibri" panose="020F0502020204030204" pitchFamily="34" charset="0"/>
                      </a:endParaRP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296592690"/>
                  </a:ext>
                </a:extLst>
              </a:tr>
              <a:tr h="289038">
                <a:tc>
                  <a:txBody>
                    <a:bodyPr/>
                    <a:lstStyle/>
                    <a:p>
                      <a:pPr algn="ctr" rtl="0" fontAlgn="ctr"/>
                      <a:r>
                        <a:rPr lang="es-CO" sz="1100" b="0" i="0" u="none" strike="noStrike">
                          <a:solidFill>
                            <a:srgbClr val="203764"/>
                          </a:solidFill>
                          <a:effectLst/>
                          <a:latin typeface="Calibri" panose="020F0502020204030204" pitchFamily="34" charset="0"/>
                        </a:rPr>
                        <a:t>11</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SUBA</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392.467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442.062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203764"/>
                          </a:solidFill>
                          <a:effectLst/>
                          <a:latin typeface="Calibri" panose="020F0502020204030204" pitchFamily="34" charset="0"/>
                        </a:rPr>
                        <a:t>1.002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742858644"/>
                  </a:ext>
                </a:extLst>
              </a:tr>
              <a:tr h="289038">
                <a:tc gridSpan="2">
                  <a:txBody>
                    <a:bodyPr/>
                    <a:lstStyle/>
                    <a:p>
                      <a:pPr algn="ctr" rtl="0" fontAlgn="ctr"/>
                      <a:r>
                        <a:rPr lang="es-CO" sz="1100" b="1" i="0" u="none" strike="noStrike">
                          <a:solidFill>
                            <a:srgbClr val="203764"/>
                          </a:solidFill>
                          <a:effectLst/>
                          <a:latin typeface="Calibri" panose="020F0502020204030204" pitchFamily="34" charset="0"/>
                        </a:rPr>
                        <a:t>Total ASE 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hMerge="1">
                  <a:txBody>
                    <a:bodyPr/>
                    <a:lstStyle/>
                    <a:p>
                      <a:endParaRPr lang="es-CO"/>
                    </a:p>
                  </a:txBody>
                  <a:tcPr/>
                </a:tc>
                <a:tc>
                  <a:txBody>
                    <a:bodyPr/>
                    <a:lstStyle/>
                    <a:p>
                      <a:pPr algn="ctr" rtl="0" fontAlgn="ctr"/>
                      <a:r>
                        <a:rPr lang="es-CO" sz="1100" b="1" i="0" u="none" strike="noStrike" dirty="0">
                          <a:solidFill>
                            <a:srgbClr val="203764"/>
                          </a:solidFill>
                          <a:effectLst/>
                          <a:latin typeface="Calibri" panose="020F0502020204030204" pitchFamily="34" charset="0"/>
                        </a:rPr>
                        <a:t>392.467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203764"/>
                          </a:solidFill>
                          <a:effectLst/>
                          <a:latin typeface="Calibri" panose="020F0502020204030204" pitchFamily="34" charset="0"/>
                        </a:rPr>
                        <a:t>442.062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203764"/>
                          </a:solidFill>
                          <a:effectLst/>
                          <a:latin typeface="Calibri" panose="020F0502020204030204" pitchFamily="34" charset="0"/>
                        </a:rPr>
                        <a:t>1.002</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203764"/>
                          </a:solidFill>
                          <a:effectLst/>
                          <a:latin typeface="Calibri" panose="020F0502020204030204" pitchFamily="34" charset="0"/>
                        </a:rPr>
                        <a:t>11.408</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515526415"/>
                  </a:ext>
                </a:extLst>
              </a:tr>
            </a:tbl>
          </a:graphicData>
        </a:graphic>
      </p:graphicFrame>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04455"/>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79413" y="270736"/>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773868" y="303709"/>
            <a:ext cx="1781557" cy="602472"/>
          </a:xfrm>
          <a:prstGeom prst="rect">
            <a:avLst/>
          </a:prstGeom>
        </p:spPr>
      </p:pic>
      <p:sp>
        <p:nvSpPr>
          <p:cNvPr id="9" name="CuadroTexto 8">
            <a:extLst>
              <a:ext uri="{FF2B5EF4-FFF2-40B4-BE49-F238E27FC236}">
                <a16:creationId xmlns:a16="http://schemas.microsoft.com/office/drawing/2014/main" id="{7253B8BD-8B1B-4996-BD27-320D48DE053E}"/>
              </a:ext>
            </a:extLst>
          </p:cNvPr>
          <p:cNvSpPr txBox="1"/>
          <p:nvPr/>
        </p:nvSpPr>
        <p:spPr>
          <a:xfrm>
            <a:off x="1408096" y="163651"/>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tipo población en el catastro de suscriptores a mayo de 2024</a:t>
            </a:r>
          </a:p>
        </p:txBody>
      </p:sp>
      <p:sp>
        <p:nvSpPr>
          <p:cNvPr id="10" name="CuadroTexto 4">
            <a:extLst>
              <a:ext uri="{FF2B5EF4-FFF2-40B4-BE49-F238E27FC236}">
                <a16:creationId xmlns:a16="http://schemas.microsoft.com/office/drawing/2014/main" id="{11BFB82A-C38C-4B76-9A28-C5E317B68818}"/>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804AAD16-053B-01F5-F4C3-4625FB66DCC5}"/>
              </a:ext>
            </a:extLst>
          </p:cNvPr>
          <p:cNvGraphicFramePr>
            <a:graphicFrameLocks noGrp="1"/>
          </p:cNvGraphicFramePr>
          <p:nvPr/>
        </p:nvGraphicFramePr>
        <p:xfrm>
          <a:off x="1835150" y="2146811"/>
          <a:ext cx="7477663" cy="1442188"/>
        </p:xfrm>
        <a:graphic>
          <a:graphicData uri="http://schemas.openxmlformats.org/drawingml/2006/table">
            <a:tbl>
              <a:tblPr>
                <a:tableStyleId>{5C22544A-7EE6-4342-B048-85BDC9FD1C3A}</a:tableStyleId>
              </a:tblPr>
              <a:tblGrid>
                <a:gridCol w="2760784">
                  <a:extLst>
                    <a:ext uri="{9D8B030D-6E8A-4147-A177-3AD203B41FA5}">
                      <a16:colId xmlns:a16="http://schemas.microsoft.com/office/drawing/2014/main" val="4034886128"/>
                    </a:ext>
                  </a:extLst>
                </a:gridCol>
                <a:gridCol w="1268218">
                  <a:extLst>
                    <a:ext uri="{9D8B030D-6E8A-4147-A177-3AD203B41FA5}">
                      <a16:colId xmlns:a16="http://schemas.microsoft.com/office/drawing/2014/main" val="60539990"/>
                    </a:ext>
                  </a:extLst>
                </a:gridCol>
                <a:gridCol w="1657582">
                  <a:extLst>
                    <a:ext uri="{9D8B030D-6E8A-4147-A177-3AD203B41FA5}">
                      <a16:colId xmlns:a16="http://schemas.microsoft.com/office/drawing/2014/main" val="1695695432"/>
                    </a:ext>
                  </a:extLst>
                </a:gridCol>
                <a:gridCol w="1791079">
                  <a:extLst>
                    <a:ext uri="{9D8B030D-6E8A-4147-A177-3AD203B41FA5}">
                      <a16:colId xmlns:a16="http://schemas.microsoft.com/office/drawing/2014/main" val="3883315198"/>
                    </a:ext>
                  </a:extLst>
                </a:gridCol>
              </a:tblGrid>
              <a:tr h="515575">
                <a:tc>
                  <a:txBody>
                    <a:bodyPr/>
                    <a:lstStyle/>
                    <a:p>
                      <a:pPr algn="ctr" rtl="0" fontAlgn="ctr"/>
                      <a:r>
                        <a:rPr lang="es-CO" sz="1100" b="1" u="none" strike="noStrike" dirty="0">
                          <a:solidFill>
                            <a:schemeClr val="accent1">
                              <a:lumMod val="50000"/>
                            </a:schemeClr>
                          </a:solidFill>
                          <a:effectLst/>
                          <a:latin typeface="+mn-lt"/>
                        </a:rPr>
                        <a:t>TIPO DE POBLACIÓN</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a:solidFill>
                            <a:srgbClr val="002060"/>
                          </a:solidFill>
                          <a:effectLst/>
                          <a:highlight>
                            <a:srgbClr val="E2EFDA"/>
                          </a:highlight>
                          <a:latin typeface="Calibri" panose="020F0502020204030204" pitchFamily="34" charset="0"/>
                        </a:rPr>
                        <a:t>ABRIL-24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highlight>
                            <a:srgbClr val="E2EFDA"/>
                          </a:highlight>
                          <a:latin typeface="Calibri" panose="020F0502020204030204" pitchFamily="34" charset="0"/>
                        </a:rPr>
                        <a:t>MAYO-24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tc>
                  <a:txBody>
                    <a:bodyPr/>
                    <a:lstStyle/>
                    <a:p>
                      <a:pPr algn="ctr" rtl="0" fontAlgn="ctr"/>
                      <a:r>
                        <a:rPr lang="es-CO" sz="1100" b="1" i="0" u="none" strike="noStrike" dirty="0">
                          <a:solidFill>
                            <a:srgbClr val="002060"/>
                          </a:solidFill>
                          <a:effectLst/>
                          <a:latin typeface="+mn-lt"/>
                        </a:rPr>
                        <a:t>% PARTICIPACIÓN</a:t>
                      </a:r>
                    </a:p>
                    <a:p>
                      <a:pPr algn="ctr" rtl="0" fontAlgn="ctr"/>
                      <a:r>
                        <a:rPr lang="es-CO" sz="1100" b="1" i="0" u="none" strike="noStrike" dirty="0">
                          <a:solidFill>
                            <a:srgbClr val="002060"/>
                          </a:solidFill>
                          <a:effectLst/>
                          <a:latin typeface="+mn-lt"/>
                        </a:rPr>
                        <a:t>(MAY-24)</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50691756"/>
                  </a:ext>
                </a:extLst>
              </a:tr>
              <a:tr h="324465">
                <a:tc>
                  <a:txBody>
                    <a:bodyPr/>
                    <a:lstStyle/>
                    <a:p>
                      <a:pPr algn="ctr" rtl="0" fontAlgn="ctr"/>
                      <a:r>
                        <a:rPr lang="es-CO" sz="1100" u="none" strike="noStrike" dirty="0">
                          <a:solidFill>
                            <a:schemeClr val="accent1">
                              <a:lumMod val="50000"/>
                            </a:schemeClr>
                          </a:solidFill>
                          <a:effectLst/>
                          <a:latin typeface="+mn-lt"/>
                        </a:rPr>
                        <a:t>NÚMERO DE SUSCRIPTORES RURALES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1.636</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0,42%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61100649"/>
                  </a:ext>
                </a:extLst>
              </a:tr>
              <a:tr h="338365">
                <a:tc>
                  <a:txBody>
                    <a:bodyPr/>
                    <a:lstStyle/>
                    <a:p>
                      <a:pPr algn="ctr" rtl="0" fontAlgn="ctr"/>
                      <a:r>
                        <a:rPr lang="es-CO" sz="1100" u="none" strike="noStrike" dirty="0">
                          <a:solidFill>
                            <a:schemeClr val="accent1">
                              <a:lumMod val="50000"/>
                            </a:schemeClr>
                          </a:solidFill>
                          <a:effectLst/>
                          <a:latin typeface="+mn-lt"/>
                        </a:rPr>
                        <a:t>NÚMERO DE SUSCRIPTORES URBANOS</a:t>
                      </a:r>
                      <a:endParaRPr lang="es-CO" sz="1100" b="0"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390.512</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a:solidFill>
                            <a:srgbClr val="002060"/>
                          </a:solidFill>
                          <a:effectLst/>
                          <a:latin typeface="Calibri" panose="020F0502020204030204" pitchFamily="34" charset="0"/>
                        </a:rPr>
                        <a:t>390.831</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0" i="0" u="none" strike="noStrike" dirty="0">
                          <a:solidFill>
                            <a:srgbClr val="002060"/>
                          </a:solidFill>
                          <a:effectLst/>
                          <a:latin typeface="Calibri" panose="020F0502020204030204" pitchFamily="34" charset="0"/>
                        </a:rPr>
                        <a:t>99,58%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42652749"/>
                  </a:ext>
                </a:extLst>
              </a:tr>
              <a:tr h="263783">
                <a:tc>
                  <a:txBody>
                    <a:bodyPr/>
                    <a:lstStyle/>
                    <a:p>
                      <a:pPr algn="ctr" rtl="0" fontAlgn="ctr"/>
                      <a:r>
                        <a:rPr lang="es-CO" sz="1100" b="1" u="none" strike="noStrike" dirty="0">
                          <a:solidFill>
                            <a:schemeClr val="accent1">
                              <a:lumMod val="50000"/>
                            </a:schemeClr>
                          </a:solidFill>
                          <a:effectLst/>
                          <a:latin typeface="+mn-lt"/>
                        </a:rPr>
                        <a:t>TOTAL</a:t>
                      </a:r>
                      <a:endParaRPr lang="es-CO" sz="1100" b="1" i="0" u="none" strike="noStrike" dirty="0">
                        <a:solidFill>
                          <a:schemeClr val="accent1">
                            <a:lumMod val="50000"/>
                          </a:schemeClr>
                        </a:solidFill>
                        <a:effectLst/>
                        <a:latin typeface="+mn-lt"/>
                      </a:endParaRP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392.148</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392.467</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tc>
                  <a:txBody>
                    <a:bodyPr/>
                    <a:lstStyle/>
                    <a:p>
                      <a:pPr algn="ctr" rtl="0" fontAlgn="ctr"/>
                      <a:r>
                        <a:rPr lang="es-CO" sz="1100" b="1" i="0" u="none" strike="noStrike" dirty="0">
                          <a:solidFill>
                            <a:srgbClr val="002060"/>
                          </a:solidFill>
                          <a:effectLst/>
                          <a:latin typeface="Calibri" panose="020F0502020204030204" pitchFamily="34" charset="0"/>
                        </a:rPr>
                        <a:t>100,00%</a:t>
                      </a:r>
                    </a:p>
                  </a:txBody>
                  <a:tcPr marL="0" marR="0" marT="0" marB="0" anchor="ctr">
                    <a:lnL w="12700" cap="flat" cmpd="sng" algn="ctr">
                      <a:solidFill>
                        <a:schemeClr val="accent6">
                          <a:lumMod val="40000"/>
                          <a:lumOff val="60000"/>
                        </a:schemeClr>
                      </a:solidFill>
                      <a:prstDash val="solid"/>
                      <a:round/>
                      <a:headEnd type="none" w="med" len="med"/>
                      <a:tailEnd type="none" w="med" len="med"/>
                    </a:lnL>
                    <a:lnR w="12700" cap="flat" cmpd="sng" algn="ctr">
                      <a:solidFill>
                        <a:schemeClr val="accent6">
                          <a:lumMod val="40000"/>
                          <a:lumOff val="60000"/>
                        </a:schemeClr>
                      </a:solidFill>
                      <a:prstDash val="solid"/>
                      <a:round/>
                      <a:headEnd type="none" w="med" len="med"/>
                      <a:tailEnd type="none" w="med" len="med"/>
                    </a:lnR>
                    <a:lnT w="12700" cap="flat" cmpd="sng" algn="ctr">
                      <a:solidFill>
                        <a:schemeClr val="accent6">
                          <a:lumMod val="40000"/>
                          <a:lumOff val="60000"/>
                        </a:schemeClr>
                      </a:solidFill>
                      <a:prstDash val="solid"/>
                      <a:round/>
                      <a:headEnd type="none" w="med" len="med"/>
                      <a:tailEnd type="none" w="med" len="med"/>
                    </a:lnT>
                    <a:lnB w="12700" cap="flat" cmpd="sng" algn="ctr">
                      <a:solidFill>
                        <a:schemeClr val="accent6">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32527702"/>
                  </a:ext>
                </a:extLst>
              </a:tr>
            </a:tbl>
          </a:graphicData>
        </a:graphic>
      </p:graphicFrame>
      <p:sp>
        <p:nvSpPr>
          <p:cNvPr id="4" name="CuadroTexto 3">
            <a:extLst>
              <a:ext uri="{FF2B5EF4-FFF2-40B4-BE49-F238E27FC236}">
                <a16:creationId xmlns:a16="http://schemas.microsoft.com/office/drawing/2014/main" id="{D920411B-7579-2071-BC12-69BC3493085F}"/>
              </a:ext>
            </a:extLst>
          </p:cNvPr>
          <p:cNvSpPr txBox="1"/>
          <p:nvPr/>
        </p:nvSpPr>
        <p:spPr>
          <a:xfrm>
            <a:off x="1713099" y="3917360"/>
            <a:ext cx="6924854" cy="646331"/>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por tipo de población.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mayo de 2024.</a:t>
            </a:r>
          </a:p>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369267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ángulo 2">
            <a:extLst>
              <a:ext uri="{FF2B5EF4-FFF2-40B4-BE49-F238E27FC236}">
                <a16:creationId xmlns:a16="http://schemas.microsoft.com/office/drawing/2014/main" id="{FFDBD8D8-49EC-43E8-81E3-3ABA81925DE2}"/>
              </a:ext>
            </a:extLst>
          </p:cNvPr>
          <p:cNvSpPr>
            <a:spLocks noChangeArrowheads="1"/>
          </p:cNvSpPr>
          <p:nvPr/>
        </p:nvSpPr>
        <p:spPr bwMode="auto">
          <a:xfrm>
            <a:off x="1835150" y="193675"/>
            <a:ext cx="542290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s-CO" altLang="es-CO" b="1" dirty="0">
                <a:solidFill>
                  <a:schemeClr val="bg1"/>
                </a:solidFill>
              </a:rPr>
              <a:t>GESTIÓN COMECIAL</a:t>
            </a:r>
            <a:endParaRPr lang="es-CO" altLang="es-CO" dirty="0">
              <a:solidFill>
                <a:schemeClr val="bg1"/>
              </a:solidFill>
            </a:endParaRPr>
          </a:p>
        </p:txBody>
      </p:sp>
      <p:cxnSp>
        <p:nvCxnSpPr>
          <p:cNvPr id="7" name="Conector recto 6">
            <a:extLst>
              <a:ext uri="{FF2B5EF4-FFF2-40B4-BE49-F238E27FC236}">
                <a16:creationId xmlns:a16="http://schemas.microsoft.com/office/drawing/2014/main" id="{B533D59B-34D0-438E-ACF2-7B8CB815AB49}"/>
              </a:ext>
            </a:extLst>
          </p:cNvPr>
          <p:cNvCxnSpPr>
            <a:cxnSpLocks/>
          </p:cNvCxnSpPr>
          <p:nvPr/>
        </p:nvCxnSpPr>
        <p:spPr>
          <a:xfrm>
            <a:off x="118269" y="1329729"/>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5126" name="Imagen 8">
            <a:extLst>
              <a:ext uri="{FF2B5EF4-FFF2-40B4-BE49-F238E27FC236}">
                <a16:creationId xmlns:a16="http://schemas.microsoft.com/office/drawing/2014/main" id="{E968119C-7BF4-431A-99D9-3577F111CC5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207136" y="191222"/>
            <a:ext cx="844550" cy="785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Imagen 10">
            <a:extLst>
              <a:ext uri="{FF2B5EF4-FFF2-40B4-BE49-F238E27FC236}">
                <a16:creationId xmlns:a16="http://schemas.microsoft.com/office/drawing/2014/main" id="{46B9C2BD-9148-4835-984E-C25D879DE04B}"/>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203307" y="112297"/>
            <a:ext cx="1781557" cy="602472"/>
          </a:xfrm>
          <a:prstGeom prst="rect">
            <a:avLst/>
          </a:prstGeom>
        </p:spPr>
      </p:pic>
      <p:sp>
        <p:nvSpPr>
          <p:cNvPr id="10" name="CuadroTexto 9">
            <a:extLst>
              <a:ext uri="{FF2B5EF4-FFF2-40B4-BE49-F238E27FC236}">
                <a16:creationId xmlns:a16="http://schemas.microsoft.com/office/drawing/2014/main" id="{351358F1-60F9-4B3C-BC42-E527E1955948}"/>
              </a:ext>
            </a:extLst>
          </p:cNvPr>
          <p:cNvSpPr txBox="1"/>
          <p:nvPr/>
        </p:nvSpPr>
        <p:spPr>
          <a:xfrm>
            <a:off x="937321" y="153241"/>
            <a:ext cx="10646229" cy="861774"/>
          </a:xfrm>
          <a:prstGeom prst="rect">
            <a:avLst/>
          </a:prstGeom>
          <a:noFill/>
        </p:spPr>
        <p:txBody>
          <a:bodyPr wrap="square">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vinculación de asociaciones de aprovechamiento en el catastro de suscriptores a mayo de 2024</a:t>
            </a:r>
          </a:p>
        </p:txBody>
      </p:sp>
      <p:sp>
        <p:nvSpPr>
          <p:cNvPr id="13" name="CuadroTexto 4">
            <a:extLst>
              <a:ext uri="{FF2B5EF4-FFF2-40B4-BE49-F238E27FC236}">
                <a16:creationId xmlns:a16="http://schemas.microsoft.com/office/drawing/2014/main" id="{D3B257F1-5C3D-4EA3-99D1-5AC37F6A473D}"/>
              </a:ext>
            </a:extLst>
          </p:cNvPr>
          <p:cNvSpPr txBox="1">
            <a:spLocks noChangeArrowheads="1"/>
          </p:cNvSpPr>
          <p:nvPr/>
        </p:nvSpPr>
        <p:spPr bwMode="auto">
          <a:xfrm>
            <a:off x="0" y="6531768"/>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720F2E46-0DED-4D63-757A-FA399DB7FBCD}"/>
              </a:ext>
            </a:extLst>
          </p:cNvPr>
          <p:cNvGraphicFramePr>
            <a:graphicFrameLocks noGrp="1"/>
          </p:cNvGraphicFramePr>
          <p:nvPr/>
        </p:nvGraphicFramePr>
        <p:xfrm>
          <a:off x="1910080" y="2245926"/>
          <a:ext cx="6796596" cy="1076394"/>
        </p:xfrm>
        <a:graphic>
          <a:graphicData uri="http://schemas.openxmlformats.org/drawingml/2006/table">
            <a:tbl>
              <a:tblPr/>
              <a:tblGrid>
                <a:gridCol w="563511">
                  <a:extLst>
                    <a:ext uri="{9D8B030D-6E8A-4147-A177-3AD203B41FA5}">
                      <a16:colId xmlns:a16="http://schemas.microsoft.com/office/drawing/2014/main" val="3166686462"/>
                    </a:ext>
                  </a:extLst>
                </a:gridCol>
                <a:gridCol w="2077695">
                  <a:extLst>
                    <a:ext uri="{9D8B030D-6E8A-4147-A177-3AD203B41FA5}">
                      <a16:colId xmlns:a16="http://schemas.microsoft.com/office/drawing/2014/main" val="3817956555"/>
                    </a:ext>
                  </a:extLst>
                </a:gridCol>
                <a:gridCol w="2077695">
                  <a:extLst>
                    <a:ext uri="{9D8B030D-6E8A-4147-A177-3AD203B41FA5}">
                      <a16:colId xmlns:a16="http://schemas.microsoft.com/office/drawing/2014/main" val="1215206883"/>
                    </a:ext>
                  </a:extLst>
                </a:gridCol>
                <a:gridCol w="2077695">
                  <a:extLst>
                    <a:ext uri="{9D8B030D-6E8A-4147-A177-3AD203B41FA5}">
                      <a16:colId xmlns:a16="http://schemas.microsoft.com/office/drawing/2014/main" val="2847405450"/>
                    </a:ext>
                  </a:extLst>
                </a:gridCol>
              </a:tblGrid>
              <a:tr h="616806">
                <a:tc>
                  <a:txBody>
                    <a:bodyPr/>
                    <a:lstStyle/>
                    <a:p>
                      <a:pPr algn="ctr" rtl="0" fontAlgn="ctr"/>
                      <a:r>
                        <a:rPr lang="es-CO" sz="1100" b="1" i="0" u="none" strike="noStrike" dirty="0">
                          <a:solidFill>
                            <a:srgbClr val="002060"/>
                          </a:solidFill>
                          <a:effectLst/>
                          <a:latin typeface="+mn-lt"/>
                        </a:rPr>
                        <a:t>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TOTAL DE CUENTAS CONTRATO ACTIVAS DEL ASE</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TOTAL DE CUENTAS CONTRATO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tc>
                  <a:txBody>
                    <a:bodyPr/>
                    <a:lstStyle/>
                    <a:p>
                      <a:pPr algn="ctr" rtl="0" fontAlgn="ctr"/>
                      <a:r>
                        <a:rPr lang="es-MX" sz="1100" b="1" i="0" u="none" strike="noStrike" dirty="0">
                          <a:solidFill>
                            <a:srgbClr val="002060"/>
                          </a:solidFill>
                          <a:effectLst/>
                          <a:latin typeface="+mn-lt"/>
                        </a:rPr>
                        <a:t>% CUENTAS VINCULADAS A LA ACTIVIDAD DE APROVECHAMIENTO</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solidFill>
                      <a:srgbClr val="E2EFDA"/>
                    </a:solidFill>
                  </a:tcPr>
                </a:tc>
                <a:extLst>
                  <a:ext uri="{0D108BD9-81ED-4DB2-BD59-A6C34878D82A}">
                    <a16:rowId xmlns:a16="http://schemas.microsoft.com/office/drawing/2014/main" val="3498530904"/>
                  </a:ext>
                </a:extLst>
              </a:tr>
              <a:tr h="459588">
                <a:tc>
                  <a:txBody>
                    <a:bodyPr/>
                    <a:lstStyle/>
                    <a:p>
                      <a:pPr algn="ctr" rtl="0" fontAlgn="ctr"/>
                      <a:r>
                        <a:rPr lang="es-CO" sz="1100" b="0" i="0" u="none" strike="noStrike" dirty="0">
                          <a:solidFill>
                            <a:srgbClr val="002060"/>
                          </a:solidFill>
                          <a:effectLst/>
                          <a:latin typeface="+mn-lt"/>
                        </a:rPr>
                        <a:t>5</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a:solidFill>
                            <a:srgbClr val="002060"/>
                          </a:solidFill>
                          <a:effectLst/>
                          <a:latin typeface="Calibri" panose="020F0502020204030204" pitchFamily="34" charset="0"/>
                        </a:rPr>
                        <a:t>392.467</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0" i="0" u="none" strike="noStrike" dirty="0">
                          <a:solidFill>
                            <a:srgbClr val="002060"/>
                          </a:solidFill>
                          <a:effectLst/>
                          <a:latin typeface="Calibri" panose="020F0502020204030204" pitchFamily="34" charset="0"/>
                        </a:rPr>
                        <a:t>60.153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tc>
                  <a:txBody>
                    <a:bodyPr/>
                    <a:lstStyle/>
                    <a:p>
                      <a:pPr algn="ctr" rtl="0" fontAlgn="ctr"/>
                      <a:r>
                        <a:rPr lang="es-CO" sz="1100" b="1" i="0" u="none" strike="noStrike" dirty="0">
                          <a:solidFill>
                            <a:srgbClr val="002060"/>
                          </a:solidFill>
                          <a:effectLst/>
                          <a:latin typeface="+mn-lt"/>
                        </a:rPr>
                        <a:t>15,33%</a:t>
                      </a:r>
                    </a:p>
                  </a:txBody>
                  <a:tcPr marL="0" marR="0" marT="0" marB="0" anchor="ctr">
                    <a:lnL w="12700" cap="flat" cmpd="sng" algn="ctr">
                      <a:solidFill>
                        <a:srgbClr val="A9D08E"/>
                      </a:solidFill>
                      <a:prstDash val="solid"/>
                      <a:round/>
                      <a:headEnd type="none" w="med" len="med"/>
                      <a:tailEnd type="none" w="med" len="med"/>
                    </a:lnL>
                    <a:lnR w="12700" cap="flat" cmpd="sng" algn="ctr">
                      <a:solidFill>
                        <a:srgbClr val="A9D08E"/>
                      </a:solidFill>
                      <a:prstDash val="solid"/>
                      <a:round/>
                      <a:headEnd type="none" w="med" len="med"/>
                      <a:tailEnd type="none" w="med" len="med"/>
                    </a:lnR>
                    <a:lnT w="12700" cap="flat" cmpd="sng" algn="ctr">
                      <a:solidFill>
                        <a:srgbClr val="A9D08E"/>
                      </a:solidFill>
                      <a:prstDash val="solid"/>
                      <a:round/>
                      <a:headEnd type="none" w="med" len="med"/>
                      <a:tailEnd type="none" w="med" len="med"/>
                    </a:lnT>
                    <a:lnB w="12700" cap="flat" cmpd="sng" algn="ctr">
                      <a:solidFill>
                        <a:srgbClr val="A9D08E"/>
                      </a:solidFill>
                      <a:prstDash val="solid"/>
                      <a:round/>
                      <a:headEnd type="none" w="med" len="med"/>
                      <a:tailEnd type="none" w="med" len="med"/>
                    </a:lnB>
                  </a:tcPr>
                </a:tc>
                <a:extLst>
                  <a:ext uri="{0D108BD9-81ED-4DB2-BD59-A6C34878D82A}">
                    <a16:rowId xmlns:a16="http://schemas.microsoft.com/office/drawing/2014/main" val="2190749731"/>
                  </a:ext>
                </a:extLst>
              </a:tr>
            </a:tbl>
          </a:graphicData>
        </a:graphic>
      </p:graphicFrame>
      <p:sp>
        <p:nvSpPr>
          <p:cNvPr id="4" name="CuadroTexto 3">
            <a:extLst>
              <a:ext uri="{FF2B5EF4-FFF2-40B4-BE49-F238E27FC236}">
                <a16:creationId xmlns:a16="http://schemas.microsoft.com/office/drawing/2014/main" id="{BE63D187-E114-A29C-5407-86A14F057347}"/>
              </a:ext>
            </a:extLst>
          </p:cNvPr>
          <p:cNvSpPr txBox="1"/>
          <p:nvPr/>
        </p:nvSpPr>
        <p:spPr>
          <a:xfrm>
            <a:off x="1817582" y="3926851"/>
            <a:ext cx="6981591" cy="461665"/>
          </a:xfrm>
          <a:prstGeom prst="rect">
            <a:avLst/>
          </a:prstGeom>
          <a:noFill/>
        </p:spPr>
        <p:txBody>
          <a:bodyPr wrap="square" rtlCol="0">
            <a:spAutoFit/>
          </a:bodyPr>
          <a:lstStyle/>
          <a:p>
            <a:pPr marL="228600" marR="0" lvl="0" indent="-228600" algn="l" defTabSz="914400" rtl="0" eaLnBrk="1" fontAlgn="auto" latinLnBrk="0" hangingPunct="1">
              <a:lnSpc>
                <a:spcPct val="100000"/>
              </a:lnSpc>
              <a:spcBef>
                <a:spcPts val="0"/>
              </a:spcBef>
              <a:spcAft>
                <a:spcPts val="0"/>
              </a:spcAft>
              <a:buClrTx/>
              <a:buSzTx/>
              <a:buFontTx/>
              <a:buAutoNum type="arabicPeriod"/>
              <a:tabLst/>
              <a:defRPr/>
            </a:pPr>
            <a:r>
              <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Fuente de información suscriptores – Asociaciones de aprovechamiento. Archivos planos de catastro con corte a </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31 de </a:t>
            </a:r>
            <a:r>
              <a:rPr lang="es-MX" sz="1200" dirty="0">
                <a:solidFill>
                  <a:srgbClr val="4472C4">
                    <a:lumMod val="50000"/>
                  </a:srgbClr>
                </a:solidFill>
                <a:latin typeface="Calibri" panose="020F0502020204030204"/>
              </a:rPr>
              <a:t>mayo</a:t>
            </a:r>
            <a:r>
              <a:rPr kumimoji="0" lang="es-MX"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rPr>
              <a:t> de 2024.</a:t>
            </a:r>
            <a:endParaRPr kumimoji="0" lang="es-ES" sz="1200" b="0" i="0" u="none" strike="noStrike" kern="1200" cap="none" spc="0" normalizeH="0" baseline="0" noProof="0" dirty="0">
              <a:ln>
                <a:noFill/>
              </a:ln>
              <a:solidFill>
                <a:srgbClr val="4472C4">
                  <a:lumMod val="50000"/>
                </a:srgb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80235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Imagen 13">
            <a:extLst>
              <a:ext uri="{FF2B5EF4-FFF2-40B4-BE49-F238E27FC236}">
                <a16:creationId xmlns:a16="http://schemas.microsoft.com/office/drawing/2014/main" id="{AED2DBF2-753E-4A35-A170-B6D14F46B16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41F7FFC4-67D7-461F-95A6-B7491F8BCBC8}"/>
              </a:ext>
            </a:extLst>
          </p:cNvPr>
          <p:cNvSpPr txBox="1"/>
          <p:nvPr/>
        </p:nvSpPr>
        <p:spPr>
          <a:xfrm>
            <a:off x="1382713" y="74613"/>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Facturación Y Recaudo  De Marzo 2018 a Mayo 2024</a:t>
            </a:r>
          </a:p>
        </p:txBody>
      </p:sp>
      <p:cxnSp>
        <p:nvCxnSpPr>
          <p:cNvPr id="27" name="Conector recto 26">
            <a:extLst>
              <a:ext uri="{FF2B5EF4-FFF2-40B4-BE49-F238E27FC236}">
                <a16:creationId xmlns:a16="http://schemas.microsoft.com/office/drawing/2014/main" id="{3DFC3093-D42B-4FC0-B0E8-BB1C5C76A6A1}"/>
              </a:ext>
            </a:extLst>
          </p:cNvPr>
          <p:cNvCxnSpPr>
            <a:cxnSpLocks/>
          </p:cNvCxnSpPr>
          <p:nvPr/>
        </p:nvCxnSpPr>
        <p:spPr>
          <a:xfrm>
            <a:off x="71438" y="106045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7414" name="Imagen 27">
            <a:extLst>
              <a:ext uri="{FF2B5EF4-FFF2-40B4-BE49-F238E27FC236}">
                <a16:creationId xmlns:a16="http://schemas.microsoft.com/office/drawing/2014/main" id="{78C7989C-2741-4907-8D7C-42839B95D5C6}"/>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22288" y="71438"/>
            <a:ext cx="96520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CuadroTexto 4">
            <a:extLst>
              <a:ext uri="{FF2B5EF4-FFF2-40B4-BE49-F238E27FC236}">
                <a16:creationId xmlns:a16="http://schemas.microsoft.com/office/drawing/2014/main" id="{9C5FE466-6AF8-47E3-8E46-38A8A717EE0E}"/>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sp>
        <p:nvSpPr>
          <p:cNvPr id="13" name="CuadroTexto 12">
            <a:extLst>
              <a:ext uri="{FF2B5EF4-FFF2-40B4-BE49-F238E27FC236}">
                <a16:creationId xmlns:a16="http://schemas.microsoft.com/office/drawing/2014/main" id="{CEAF424F-B217-4698-9FF8-C8B5D2E4BEA6}"/>
              </a:ext>
            </a:extLst>
          </p:cNvPr>
          <p:cNvSpPr txBox="1"/>
          <p:nvPr/>
        </p:nvSpPr>
        <p:spPr>
          <a:xfrm>
            <a:off x="8551744" y="1195766"/>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graphicFrame>
        <p:nvGraphicFramePr>
          <p:cNvPr id="4" name="Tabla 3">
            <a:extLst>
              <a:ext uri="{FF2B5EF4-FFF2-40B4-BE49-F238E27FC236}">
                <a16:creationId xmlns:a16="http://schemas.microsoft.com/office/drawing/2014/main" id="{CC20FA92-C80A-C51A-5446-DFF3CCB61DF0}"/>
              </a:ext>
            </a:extLst>
          </p:cNvPr>
          <p:cNvGraphicFramePr>
            <a:graphicFrameLocks noGrp="1"/>
          </p:cNvGraphicFramePr>
          <p:nvPr/>
        </p:nvGraphicFramePr>
        <p:xfrm>
          <a:off x="1752129" y="4297526"/>
          <a:ext cx="8750299" cy="2110179"/>
        </p:xfrm>
        <a:graphic>
          <a:graphicData uri="http://schemas.openxmlformats.org/drawingml/2006/table">
            <a:tbl>
              <a:tblPr/>
              <a:tblGrid>
                <a:gridCol w="1970245">
                  <a:extLst>
                    <a:ext uri="{9D8B030D-6E8A-4147-A177-3AD203B41FA5}">
                      <a16:colId xmlns:a16="http://schemas.microsoft.com/office/drawing/2014/main" val="3749244293"/>
                    </a:ext>
                  </a:extLst>
                </a:gridCol>
                <a:gridCol w="2525467">
                  <a:extLst>
                    <a:ext uri="{9D8B030D-6E8A-4147-A177-3AD203B41FA5}">
                      <a16:colId xmlns:a16="http://schemas.microsoft.com/office/drawing/2014/main" val="2832580215"/>
                    </a:ext>
                  </a:extLst>
                </a:gridCol>
                <a:gridCol w="2284342">
                  <a:extLst>
                    <a:ext uri="{9D8B030D-6E8A-4147-A177-3AD203B41FA5}">
                      <a16:colId xmlns:a16="http://schemas.microsoft.com/office/drawing/2014/main" val="2571129665"/>
                    </a:ext>
                  </a:extLst>
                </a:gridCol>
                <a:gridCol w="1970245">
                  <a:extLst>
                    <a:ext uri="{9D8B030D-6E8A-4147-A177-3AD203B41FA5}">
                      <a16:colId xmlns:a16="http://schemas.microsoft.com/office/drawing/2014/main" val="2071575318"/>
                    </a:ext>
                  </a:extLst>
                </a:gridCol>
              </a:tblGrid>
              <a:tr h="418752">
                <a:tc>
                  <a:txBody>
                    <a:bodyPr/>
                    <a:lstStyle/>
                    <a:p>
                      <a:pPr algn="ctr" rtl="0" fontAlgn="ctr"/>
                      <a:r>
                        <a:rPr lang="es-CO" sz="1200" b="1" i="0" u="none" strike="noStrike" dirty="0">
                          <a:solidFill>
                            <a:srgbClr val="203764"/>
                          </a:solidFill>
                          <a:effectLst/>
                          <a:highlight>
                            <a:srgbClr val="E2F0D9"/>
                          </a:highlight>
                          <a:latin typeface="Calibri" panose="020F0502020204030204" pitchFamily="34" charset="0"/>
                        </a:rPr>
                        <a:t>Concesionario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764"/>
                          </a:solidFill>
                          <a:effectLst/>
                          <a:highlight>
                            <a:srgbClr val="E2F0D9"/>
                          </a:highlight>
                          <a:latin typeface="Calibri" panose="020F0502020204030204" pitchFamily="34" charset="0"/>
                        </a:rPr>
                        <a:t>*vr. total facturación a mayo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MX" sz="1200" b="1" i="0" u="none" strike="noStrike">
                          <a:solidFill>
                            <a:srgbClr val="203764"/>
                          </a:solidFill>
                          <a:effectLst/>
                          <a:highlight>
                            <a:srgbClr val="E2F0D9"/>
                          </a:highlight>
                          <a:latin typeface="Calibri" panose="020F0502020204030204" pitchFamily="34" charset="0"/>
                        </a:rPr>
                        <a:t>*vr. total recaudo a mayo de 2024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dirty="0">
                          <a:solidFill>
                            <a:srgbClr val="203764"/>
                          </a:solidFill>
                          <a:effectLst/>
                          <a:highlight>
                            <a:srgbClr val="E2F0D9"/>
                          </a:highlight>
                          <a:latin typeface="Calibri" panose="020F0502020204030204" pitchFamily="34" charset="0"/>
                        </a:rPr>
                        <a:t>% recaudo</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4236470268"/>
                  </a:ext>
                </a:extLst>
              </a:tr>
              <a:tr h="213481">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Promoambiental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$2.291.499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$1.256.319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54,83%</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8145096"/>
                  </a:ext>
                </a:extLst>
              </a:tr>
              <a:tr h="213481">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Lime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highlight>
                            <a:srgbClr val="FFFFFF"/>
                          </a:highlight>
                          <a:latin typeface="Calibri" panose="020F0502020204030204" pitchFamily="34" charset="0"/>
                        </a:rPr>
                        <a:t>$1.946.075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$1.224.808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62,94%</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7589198"/>
                  </a:ext>
                </a:extLst>
              </a:tr>
              <a:tr h="213481">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Ciudad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highlight>
                            <a:srgbClr val="FFFFFF"/>
                          </a:highlight>
                          <a:latin typeface="Calibri" panose="020F0502020204030204" pitchFamily="34" charset="0"/>
                        </a:rPr>
                        <a:t>$1.148.929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latin typeface="Calibri" panose="020F0502020204030204" pitchFamily="34" charset="0"/>
                        </a:rPr>
                        <a:t>$872.274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75,92%</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23815625"/>
                  </a:ext>
                </a:extLst>
              </a:tr>
              <a:tr h="213481">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Bogotá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$1.012.193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$668.652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66,06%</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08275081"/>
                  </a:ext>
                </a:extLst>
              </a:tr>
              <a:tr h="213481">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Área limpia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$1.036.965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0" i="0" u="none" strike="noStrike" dirty="0">
                          <a:solidFill>
                            <a:srgbClr val="203764"/>
                          </a:solidFill>
                          <a:effectLst/>
                          <a:latin typeface="Calibri" panose="020F0502020204030204" pitchFamily="34" charset="0"/>
                        </a:rPr>
                        <a:t>$784.043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200" b="0" i="0" u="none" strike="noStrike">
                          <a:solidFill>
                            <a:srgbClr val="203764"/>
                          </a:solidFill>
                          <a:effectLst/>
                          <a:highlight>
                            <a:srgbClr val="FFFFFF"/>
                          </a:highlight>
                          <a:latin typeface="Calibri" panose="020F0502020204030204" pitchFamily="34" charset="0"/>
                        </a:rPr>
                        <a:t>75,61%</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13881102"/>
                  </a:ext>
                </a:extLst>
              </a:tr>
              <a:tr h="213481">
                <a:tc>
                  <a:txBody>
                    <a:bodyPr/>
                    <a:lstStyle/>
                    <a:p>
                      <a:pPr algn="ctr" rtl="0" fontAlgn="ctr"/>
                      <a:r>
                        <a:rPr lang="es-CO" sz="1200" b="1" i="0" u="none" strike="noStrike">
                          <a:solidFill>
                            <a:srgbClr val="203764"/>
                          </a:solidFill>
                          <a:effectLst/>
                          <a:highlight>
                            <a:srgbClr val="FFFFFF"/>
                          </a:highlight>
                          <a:latin typeface="Calibri" panose="020F0502020204030204" pitchFamily="34" charset="0"/>
                        </a:rPr>
                        <a:t>Total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a:solidFill>
                            <a:srgbClr val="203764"/>
                          </a:solidFill>
                          <a:effectLst/>
                          <a:highlight>
                            <a:srgbClr val="FFFFFF"/>
                          </a:highlight>
                          <a:latin typeface="Calibri" panose="020F0502020204030204" pitchFamily="34" charset="0"/>
                        </a:rPr>
                        <a:t>$7.435.661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highlight>
                            <a:srgbClr val="FFFFFF"/>
                          </a:highlight>
                          <a:latin typeface="Calibri" panose="020F0502020204030204" pitchFamily="34" charset="0"/>
                        </a:rPr>
                        <a:t>$4.806.095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200" b="1" i="0" u="none" strike="noStrike" dirty="0">
                          <a:solidFill>
                            <a:srgbClr val="203764"/>
                          </a:solidFill>
                          <a:effectLst/>
                          <a:highlight>
                            <a:srgbClr val="FFFFFF"/>
                          </a:highlight>
                          <a:latin typeface="Calibri" panose="020F0502020204030204" pitchFamily="34" charset="0"/>
                        </a:rPr>
                        <a:t>64,64%</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44867591"/>
                  </a:ext>
                </a:extLst>
              </a:tr>
              <a:tr h="410541">
                <a:tc gridSpan="4">
                  <a:txBody>
                    <a:bodyPr/>
                    <a:lstStyle/>
                    <a:p>
                      <a:pPr algn="ctr" rtl="0" fontAlgn="ctr"/>
                      <a:r>
                        <a:rPr lang="es-MX" sz="1200" b="0" i="0" u="none" strike="noStrike" dirty="0">
                          <a:solidFill>
                            <a:srgbClr val="203764"/>
                          </a:solidFill>
                          <a:effectLst/>
                          <a:highlight>
                            <a:srgbClr val="FFFFFF"/>
                          </a:highlight>
                          <a:latin typeface="Calibri" panose="020F0502020204030204" pitchFamily="34" charset="0"/>
                        </a:rPr>
                        <a:t>*Nota: las cifras se presentan en millones de pesos</a:t>
                      </a:r>
                    </a:p>
                  </a:txBody>
                  <a:tcPr marL="0" marR="0" marT="0" marB="0" anchor="ctr">
                    <a:lnL w="12700" cap="flat" cmpd="sng" algn="ctr">
                      <a:solidFill>
                        <a:srgbClr val="70AD47"/>
                      </a:solidFill>
                      <a:prstDash val="solid"/>
                      <a:round/>
                      <a:headEnd type="none" w="med" len="med"/>
                      <a:tailEnd type="none" w="med" len="med"/>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hMerge="1">
                  <a:txBody>
                    <a:bodyPr/>
                    <a:lstStyle/>
                    <a:p>
                      <a:endParaRPr lang="es-CO"/>
                    </a:p>
                  </a:txBody>
                  <a:tcPr/>
                </a:tc>
                <a:tc hMerge="1">
                  <a:txBody>
                    <a:bodyPr/>
                    <a:lstStyle/>
                    <a:p>
                      <a:endParaRPr lang="es-CO"/>
                    </a:p>
                  </a:txBody>
                  <a:tcPr/>
                </a:tc>
                <a:tc hMerge="1">
                  <a:txBody>
                    <a:bodyPr/>
                    <a:lstStyle/>
                    <a:p>
                      <a:endParaRPr lang="es-CO"/>
                    </a:p>
                  </a:txBody>
                  <a:tcPr/>
                </a:tc>
                <a:extLst>
                  <a:ext uri="{0D108BD9-81ED-4DB2-BD59-A6C34878D82A}">
                    <a16:rowId xmlns:a16="http://schemas.microsoft.com/office/drawing/2014/main" val="3426161781"/>
                  </a:ext>
                </a:extLst>
              </a:tr>
            </a:tbl>
          </a:graphicData>
        </a:graphic>
      </p:graphicFrame>
      <p:graphicFrame>
        <p:nvGraphicFramePr>
          <p:cNvPr id="5" name="Gráfico 4">
            <a:extLst>
              <a:ext uri="{FF2B5EF4-FFF2-40B4-BE49-F238E27FC236}">
                <a16:creationId xmlns:a16="http://schemas.microsoft.com/office/drawing/2014/main" id="{6284CCD2-30B1-BD6C-4902-87857502EBE6}"/>
              </a:ext>
            </a:extLst>
          </p:cNvPr>
          <p:cNvGraphicFramePr>
            <a:graphicFrameLocks/>
          </p:cNvGraphicFramePr>
          <p:nvPr/>
        </p:nvGraphicFramePr>
        <p:xfrm>
          <a:off x="1752129" y="1440101"/>
          <a:ext cx="8750299" cy="273336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87917385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Imagen 13">
            <a:extLst>
              <a:ext uri="{FF2B5EF4-FFF2-40B4-BE49-F238E27FC236}">
                <a16:creationId xmlns:a16="http://schemas.microsoft.com/office/drawing/2014/main" id="{823C7D87-7DE6-4EBA-BBEE-EDC51AEBBD6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C41244BE-C52F-42D7-A4AB-E148F1739539}"/>
              </a:ext>
            </a:extLst>
          </p:cNvPr>
          <p:cNvSpPr txBox="1"/>
          <p:nvPr/>
        </p:nvSpPr>
        <p:spPr>
          <a:xfrm>
            <a:off x="1250950" y="1349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F</a:t>
            </a:r>
            <a:r>
              <a:rPr lang="es-ES" sz="1600" b="0" dirty="0">
                <a:solidFill>
                  <a:schemeClr val="accent1">
                    <a:lumMod val="50000"/>
                  </a:schemeClr>
                </a:solidFill>
              </a:rPr>
              <a:t>acturación Del Periodo Marzo 2018  a </a:t>
            </a:r>
            <a:r>
              <a:rPr lang="es-CO" sz="1600" b="0" dirty="0">
                <a:solidFill>
                  <a:schemeClr val="accent1">
                    <a:lumMod val="50000"/>
                  </a:schemeClr>
                </a:solidFill>
              </a:rPr>
              <a:t>Mayo 2024</a:t>
            </a:r>
          </a:p>
        </p:txBody>
      </p:sp>
      <p:cxnSp>
        <p:nvCxnSpPr>
          <p:cNvPr id="27" name="Conector recto 26">
            <a:extLst>
              <a:ext uri="{FF2B5EF4-FFF2-40B4-BE49-F238E27FC236}">
                <a16:creationId xmlns:a16="http://schemas.microsoft.com/office/drawing/2014/main" id="{EAEC945F-D2C9-4FF3-A698-70AFC5A0F602}"/>
              </a:ext>
            </a:extLst>
          </p:cNvPr>
          <p:cNvCxnSpPr>
            <a:cxnSpLocks/>
          </p:cNvCxnSpPr>
          <p:nvPr/>
        </p:nvCxnSpPr>
        <p:spPr>
          <a:xfrm>
            <a:off x="88900" y="11096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19461" name="Imagen 27">
            <a:extLst>
              <a:ext uri="{FF2B5EF4-FFF2-40B4-BE49-F238E27FC236}">
                <a16:creationId xmlns:a16="http://schemas.microsoft.com/office/drawing/2014/main" id="{2CA556BB-2B5E-4F1D-AF25-660BE41799A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E9D6B45A-868A-49CF-B4C1-9CD8568C6B81}"/>
              </a:ext>
            </a:extLst>
          </p:cNvPr>
          <p:cNvSpPr txBox="1"/>
          <p:nvPr/>
        </p:nvSpPr>
        <p:spPr>
          <a:xfrm>
            <a:off x="8241974" y="1286054"/>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1" name="CuadroTexto 10">
            <a:extLst>
              <a:ext uri="{FF2B5EF4-FFF2-40B4-BE49-F238E27FC236}">
                <a16:creationId xmlns:a16="http://schemas.microsoft.com/office/drawing/2014/main" id="{3B789E00-6758-405E-97BE-46F18F6A6A78}"/>
              </a:ext>
            </a:extLst>
          </p:cNvPr>
          <p:cNvSpPr txBox="1"/>
          <p:nvPr/>
        </p:nvSpPr>
        <p:spPr>
          <a:xfrm>
            <a:off x="217236" y="6028987"/>
            <a:ext cx="4981747" cy="430887"/>
          </a:xfrm>
          <a:prstGeom prst="rect">
            <a:avLst/>
          </a:prstGeom>
          <a:noFill/>
        </p:spPr>
        <p:txBody>
          <a:bodyPr wrap="square">
            <a:spAutoFit/>
          </a:bodyPr>
          <a:lstStyle/>
          <a:p>
            <a:pPr rtl="0" fontAlgn="ctr"/>
            <a:r>
              <a:rPr lang="es-MX" sz="1100" b="0" i="0" u="none" strike="noStrike" dirty="0">
                <a:solidFill>
                  <a:schemeClr val="accent1">
                    <a:lumMod val="50000"/>
                  </a:schemeClr>
                </a:solidFill>
                <a:effectLst/>
                <a:latin typeface="+mn-lt"/>
              </a:rPr>
              <a:t>*Nota: para el año 2018 se tomó únicamente la información de marzo a diciembre.</a:t>
            </a:r>
          </a:p>
          <a:p>
            <a:pPr rtl="0" fontAlgn="ctr"/>
            <a:r>
              <a:rPr lang="es-MX" sz="1100" b="0" i="0" u="none" strike="noStrike" dirty="0">
                <a:solidFill>
                  <a:schemeClr val="accent1">
                    <a:lumMod val="50000"/>
                  </a:schemeClr>
                </a:solidFill>
                <a:effectLst/>
                <a:latin typeface="+mn-lt"/>
              </a:rPr>
              <a:t>              Para el año 2024 es información de enero a abril.</a:t>
            </a:r>
          </a:p>
        </p:txBody>
      </p:sp>
      <p:sp>
        <p:nvSpPr>
          <p:cNvPr id="9" name="CuadroTexto 4">
            <a:extLst>
              <a:ext uri="{FF2B5EF4-FFF2-40B4-BE49-F238E27FC236}">
                <a16:creationId xmlns:a16="http://schemas.microsoft.com/office/drawing/2014/main" id="{77C5FAA9-B6A9-454A-B8C8-1FB6F3F2421D}"/>
              </a:ext>
            </a:extLst>
          </p:cNvPr>
          <p:cNvSpPr txBox="1">
            <a:spLocks noChangeArrowheads="1"/>
          </p:cNvSpPr>
          <p:nvPr/>
        </p:nvSpPr>
        <p:spPr bwMode="auto">
          <a:xfrm>
            <a:off x="-306819"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FD70819E-6F2C-15D3-7C5A-35E3162108A5}"/>
              </a:ext>
            </a:extLst>
          </p:cNvPr>
          <p:cNvGraphicFramePr>
            <a:graphicFrameLocks/>
          </p:cNvGraphicFramePr>
          <p:nvPr/>
        </p:nvGraphicFramePr>
        <p:xfrm>
          <a:off x="1406769" y="1724055"/>
          <a:ext cx="8616462" cy="4192203"/>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082131971"/>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58750"/>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Diciembre 2023 a Mayo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9788524" y="1490723"/>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tx2"/>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2529953D-5461-BFF1-7FA2-3F41D18B1B00}"/>
              </a:ext>
            </a:extLst>
          </p:cNvPr>
          <p:cNvGraphicFramePr>
            <a:graphicFrameLocks noGrp="1"/>
          </p:cNvGraphicFramePr>
          <p:nvPr/>
        </p:nvGraphicFramePr>
        <p:xfrm>
          <a:off x="531813" y="1905000"/>
          <a:ext cx="3429000" cy="3048000"/>
        </p:xfrm>
        <a:graphic>
          <a:graphicData uri="http://schemas.openxmlformats.org/drawingml/2006/table">
            <a:tbl>
              <a:tblPr/>
              <a:tblGrid>
                <a:gridCol w="1509902">
                  <a:extLst>
                    <a:ext uri="{9D8B030D-6E8A-4147-A177-3AD203B41FA5}">
                      <a16:colId xmlns:a16="http://schemas.microsoft.com/office/drawing/2014/main" val="387208808"/>
                    </a:ext>
                  </a:extLst>
                </a:gridCol>
                <a:gridCol w="1056297">
                  <a:extLst>
                    <a:ext uri="{9D8B030D-6E8A-4147-A177-3AD203B41FA5}">
                      <a16:colId xmlns:a16="http://schemas.microsoft.com/office/drawing/2014/main" val="2609408856"/>
                    </a:ext>
                  </a:extLst>
                </a:gridCol>
                <a:gridCol w="862801">
                  <a:extLst>
                    <a:ext uri="{9D8B030D-6E8A-4147-A177-3AD203B41FA5}">
                      <a16:colId xmlns:a16="http://schemas.microsoft.com/office/drawing/2014/main" val="2355805872"/>
                    </a:ext>
                  </a:extLst>
                </a:gridCol>
              </a:tblGrid>
              <a:tr h="190500">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2291132196"/>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ASE1</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$ 229.203</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$ 138.629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4267078547"/>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$ 34.101</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$ 21.128</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900085749"/>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$ 39.314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$ 22.114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64355854"/>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$ 38.913</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$ 23.786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93969400"/>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$ 33.731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$ 22.893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75548449"/>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$ 43.654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$ 23.900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255540721"/>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$ 39.491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$ 24.808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36920707"/>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63344516"/>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ASE2</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$ 232.748</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$ 142.600</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037465778"/>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$ 32.014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$ 24.512</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294078245"/>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$ 38.616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$ 21.162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55711835"/>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$ 40.854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$ 25.887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0490953"/>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$ 33.641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$ 20.429</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18632125"/>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$ 40.956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$ 27.286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91037487"/>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$ 46.667</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highlight>
                            <a:srgbClr val="E2F0D9"/>
                          </a:highlight>
                          <a:latin typeface="Calibri" panose="020F0502020204030204" pitchFamily="34" charset="0"/>
                        </a:rPr>
                        <a:t>$ 23.324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501911102"/>
                  </a:ext>
                </a:extLst>
              </a:tr>
            </a:tbl>
          </a:graphicData>
        </a:graphic>
      </p:graphicFrame>
      <p:graphicFrame>
        <p:nvGraphicFramePr>
          <p:cNvPr id="4" name="Tabla 3">
            <a:extLst>
              <a:ext uri="{FF2B5EF4-FFF2-40B4-BE49-F238E27FC236}">
                <a16:creationId xmlns:a16="http://schemas.microsoft.com/office/drawing/2014/main" id="{A0037BEC-92E1-6507-CD50-81B166E38A15}"/>
              </a:ext>
            </a:extLst>
          </p:cNvPr>
          <p:cNvGraphicFramePr>
            <a:graphicFrameLocks noGrp="1"/>
          </p:cNvGraphicFramePr>
          <p:nvPr/>
        </p:nvGraphicFramePr>
        <p:xfrm>
          <a:off x="4348996" y="1905000"/>
          <a:ext cx="3429000" cy="3048000"/>
        </p:xfrm>
        <a:graphic>
          <a:graphicData uri="http://schemas.openxmlformats.org/drawingml/2006/table">
            <a:tbl>
              <a:tblPr/>
              <a:tblGrid>
                <a:gridCol w="1509902">
                  <a:extLst>
                    <a:ext uri="{9D8B030D-6E8A-4147-A177-3AD203B41FA5}">
                      <a16:colId xmlns:a16="http://schemas.microsoft.com/office/drawing/2014/main" val="1354139424"/>
                    </a:ext>
                  </a:extLst>
                </a:gridCol>
                <a:gridCol w="1056297">
                  <a:extLst>
                    <a:ext uri="{9D8B030D-6E8A-4147-A177-3AD203B41FA5}">
                      <a16:colId xmlns:a16="http://schemas.microsoft.com/office/drawing/2014/main" val="3442776852"/>
                    </a:ext>
                  </a:extLst>
                </a:gridCol>
                <a:gridCol w="862801">
                  <a:extLst>
                    <a:ext uri="{9D8B030D-6E8A-4147-A177-3AD203B41FA5}">
                      <a16:colId xmlns:a16="http://schemas.microsoft.com/office/drawing/2014/main" val="791268956"/>
                    </a:ext>
                  </a:extLst>
                </a:gridCol>
              </a:tblGrid>
              <a:tr h="190500">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924334283"/>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ASE3</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$ 136.035</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$ 101.637</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9BC2E6"/>
                      </a:solidFill>
                      <a:prstDash val="solid"/>
                      <a:round/>
                      <a:headEnd type="none" w="med" len="med"/>
                      <a:tailEnd type="none" w="med" len="med"/>
                    </a:lnB>
                    <a:noFill/>
                  </a:tcPr>
                </a:tc>
                <a:extLst>
                  <a:ext uri="{0D108BD9-81ED-4DB2-BD59-A6C34878D82A}">
                    <a16:rowId xmlns:a16="http://schemas.microsoft.com/office/drawing/2014/main" val="940306472"/>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w="6350" cap="flat" cmpd="sng" algn="ctr">
                      <a:solidFill>
                        <a:srgbClr val="9BC2E6"/>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$ 20.793</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$ 16.286</a:t>
                      </a:r>
                    </a:p>
                  </a:txBody>
                  <a:tcPr marL="0" marR="0" marT="0" marB="0" anchor="ctr">
                    <a:lnL>
                      <a:noFill/>
                    </a:lnL>
                    <a:lnR>
                      <a:noFill/>
                    </a:lnR>
                    <a:lnT w="6350" cap="flat" cmpd="sng" algn="ctr">
                      <a:solidFill>
                        <a:srgbClr val="9BC2E6"/>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1741681315"/>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$ 22.734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$ 16.184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130733956"/>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$ 22.865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$ 17.555</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679622581"/>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$ 22.182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$ 15.941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868459247"/>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$ 23.882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$ 17.872</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486631722"/>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$ 23.578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$ 17.800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648069452"/>
                  </a:ext>
                </a:extLst>
              </a:tr>
              <a:tr h="190500">
                <a:tc>
                  <a:txBody>
                    <a:bodyPr/>
                    <a:lstStyle/>
                    <a:p>
                      <a:pPr algn="l" fontAlgn="b"/>
                      <a:endParaRPr lang="es-CO" sz="1100" b="0" i="0" u="none" strike="noStrike">
                        <a:solidFill>
                          <a:srgbClr val="203764"/>
                        </a:solidFill>
                        <a:effectLst/>
                        <a:latin typeface="Calibri" panose="020F0502020204030204" pitchFamily="34" charset="0"/>
                      </a:endParaRPr>
                    </a:p>
                  </a:txBody>
                  <a:tcPr marL="0"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353383242"/>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ASE4</a:t>
                      </a:r>
                    </a:p>
                  </a:txBody>
                  <a:tcPr marL="0" marR="0" marT="0" marB="0" anchor="b">
                    <a:lnL>
                      <a:noFill/>
                    </a:lnL>
                    <a:lnR>
                      <a:noFill/>
                    </a:lnR>
                    <a:lnT>
                      <a:noFill/>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$ 122.133</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$ 78.209</a:t>
                      </a:r>
                    </a:p>
                  </a:txBody>
                  <a:tcPr marL="0" marR="0" marT="0" marB="0" anchor="ctr">
                    <a:lnL>
                      <a:noFill/>
                    </a:lnL>
                    <a:lnR>
                      <a:noFill/>
                    </a:lnR>
                    <a:lnT>
                      <a:noFill/>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2831038018"/>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$ 19.284</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$ 11.317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208398887"/>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$ 19.936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$ 13.748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853513744"/>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$ 23.365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$ 13.051</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056911381"/>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$ 18.152</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$ 12.290</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852607746"/>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$ 22.876</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$ 13.187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058805599"/>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highlight>
                            <a:srgbClr val="E2F0D9"/>
                          </a:highlight>
                          <a:latin typeface="Calibri" panose="020F0502020204030204" pitchFamily="34" charset="0"/>
                        </a:rPr>
                        <a:t>$ 14.616</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4231333"/>
                  </a:ext>
                </a:extLst>
              </a:tr>
            </a:tbl>
          </a:graphicData>
        </a:graphic>
      </p:graphicFrame>
      <p:graphicFrame>
        <p:nvGraphicFramePr>
          <p:cNvPr id="9" name="Tabla 8">
            <a:extLst>
              <a:ext uri="{FF2B5EF4-FFF2-40B4-BE49-F238E27FC236}">
                <a16:creationId xmlns:a16="http://schemas.microsoft.com/office/drawing/2014/main" id="{AA1F5D44-BE24-39C4-B140-32F68973BE24}"/>
              </a:ext>
            </a:extLst>
          </p:cNvPr>
          <p:cNvGraphicFramePr>
            <a:graphicFrameLocks noGrp="1"/>
          </p:cNvGraphicFramePr>
          <p:nvPr/>
        </p:nvGraphicFramePr>
        <p:xfrm>
          <a:off x="8086723" y="1905000"/>
          <a:ext cx="3403601" cy="1524000"/>
        </p:xfrm>
        <a:graphic>
          <a:graphicData uri="http://schemas.openxmlformats.org/drawingml/2006/table">
            <a:tbl>
              <a:tblPr/>
              <a:tblGrid>
                <a:gridCol w="1509892">
                  <a:extLst>
                    <a:ext uri="{9D8B030D-6E8A-4147-A177-3AD203B41FA5}">
                      <a16:colId xmlns:a16="http://schemas.microsoft.com/office/drawing/2014/main" val="2547533968"/>
                    </a:ext>
                  </a:extLst>
                </a:gridCol>
                <a:gridCol w="1056290">
                  <a:extLst>
                    <a:ext uri="{9D8B030D-6E8A-4147-A177-3AD203B41FA5}">
                      <a16:colId xmlns:a16="http://schemas.microsoft.com/office/drawing/2014/main" val="3751091341"/>
                    </a:ext>
                  </a:extLst>
                </a:gridCol>
                <a:gridCol w="837419">
                  <a:extLst>
                    <a:ext uri="{9D8B030D-6E8A-4147-A177-3AD203B41FA5}">
                      <a16:colId xmlns:a16="http://schemas.microsoft.com/office/drawing/2014/main" val="2879922734"/>
                    </a:ext>
                  </a:extLst>
                </a:gridCol>
              </a:tblGrid>
              <a:tr h="190500">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ASE/Periodo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Facturación</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tc>
                  <a:txBody>
                    <a:bodyPr/>
                    <a:lstStyle/>
                    <a:p>
                      <a:pPr algn="ctr" rtl="0" fontAlgn="ctr"/>
                      <a:r>
                        <a:rPr lang="es-CO" sz="1100" b="1" i="0" u="none" strike="noStrike">
                          <a:solidFill>
                            <a:srgbClr val="203764"/>
                          </a:solidFill>
                          <a:effectLst/>
                          <a:highlight>
                            <a:srgbClr val="A9D18E"/>
                          </a:highlight>
                          <a:latin typeface="Calibri" panose="020F0502020204030204" pitchFamily="34" charset="0"/>
                        </a:rPr>
                        <a:t> Recaudo</a:t>
                      </a:r>
                    </a:p>
                  </a:txBody>
                  <a:tcPr marL="0" marR="0" marT="0" marB="0" anchor="ctr">
                    <a:lnL>
                      <a:noFill/>
                    </a:lnL>
                    <a:lnR>
                      <a:noFill/>
                    </a:lnR>
                    <a:lnT>
                      <a:noFill/>
                    </a:lnT>
                    <a:lnB w="6350" cap="flat" cmpd="sng" algn="ctr">
                      <a:solidFill>
                        <a:srgbClr val="9BC2E6"/>
                      </a:solidFill>
                      <a:prstDash val="solid"/>
                      <a:round/>
                      <a:headEnd type="none" w="med" len="med"/>
                      <a:tailEnd type="none" w="med" len="med"/>
                    </a:lnB>
                    <a:solidFill>
                      <a:srgbClr val="A9D18E"/>
                    </a:solidFill>
                  </a:tcPr>
                </a:tc>
                <a:extLst>
                  <a:ext uri="{0D108BD9-81ED-4DB2-BD59-A6C34878D82A}">
                    <a16:rowId xmlns:a16="http://schemas.microsoft.com/office/drawing/2014/main" val="3724606288"/>
                  </a:ext>
                </a:extLst>
              </a:tr>
              <a:tr h="190500">
                <a:tc>
                  <a:txBody>
                    <a:bodyPr/>
                    <a:lstStyle/>
                    <a:p>
                      <a:pPr algn="l" fontAlgn="b"/>
                      <a:r>
                        <a:rPr lang="es-CO" sz="1100" b="1" i="0" u="none" strike="noStrike">
                          <a:solidFill>
                            <a:srgbClr val="203764"/>
                          </a:solidFill>
                          <a:effectLst/>
                          <a:highlight>
                            <a:srgbClr val="E2EFDA"/>
                          </a:highlight>
                          <a:latin typeface="Calibri" panose="020F0502020204030204" pitchFamily="34" charset="0"/>
                        </a:rPr>
                        <a:t>ASE5</a:t>
                      </a:r>
                    </a:p>
                  </a:txBody>
                  <a:tcPr marL="0" marR="0" marT="0" marB="0" anchor="b">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solidFill>
                      <a:srgbClr val="E2EFDA"/>
                    </a:solidFill>
                  </a:tcPr>
                </a:tc>
                <a:tc>
                  <a:txBody>
                    <a:bodyPr/>
                    <a:lstStyle/>
                    <a:p>
                      <a:pPr algn="r" rtl="0" fontAlgn="ctr"/>
                      <a:r>
                        <a:rPr lang="es-CO" sz="1100" b="1" i="0" u="none" strike="noStrike">
                          <a:solidFill>
                            <a:srgbClr val="203764"/>
                          </a:solidFill>
                          <a:effectLst/>
                          <a:latin typeface="Calibri" panose="020F0502020204030204" pitchFamily="34" charset="0"/>
                        </a:rPr>
                        <a:t>$ 114.949</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tc>
                  <a:txBody>
                    <a:bodyPr/>
                    <a:lstStyle/>
                    <a:p>
                      <a:pPr algn="r" rtl="0" fontAlgn="ctr"/>
                      <a:r>
                        <a:rPr lang="es-CO" sz="1100" b="1" i="0" u="none" strike="noStrike">
                          <a:solidFill>
                            <a:srgbClr val="203764"/>
                          </a:solidFill>
                          <a:effectLst/>
                          <a:latin typeface="Calibri" panose="020F0502020204030204" pitchFamily="34" charset="0"/>
                        </a:rPr>
                        <a:t>$ 87.185</a:t>
                      </a:r>
                    </a:p>
                  </a:txBody>
                  <a:tcPr marL="0" marR="0" marT="0" marB="0" anchor="ctr">
                    <a:lnL>
                      <a:noFill/>
                    </a:lnL>
                    <a:lnR>
                      <a:noFill/>
                    </a:lnR>
                    <a:lnT w="6350" cap="flat" cmpd="sng" algn="ctr">
                      <a:solidFill>
                        <a:srgbClr val="9BC2E6"/>
                      </a:solidFill>
                      <a:prstDash val="solid"/>
                      <a:round/>
                      <a:headEnd type="none" w="med" len="med"/>
                      <a:tailEnd type="none" w="med" len="med"/>
                    </a:lnT>
                    <a:lnB w="6350" cap="flat" cmpd="sng" algn="ctr">
                      <a:solidFill>
                        <a:srgbClr val="A9D08E"/>
                      </a:solidFill>
                      <a:prstDash val="solid"/>
                      <a:round/>
                      <a:headEnd type="none" w="med" len="med"/>
                      <a:tailEnd type="none" w="med" len="med"/>
                    </a:lnB>
                    <a:noFill/>
                  </a:tcPr>
                </a:tc>
                <a:extLst>
                  <a:ext uri="{0D108BD9-81ED-4DB2-BD59-A6C34878D82A}">
                    <a16:rowId xmlns:a16="http://schemas.microsoft.com/office/drawing/2014/main" val="3029429188"/>
                  </a:ext>
                </a:extLst>
              </a:tr>
              <a:tr h="190500">
                <a:tc>
                  <a:txBody>
                    <a:bodyPr/>
                    <a:lstStyle/>
                    <a:p>
                      <a:pPr algn="l" fontAlgn="b"/>
                      <a:r>
                        <a:rPr lang="es-CO" sz="1100" b="0" i="0" u="none" strike="noStrike">
                          <a:solidFill>
                            <a:srgbClr val="203764"/>
                          </a:solidFill>
                          <a:effectLst/>
                          <a:latin typeface="Calibri" panose="020F0502020204030204" pitchFamily="34" charset="0"/>
                        </a:rPr>
                        <a:t>dic-23</a:t>
                      </a:r>
                    </a:p>
                  </a:txBody>
                  <a:tcPr marL="85725" marR="0" marT="0" marB="0" anchor="b">
                    <a:lnL>
                      <a:noFill/>
                    </a:lnL>
                    <a:lnR>
                      <a:noFill/>
                    </a:lnR>
                    <a:lnT w="6350" cap="flat" cmpd="sng" algn="ctr">
                      <a:solidFill>
                        <a:srgbClr val="A9D08E"/>
                      </a:solidFill>
                      <a:prstDash val="solid"/>
                      <a:round/>
                      <a:headEnd type="none" w="med" len="med"/>
                      <a:tailEnd type="none" w="med" len="med"/>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$ 18.143</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$ 13.417</a:t>
                      </a:r>
                    </a:p>
                  </a:txBody>
                  <a:tcPr marL="0" marR="0" marT="0" marB="0" anchor="ctr">
                    <a:lnL>
                      <a:noFill/>
                    </a:lnL>
                    <a:lnR>
                      <a:noFill/>
                    </a:lnR>
                    <a:lnT w="6350" cap="flat" cmpd="sng" algn="ctr">
                      <a:solidFill>
                        <a:srgbClr val="A9D08E"/>
                      </a:solidFill>
                      <a:prstDash val="solid"/>
                      <a:round/>
                      <a:headEnd type="none" w="med" len="med"/>
                      <a:tailEnd type="none" w="med" len="med"/>
                    </a:lnT>
                    <a:lnB>
                      <a:noFill/>
                    </a:lnB>
                    <a:solidFill>
                      <a:srgbClr val="E2F0D9"/>
                    </a:solidFill>
                  </a:tcPr>
                </a:tc>
                <a:extLst>
                  <a:ext uri="{0D108BD9-81ED-4DB2-BD59-A6C34878D82A}">
                    <a16:rowId xmlns:a16="http://schemas.microsoft.com/office/drawing/2014/main" val="489604856"/>
                  </a:ext>
                </a:extLst>
              </a:tr>
              <a:tr h="190500">
                <a:tc>
                  <a:txBody>
                    <a:bodyPr/>
                    <a:lstStyle/>
                    <a:p>
                      <a:pPr algn="l" fontAlgn="b"/>
                      <a:r>
                        <a:rPr lang="es-CO" sz="1100" b="0" i="0" u="none" strike="noStrike">
                          <a:solidFill>
                            <a:srgbClr val="203764"/>
                          </a:solidFill>
                          <a:effectLst/>
                          <a:latin typeface="Calibri" panose="020F0502020204030204" pitchFamily="34" charset="0"/>
                        </a:rPr>
                        <a:t>ene-24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$ 18.228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$ 13.737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58054934"/>
                  </a:ext>
                </a:extLst>
              </a:tr>
              <a:tr h="190500">
                <a:tc>
                  <a:txBody>
                    <a:bodyPr/>
                    <a:lstStyle/>
                    <a:p>
                      <a:pPr algn="l" fontAlgn="b"/>
                      <a:r>
                        <a:rPr lang="es-CO" sz="1100" b="0" i="0" u="none" strike="noStrike">
                          <a:solidFill>
                            <a:srgbClr val="203764"/>
                          </a:solidFill>
                          <a:effectLst/>
                          <a:latin typeface="Calibri" panose="020F0502020204030204" pitchFamily="34" charset="0"/>
                        </a:rPr>
                        <a:t>feb-24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$ 19.518</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$ 15.364</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3449114905"/>
                  </a:ext>
                </a:extLst>
              </a:tr>
              <a:tr h="190500">
                <a:tc>
                  <a:txBody>
                    <a:bodyPr/>
                    <a:lstStyle/>
                    <a:p>
                      <a:pPr algn="l" fontAlgn="b"/>
                      <a:r>
                        <a:rPr lang="es-CO" sz="1100" b="0" i="0" u="none" strike="noStrike">
                          <a:solidFill>
                            <a:srgbClr val="203764"/>
                          </a:solidFill>
                          <a:effectLst/>
                          <a:latin typeface="Calibri" panose="020F0502020204030204" pitchFamily="34" charset="0"/>
                        </a:rPr>
                        <a:t>mar-24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$ 18.941</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$ 13.977</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1777062477"/>
                  </a:ext>
                </a:extLst>
              </a:tr>
              <a:tr h="190500">
                <a:tc>
                  <a:txBody>
                    <a:bodyPr/>
                    <a:lstStyle/>
                    <a:p>
                      <a:pPr algn="l" fontAlgn="b"/>
                      <a:r>
                        <a:rPr lang="es-CO" sz="1100" b="0" i="0" u="none" strike="noStrike">
                          <a:solidFill>
                            <a:srgbClr val="203764"/>
                          </a:solidFill>
                          <a:effectLst/>
                          <a:latin typeface="Calibri" panose="020F0502020204030204" pitchFamily="34" charset="0"/>
                        </a:rPr>
                        <a:t>abr-24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$ 20.374</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$ 15.638</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2905190425"/>
                  </a:ext>
                </a:extLst>
              </a:tr>
              <a:tr h="190500">
                <a:tc>
                  <a:txBody>
                    <a:bodyPr/>
                    <a:lstStyle/>
                    <a:p>
                      <a:pPr algn="l" fontAlgn="b"/>
                      <a:r>
                        <a:rPr lang="es-CO" sz="1100" b="0" i="0" u="none" strike="noStrike">
                          <a:solidFill>
                            <a:srgbClr val="203764"/>
                          </a:solidFill>
                          <a:effectLst/>
                          <a:latin typeface="Calibri" panose="020F0502020204030204" pitchFamily="34" charset="0"/>
                        </a:rPr>
                        <a:t>may-24</a:t>
                      </a:r>
                    </a:p>
                  </a:txBody>
                  <a:tcPr marL="85725" marR="0" marT="0" marB="0" anchor="b">
                    <a:lnL>
                      <a:noFill/>
                    </a:lnL>
                    <a:lnR>
                      <a:noFill/>
                    </a:lnR>
                    <a:lnT>
                      <a:noFill/>
                    </a:lnT>
                    <a:lnB>
                      <a:noFill/>
                    </a:lnB>
                    <a:noFill/>
                  </a:tcPr>
                </a:tc>
                <a:tc>
                  <a:txBody>
                    <a:bodyPr/>
                    <a:lstStyle/>
                    <a:p>
                      <a:pPr algn="r" rtl="0" fontAlgn="ctr"/>
                      <a:r>
                        <a:rPr lang="es-CO" sz="1100" b="0" i="0" u="none" strike="noStrike">
                          <a:solidFill>
                            <a:srgbClr val="203764"/>
                          </a:solidFill>
                          <a:effectLst/>
                          <a:highlight>
                            <a:srgbClr val="E2F0D9"/>
                          </a:highlight>
                          <a:latin typeface="Calibri" panose="020F0502020204030204" pitchFamily="34" charset="0"/>
                        </a:rPr>
                        <a:t>$ 19.745</a:t>
                      </a:r>
                    </a:p>
                  </a:txBody>
                  <a:tcPr marL="0" marR="0" marT="0" marB="0" anchor="ctr">
                    <a:lnL>
                      <a:noFill/>
                    </a:lnL>
                    <a:lnR>
                      <a:noFill/>
                    </a:lnR>
                    <a:lnT>
                      <a:noFill/>
                    </a:lnT>
                    <a:lnB>
                      <a:noFill/>
                    </a:lnB>
                    <a:solidFill>
                      <a:srgbClr val="E2F0D9"/>
                    </a:solidFill>
                  </a:tcPr>
                </a:tc>
                <a:tc>
                  <a:txBody>
                    <a:bodyPr/>
                    <a:lstStyle/>
                    <a:p>
                      <a:pPr algn="r" rtl="0" fontAlgn="ctr"/>
                      <a:r>
                        <a:rPr lang="es-CO" sz="1100" b="0" i="0" u="none" strike="noStrike" dirty="0">
                          <a:solidFill>
                            <a:srgbClr val="203764"/>
                          </a:solidFill>
                          <a:effectLst/>
                          <a:highlight>
                            <a:srgbClr val="E2F0D9"/>
                          </a:highlight>
                          <a:latin typeface="Calibri" panose="020F0502020204030204" pitchFamily="34" charset="0"/>
                        </a:rPr>
                        <a:t>$ 15.053</a:t>
                      </a:r>
                    </a:p>
                  </a:txBody>
                  <a:tcPr marL="0" marR="0" marT="0" marB="0" anchor="ctr">
                    <a:lnL>
                      <a:noFill/>
                    </a:lnL>
                    <a:lnR>
                      <a:noFill/>
                    </a:lnR>
                    <a:lnT>
                      <a:noFill/>
                    </a:lnT>
                    <a:lnB>
                      <a:noFill/>
                    </a:lnB>
                    <a:solidFill>
                      <a:srgbClr val="E2F0D9"/>
                    </a:solidFill>
                  </a:tcPr>
                </a:tc>
                <a:extLst>
                  <a:ext uri="{0D108BD9-81ED-4DB2-BD59-A6C34878D82A}">
                    <a16:rowId xmlns:a16="http://schemas.microsoft.com/office/drawing/2014/main" val="485463399"/>
                  </a:ext>
                </a:extLst>
              </a:tr>
            </a:tbl>
          </a:graphicData>
        </a:graphic>
      </p:graphicFrame>
    </p:spTree>
    <p:extLst>
      <p:ext uri="{BB962C8B-B14F-4D97-AF65-F5344CB8AC3E}">
        <p14:creationId xmlns:p14="http://schemas.microsoft.com/office/powerpoint/2010/main" val="315806096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Imagen 13">
            <a:extLst>
              <a:ext uri="{FF2B5EF4-FFF2-40B4-BE49-F238E27FC236}">
                <a16:creationId xmlns:a16="http://schemas.microsoft.com/office/drawing/2014/main" id="{BEBE33CC-589E-4A09-A12E-D094591AEE9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63575" y="158750"/>
            <a:ext cx="1244600"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CuadroTexto 25">
            <a:extLst>
              <a:ext uri="{FF2B5EF4-FFF2-40B4-BE49-F238E27FC236}">
                <a16:creationId xmlns:a16="http://schemas.microsoft.com/office/drawing/2014/main" id="{AE0B8AB2-37CC-4295-A13C-0D508B1AB209}"/>
              </a:ext>
            </a:extLst>
          </p:cNvPr>
          <p:cNvSpPr txBox="1"/>
          <p:nvPr/>
        </p:nvSpPr>
        <p:spPr>
          <a:xfrm>
            <a:off x="1497013" y="17281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rgbClr val="002060"/>
                </a:solidFill>
              </a:rPr>
              <a:t>Facturación y Recaudo de Diciembre 2023 a Mayo</a:t>
            </a:r>
            <a:r>
              <a:rPr lang="es-CO" sz="1600" b="0" dirty="0">
                <a:solidFill>
                  <a:schemeClr val="accent1">
                    <a:lumMod val="50000"/>
                  </a:schemeClr>
                </a:solidFill>
              </a:rPr>
              <a:t> 2024</a:t>
            </a:r>
            <a:endParaRPr lang="es-CO" sz="1600" b="0" dirty="0">
              <a:solidFill>
                <a:srgbClr val="002060"/>
              </a:solidFill>
            </a:endParaRPr>
          </a:p>
        </p:txBody>
      </p:sp>
      <p:cxnSp>
        <p:nvCxnSpPr>
          <p:cNvPr id="27" name="Conector recto 26">
            <a:extLst>
              <a:ext uri="{FF2B5EF4-FFF2-40B4-BE49-F238E27FC236}">
                <a16:creationId xmlns:a16="http://schemas.microsoft.com/office/drawing/2014/main" id="{86D3519C-1375-4951-A3FE-9DD31A888894}"/>
              </a:ext>
            </a:extLst>
          </p:cNvPr>
          <p:cNvCxnSpPr>
            <a:cxnSpLocks/>
          </p:cNvCxnSpPr>
          <p:nvPr/>
        </p:nvCxnSpPr>
        <p:spPr>
          <a:xfrm>
            <a:off x="88900" y="108426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3557" name="Imagen 27">
            <a:extLst>
              <a:ext uri="{FF2B5EF4-FFF2-40B4-BE49-F238E27FC236}">
                <a16:creationId xmlns:a16="http://schemas.microsoft.com/office/drawing/2014/main" id="{6CA7D33E-4C3E-43B6-B560-FE59F3EA1017}"/>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D46873D8-315B-46BF-90D0-C2124682ABB6}"/>
              </a:ext>
            </a:extLst>
          </p:cNvPr>
          <p:cNvSpPr txBox="1"/>
          <p:nvPr/>
        </p:nvSpPr>
        <p:spPr>
          <a:xfrm>
            <a:off x="8854618" y="1219787"/>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2" name="CuadroTexto 4">
            <a:extLst>
              <a:ext uri="{FF2B5EF4-FFF2-40B4-BE49-F238E27FC236}">
                <a16:creationId xmlns:a16="http://schemas.microsoft.com/office/drawing/2014/main" id="{9E30E9E7-0878-41A9-965A-52F8BB6E058D}"/>
              </a:ext>
            </a:extLst>
          </p:cNvPr>
          <p:cNvSpPr txBox="1">
            <a:spLocks noChangeArrowheads="1"/>
          </p:cNvSpPr>
          <p:nvPr/>
        </p:nvSpPr>
        <p:spPr bwMode="auto">
          <a:xfrm>
            <a:off x="-214457" y="6474188"/>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B00C7257-524E-49A9-985F-E4B4C9C7E3CF}"/>
              </a:ext>
            </a:extLst>
          </p:cNvPr>
          <p:cNvGraphicFramePr>
            <a:graphicFrameLocks/>
          </p:cNvGraphicFramePr>
          <p:nvPr/>
        </p:nvGraphicFramePr>
        <p:xfrm>
          <a:off x="877967" y="1705708"/>
          <a:ext cx="10112418" cy="4440416"/>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4944974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uadroTexto 4">
            <a:extLst>
              <a:ext uri="{FF2B5EF4-FFF2-40B4-BE49-F238E27FC236}">
                <a16:creationId xmlns:a16="http://schemas.microsoft.com/office/drawing/2014/main" id="{65B12803-5723-4124-BA21-4275CB48163E}"/>
              </a:ext>
            </a:extLst>
          </p:cNvPr>
          <p:cNvSpPr txBox="1"/>
          <p:nvPr/>
        </p:nvSpPr>
        <p:spPr>
          <a:xfrm>
            <a:off x="334426" y="6208850"/>
            <a:ext cx="11523145" cy="507831"/>
          </a:xfrm>
          <a:prstGeom prst="rect">
            <a:avLst/>
          </a:prstGeom>
          <a:noFill/>
        </p:spPr>
        <p:txBody>
          <a:bodyPr wrap="square" rtlCol="0">
            <a:spAutoFit/>
          </a:bodyPr>
          <a:lstStyle/>
          <a:p>
            <a:r>
              <a:rPr lang="es-CO" sz="900">
                <a:solidFill>
                  <a:schemeClr val="accent1">
                    <a:lumMod val="50000"/>
                  </a:schemeClr>
                </a:solidFill>
              </a:rPr>
              <a:t>Fuente: Informe del Concesionario </a:t>
            </a:r>
          </a:p>
          <a:p>
            <a:r>
              <a:rPr lang="es-CO" sz="900">
                <a:solidFill>
                  <a:schemeClr val="accent1">
                    <a:lumMod val="50000"/>
                  </a:schemeClr>
                </a:solidFill>
              </a:rPr>
              <a:t>Periodo comprendido entre el 12 de febrero 2018 y el </a:t>
            </a:r>
            <a:r>
              <a:rPr lang="es-MX" sz="900">
                <a:solidFill>
                  <a:schemeClr val="accent1">
                    <a:lumMod val="50000"/>
                  </a:schemeClr>
                </a:solidFill>
              </a:rPr>
              <a:t>31 de diciembre de 2023</a:t>
            </a:r>
            <a:r>
              <a:rPr lang="es-CO" sz="900">
                <a:solidFill>
                  <a:schemeClr val="accent1">
                    <a:lumMod val="50000"/>
                  </a:schemeClr>
                </a:solidFill>
              </a:rPr>
              <a:t>.</a:t>
            </a:r>
          </a:p>
          <a:p>
            <a:r>
              <a:rPr lang="es-MX" sz="900">
                <a:solidFill>
                  <a:schemeClr val="accent1">
                    <a:lumMod val="50000"/>
                  </a:schemeClr>
                </a:solidFill>
              </a:rPr>
              <a:t>*Promedio de  kilómetros ejecutados de febrero 2018 a diciembre de 2023</a:t>
            </a:r>
            <a:endParaRPr lang="es-CO" sz="900">
              <a:solidFill>
                <a:schemeClr val="accent1">
                  <a:lumMod val="50000"/>
                </a:schemeClr>
              </a:solidFill>
            </a:endParaRPr>
          </a:p>
        </p:txBody>
      </p:sp>
      <p:sp>
        <p:nvSpPr>
          <p:cNvPr id="23" name="CuadroTexto 22">
            <a:extLst>
              <a:ext uri="{FF2B5EF4-FFF2-40B4-BE49-F238E27FC236}">
                <a16:creationId xmlns:a16="http://schemas.microsoft.com/office/drawing/2014/main" id="{FA234D52-1CF6-4968-B439-DBB712E3A05F}"/>
              </a:ext>
            </a:extLst>
          </p:cNvPr>
          <p:cNvSpPr txBox="1"/>
          <p:nvPr/>
        </p:nvSpPr>
        <p:spPr>
          <a:xfrm>
            <a:off x="2310063" y="21920"/>
            <a:ext cx="9881937" cy="923330"/>
          </a:xfrm>
          <a:prstGeom prst="rect">
            <a:avLst/>
          </a:prstGeom>
          <a:noFill/>
        </p:spPr>
        <p:txBody>
          <a:bodyPr wrap="square" rtlCol="0">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a:r>
              <a:rPr lang="es-CO" kern="0">
                <a:solidFill>
                  <a:schemeClr val="accent1">
                    <a:lumMod val="50000"/>
                  </a:schemeClr>
                </a:solidFill>
              </a:rPr>
              <a:t>gestión técnica operativa </a:t>
            </a:r>
          </a:p>
          <a:p>
            <a:pPr lvl="1"/>
            <a:r>
              <a:rPr lang="es-CO" sz="1600" b="0">
                <a:solidFill>
                  <a:schemeClr val="accent1">
                    <a:lumMod val="50000"/>
                  </a:schemeClr>
                </a:solidFill>
              </a:rPr>
              <a:t>Histórico – barrido y limpieza   barrido manual y áreas públicas 2018 a 2023</a:t>
            </a:r>
            <a:endParaRPr lang="es-CO" sz="1600" b="0" kern="0">
              <a:solidFill>
                <a:schemeClr val="accent1">
                  <a:lumMod val="50000"/>
                </a:schemeClr>
              </a:solidFill>
            </a:endParaRPr>
          </a:p>
        </p:txBody>
      </p:sp>
      <p:cxnSp>
        <p:nvCxnSpPr>
          <p:cNvPr id="29" name="Conector recto 28">
            <a:extLst>
              <a:ext uri="{FF2B5EF4-FFF2-40B4-BE49-F238E27FC236}">
                <a16:creationId xmlns:a16="http://schemas.microsoft.com/office/drawing/2014/main" id="{E461885A-9441-4ADE-982B-DA9345520816}"/>
              </a:ext>
            </a:extLst>
          </p:cNvPr>
          <p:cNvCxnSpPr>
            <a:cxnSpLocks/>
          </p:cNvCxnSpPr>
          <p:nvPr/>
        </p:nvCxnSpPr>
        <p:spPr>
          <a:xfrm>
            <a:off x="89647" y="1252366"/>
            <a:ext cx="11955464"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37" name="Imagen 36">
            <a:extLst>
              <a:ext uri="{FF2B5EF4-FFF2-40B4-BE49-F238E27FC236}">
                <a16:creationId xmlns:a16="http://schemas.microsoft.com/office/drawing/2014/main" id="{8CA5A062-9F83-4481-9751-6BD17B3F301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2937" y="1387187"/>
            <a:ext cx="1280414" cy="1005884"/>
          </a:xfrm>
          <a:prstGeom prst="rect">
            <a:avLst/>
          </a:prstGeom>
        </p:spPr>
      </p:pic>
      <p:pic>
        <p:nvPicPr>
          <p:cNvPr id="38" name="Imagen 37">
            <a:extLst>
              <a:ext uri="{FF2B5EF4-FFF2-40B4-BE49-F238E27FC236}">
                <a16:creationId xmlns:a16="http://schemas.microsoft.com/office/drawing/2014/main" id="{6699C94C-AB3F-4DE9-87F3-B6FDCBB4F20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2658" t="17307" r="12911" b="19214"/>
          <a:stretch/>
        </p:blipFill>
        <p:spPr>
          <a:xfrm>
            <a:off x="2260207" y="1500799"/>
            <a:ext cx="1434278" cy="812326"/>
          </a:xfrm>
          <a:prstGeom prst="rect">
            <a:avLst/>
          </a:prstGeom>
        </p:spPr>
      </p:pic>
      <p:pic>
        <p:nvPicPr>
          <p:cNvPr id="40" name="Imagen 39">
            <a:extLst>
              <a:ext uri="{FF2B5EF4-FFF2-40B4-BE49-F238E27FC236}">
                <a16:creationId xmlns:a16="http://schemas.microsoft.com/office/drawing/2014/main" id="{72550A7E-5376-4DE4-BDB1-88C427DDD7B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77201" y="1766705"/>
            <a:ext cx="1511405" cy="373662"/>
          </a:xfrm>
          <a:prstGeom prst="rect">
            <a:avLst/>
          </a:prstGeom>
        </p:spPr>
      </p:pic>
      <p:pic>
        <p:nvPicPr>
          <p:cNvPr id="41" name="Imagen 40">
            <a:extLst>
              <a:ext uri="{FF2B5EF4-FFF2-40B4-BE49-F238E27FC236}">
                <a16:creationId xmlns:a16="http://schemas.microsoft.com/office/drawing/2014/main" id="{A86479F3-181D-4F05-AB7C-32E8E2BB7F7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8119113" y="1620149"/>
            <a:ext cx="1547444" cy="595949"/>
          </a:xfrm>
          <a:prstGeom prst="rect">
            <a:avLst/>
          </a:prstGeom>
        </p:spPr>
      </p:pic>
      <p:pic>
        <p:nvPicPr>
          <p:cNvPr id="47" name="Imagen 46">
            <a:extLst>
              <a:ext uri="{FF2B5EF4-FFF2-40B4-BE49-F238E27FC236}">
                <a16:creationId xmlns:a16="http://schemas.microsoft.com/office/drawing/2014/main" id="{9C6C6B1D-138C-4FE0-8F21-E52FA8DB077B}"/>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61384" y="186272"/>
            <a:ext cx="1233949" cy="863764"/>
          </a:xfrm>
          <a:prstGeom prst="rect">
            <a:avLst/>
          </a:prstGeom>
        </p:spPr>
      </p:pic>
      <p:sp>
        <p:nvSpPr>
          <p:cNvPr id="2" name="CuadroTexto 1">
            <a:extLst>
              <a:ext uri="{FF2B5EF4-FFF2-40B4-BE49-F238E27FC236}">
                <a16:creationId xmlns:a16="http://schemas.microsoft.com/office/drawing/2014/main" id="{2EAB69B5-FAE7-4453-84DE-26E4C74E32EC}"/>
              </a:ext>
            </a:extLst>
          </p:cNvPr>
          <p:cNvSpPr txBox="1"/>
          <p:nvPr/>
        </p:nvSpPr>
        <p:spPr>
          <a:xfrm>
            <a:off x="10241793" y="1603626"/>
            <a:ext cx="1527270" cy="646331"/>
          </a:xfrm>
          <a:prstGeom prst="rect">
            <a:avLst/>
          </a:prstGeom>
          <a:noFill/>
        </p:spPr>
        <p:txBody>
          <a:bodyPr wrap="square" rtlCol="0">
            <a:spAutoFit/>
          </a:bodyPr>
          <a:lstStyle/>
          <a:p>
            <a:r>
              <a:rPr lang="es-CO" sz="3600" b="1" kern="0" cap="small">
                <a:solidFill>
                  <a:schemeClr val="accent1">
                    <a:lumMod val="50000"/>
                  </a:schemeClr>
                </a:solidFill>
                <a:latin typeface="Candara" panose="020E0502030303020204" pitchFamily="34" charset="0"/>
              </a:rPr>
              <a:t>TOTAL</a:t>
            </a:r>
            <a:endParaRPr lang="es-CO"/>
          </a:p>
        </p:txBody>
      </p:sp>
      <p:pic>
        <p:nvPicPr>
          <p:cNvPr id="24" name="Picture 2">
            <a:extLst>
              <a:ext uri="{FF2B5EF4-FFF2-40B4-BE49-F238E27FC236}">
                <a16:creationId xmlns:a16="http://schemas.microsoft.com/office/drawing/2014/main" id="{480C9055-6B58-415B-8FEF-9A892542AFD6}"/>
              </a:ext>
            </a:extLst>
          </p:cNvPr>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a:stretch/>
        </p:blipFill>
        <p:spPr bwMode="auto">
          <a:xfrm>
            <a:off x="4451634" y="1699895"/>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
            <a:extLst>
              <a:ext uri="{FF2B5EF4-FFF2-40B4-BE49-F238E27FC236}">
                <a16:creationId xmlns:a16="http://schemas.microsoft.com/office/drawing/2014/main" id="{F3CE5724-7CE5-4521-8E31-CE7436823CE6}"/>
              </a:ext>
            </a:extLst>
          </p:cNvPr>
          <p:cNvPicPr>
            <a:picLocks noChangeAspect="1" noChangeArrowheads="1"/>
          </p:cNvPicPr>
          <p:nvPr/>
        </p:nvPicPr>
        <p:blipFill rotWithShape="1">
          <a:blip r:embed="rId9" cstate="email">
            <a:extLst>
              <a:ext uri="{28A0092B-C50C-407E-A947-70E740481C1C}">
                <a14:useLocalDpi xmlns:a14="http://schemas.microsoft.com/office/drawing/2010/main"/>
              </a:ext>
            </a:extLst>
          </a:blip>
          <a:srcRect/>
          <a:stretch/>
        </p:blipFill>
        <p:spPr bwMode="auto">
          <a:xfrm>
            <a:off x="4537499" y="1199482"/>
            <a:ext cx="1055081" cy="602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Tabla 2">
            <a:extLst>
              <a:ext uri="{FF2B5EF4-FFF2-40B4-BE49-F238E27FC236}">
                <a16:creationId xmlns:a16="http://schemas.microsoft.com/office/drawing/2014/main" id="{9FE9A8E6-E3AB-EE5B-D7F8-A11439A1E812}"/>
              </a:ext>
            </a:extLst>
          </p:cNvPr>
          <p:cNvGraphicFramePr>
            <a:graphicFrameLocks noGrp="1"/>
          </p:cNvGraphicFramePr>
          <p:nvPr>
            <p:extLst>
              <p:ext uri="{D42A27DB-BD31-4B8C-83A1-F6EECF244321}">
                <p14:modId xmlns:p14="http://schemas.microsoft.com/office/powerpoint/2010/main" val="1796064737"/>
              </p:ext>
            </p:extLst>
          </p:nvPr>
        </p:nvGraphicFramePr>
        <p:xfrm>
          <a:off x="422937" y="2509217"/>
          <a:ext cx="11346126" cy="3665777"/>
        </p:xfrm>
        <a:graphic>
          <a:graphicData uri="http://schemas.openxmlformats.org/drawingml/2006/table">
            <a:tbl>
              <a:tblPr/>
              <a:tblGrid>
                <a:gridCol w="735765">
                  <a:extLst>
                    <a:ext uri="{9D8B030D-6E8A-4147-A177-3AD203B41FA5}">
                      <a16:colId xmlns:a16="http://schemas.microsoft.com/office/drawing/2014/main" val="1858919210"/>
                    </a:ext>
                  </a:extLst>
                </a:gridCol>
                <a:gridCol w="956495">
                  <a:extLst>
                    <a:ext uri="{9D8B030D-6E8A-4147-A177-3AD203B41FA5}">
                      <a16:colId xmlns:a16="http://schemas.microsoft.com/office/drawing/2014/main" val="750265935"/>
                    </a:ext>
                  </a:extLst>
                </a:gridCol>
                <a:gridCol w="282044">
                  <a:extLst>
                    <a:ext uri="{9D8B030D-6E8A-4147-A177-3AD203B41FA5}">
                      <a16:colId xmlns:a16="http://schemas.microsoft.com/office/drawing/2014/main" val="2605630369"/>
                    </a:ext>
                  </a:extLst>
                </a:gridCol>
                <a:gridCol w="748029">
                  <a:extLst>
                    <a:ext uri="{9D8B030D-6E8A-4147-A177-3AD203B41FA5}">
                      <a16:colId xmlns:a16="http://schemas.microsoft.com/office/drawing/2014/main" val="2287032562"/>
                    </a:ext>
                  </a:extLst>
                </a:gridCol>
                <a:gridCol w="882918">
                  <a:extLst>
                    <a:ext uri="{9D8B030D-6E8A-4147-A177-3AD203B41FA5}">
                      <a16:colId xmlns:a16="http://schemas.microsoft.com/office/drawing/2014/main" val="438074030"/>
                    </a:ext>
                  </a:extLst>
                </a:gridCol>
                <a:gridCol w="282044">
                  <a:extLst>
                    <a:ext uri="{9D8B030D-6E8A-4147-A177-3AD203B41FA5}">
                      <a16:colId xmlns:a16="http://schemas.microsoft.com/office/drawing/2014/main" val="1235844538"/>
                    </a:ext>
                  </a:extLst>
                </a:gridCol>
                <a:gridCol w="748029">
                  <a:extLst>
                    <a:ext uri="{9D8B030D-6E8A-4147-A177-3AD203B41FA5}">
                      <a16:colId xmlns:a16="http://schemas.microsoft.com/office/drawing/2014/main" val="486016309"/>
                    </a:ext>
                  </a:extLst>
                </a:gridCol>
                <a:gridCol w="919708">
                  <a:extLst>
                    <a:ext uri="{9D8B030D-6E8A-4147-A177-3AD203B41FA5}">
                      <a16:colId xmlns:a16="http://schemas.microsoft.com/office/drawing/2014/main" val="4044100814"/>
                    </a:ext>
                  </a:extLst>
                </a:gridCol>
                <a:gridCol w="282044">
                  <a:extLst>
                    <a:ext uri="{9D8B030D-6E8A-4147-A177-3AD203B41FA5}">
                      <a16:colId xmlns:a16="http://schemas.microsoft.com/office/drawing/2014/main" val="2923122411"/>
                    </a:ext>
                  </a:extLst>
                </a:gridCol>
                <a:gridCol w="748029">
                  <a:extLst>
                    <a:ext uri="{9D8B030D-6E8A-4147-A177-3AD203B41FA5}">
                      <a16:colId xmlns:a16="http://schemas.microsoft.com/office/drawing/2014/main" val="1877915092"/>
                    </a:ext>
                  </a:extLst>
                </a:gridCol>
                <a:gridCol w="873723">
                  <a:extLst>
                    <a:ext uri="{9D8B030D-6E8A-4147-A177-3AD203B41FA5}">
                      <a16:colId xmlns:a16="http://schemas.microsoft.com/office/drawing/2014/main" val="2694475266"/>
                    </a:ext>
                  </a:extLst>
                </a:gridCol>
                <a:gridCol w="282044">
                  <a:extLst>
                    <a:ext uri="{9D8B030D-6E8A-4147-A177-3AD203B41FA5}">
                      <a16:colId xmlns:a16="http://schemas.microsoft.com/office/drawing/2014/main" val="3909898987"/>
                    </a:ext>
                  </a:extLst>
                </a:gridCol>
                <a:gridCol w="748029">
                  <a:extLst>
                    <a:ext uri="{9D8B030D-6E8A-4147-A177-3AD203B41FA5}">
                      <a16:colId xmlns:a16="http://schemas.microsoft.com/office/drawing/2014/main" val="2641331193"/>
                    </a:ext>
                  </a:extLst>
                </a:gridCol>
                <a:gridCol w="931970">
                  <a:extLst>
                    <a:ext uri="{9D8B030D-6E8A-4147-A177-3AD203B41FA5}">
                      <a16:colId xmlns:a16="http://schemas.microsoft.com/office/drawing/2014/main" val="3619236501"/>
                    </a:ext>
                  </a:extLst>
                </a:gridCol>
                <a:gridCol w="282044">
                  <a:extLst>
                    <a:ext uri="{9D8B030D-6E8A-4147-A177-3AD203B41FA5}">
                      <a16:colId xmlns:a16="http://schemas.microsoft.com/office/drawing/2014/main" val="4291287419"/>
                    </a:ext>
                  </a:extLst>
                </a:gridCol>
                <a:gridCol w="748029">
                  <a:extLst>
                    <a:ext uri="{9D8B030D-6E8A-4147-A177-3AD203B41FA5}">
                      <a16:colId xmlns:a16="http://schemas.microsoft.com/office/drawing/2014/main" val="1602810132"/>
                    </a:ext>
                  </a:extLst>
                </a:gridCol>
                <a:gridCol w="895182">
                  <a:extLst>
                    <a:ext uri="{9D8B030D-6E8A-4147-A177-3AD203B41FA5}">
                      <a16:colId xmlns:a16="http://schemas.microsoft.com/office/drawing/2014/main" val="1758822656"/>
                    </a:ext>
                  </a:extLst>
                </a:gridCol>
              </a:tblGrid>
              <a:tr h="429420">
                <a:tc>
                  <a:txBody>
                    <a:bodyPr/>
                    <a:lstStyle/>
                    <a:p>
                      <a:pPr algn="ctr" rtl="0" fontAlgn="ctr"/>
                      <a:r>
                        <a:rPr lang="es-CO" sz="1000" b="1" i="0" u="none" strike="noStrike">
                          <a:solidFill>
                            <a:srgbClr val="002060"/>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MES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tc>
                  <a:txBody>
                    <a:bodyPr/>
                    <a:lstStyle/>
                    <a:p>
                      <a:pPr algn="ctr" rtl="0" fontAlgn="ctr"/>
                      <a:r>
                        <a:rPr lang="es-CO" sz="1000" b="1" i="0" u="none" strike="noStrike">
                          <a:solidFill>
                            <a:srgbClr val="002060"/>
                          </a:solidFill>
                          <a:effectLst/>
                          <a:latin typeface="Calibri" panose="020F0502020204030204" pitchFamily="34" charset="0"/>
                        </a:rPr>
                        <a:t>KM EJECUTADOS</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noFill/>
                  </a:tcPr>
                </a:tc>
                <a:extLst>
                  <a:ext uri="{0D108BD9-81ED-4DB2-BD59-A6C34878D82A}">
                    <a16:rowId xmlns:a16="http://schemas.microsoft.com/office/drawing/2014/main" val="1625046229"/>
                  </a:ext>
                </a:extLst>
              </a:tr>
              <a:tr h="20947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548.435,73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388.587,65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210.773,42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144.125,19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187.399,10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F-18 A J-18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1.479.321,08 </a:t>
                      </a:r>
                    </a:p>
                  </a:txBody>
                  <a:tcPr marL="0" marR="0" marT="0" marB="0" anchor="ctr">
                    <a:lnL>
                      <a:noFill/>
                    </a:lnL>
                    <a:lnR>
                      <a:noFill/>
                    </a:lnR>
                    <a:lnT w="12700" cap="flat" cmpd="sng" algn="ctr">
                      <a:solidFill>
                        <a:srgbClr val="70AD47"/>
                      </a:solidFill>
                      <a:prstDash val="solid"/>
                      <a:round/>
                      <a:headEnd type="none" w="med" len="med"/>
                      <a:tailEnd type="none" w="med" len="med"/>
                    </a:lnT>
                    <a:lnB>
                      <a:noFill/>
                    </a:lnB>
                    <a:solidFill>
                      <a:srgbClr val="EBF1E9"/>
                    </a:solidFill>
                  </a:tcPr>
                </a:tc>
                <a:extLst>
                  <a:ext uri="{0D108BD9-81ED-4DB2-BD59-A6C34878D82A}">
                    <a16:rowId xmlns:a16="http://schemas.microsoft.com/office/drawing/2014/main" val="3364049169"/>
                  </a:ext>
                </a:extLst>
              </a:tr>
              <a:tr h="209473">
                <a:tc>
                  <a:txBody>
                    <a:bodyPr/>
                    <a:lstStyle/>
                    <a:p>
                      <a:pPr algn="ctr" rtl="0" fontAlgn="ctr"/>
                      <a:r>
                        <a:rPr lang="es-CO" sz="10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675.110,20 </a:t>
                      </a:r>
                    </a:p>
                  </a:txBody>
                  <a:tcPr marL="0" marR="0" marT="0" marB="0" anchor="ctr">
                    <a:lnL>
                      <a:noFill/>
                    </a:lnL>
                    <a:lnR>
                      <a:noFill/>
                    </a:lnR>
                    <a:lnT>
                      <a:noFill/>
                    </a:lnT>
                    <a:lnB>
                      <a:noFill/>
                    </a:lnB>
                    <a:no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403.417,71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256.212,04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214.438,41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243.325,02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J-18 A D-18 </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1.792.503,37 </a:t>
                      </a:r>
                    </a:p>
                  </a:txBody>
                  <a:tcPr marL="0" marR="0" marT="0" marB="0" anchor="ctr">
                    <a:lnL>
                      <a:noFill/>
                    </a:lnL>
                    <a:lnR>
                      <a:noFill/>
                    </a:lnR>
                    <a:lnT>
                      <a:noFill/>
                    </a:lnT>
                    <a:lnB>
                      <a:noFill/>
                    </a:lnB>
                    <a:noFill/>
                  </a:tcPr>
                </a:tc>
                <a:extLst>
                  <a:ext uri="{0D108BD9-81ED-4DB2-BD59-A6C34878D82A}">
                    <a16:rowId xmlns:a16="http://schemas.microsoft.com/office/drawing/2014/main" val="3483663157"/>
                  </a:ext>
                </a:extLst>
              </a:tr>
              <a:tr h="20947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716.753,78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704.502,89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339.272,88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276.966,96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247.086,08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E-19 A J-19 </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2.284.582,59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488409491"/>
                  </a:ext>
                </a:extLst>
              </a:tr>
              <a:tr h="209473">
                <a:tc>
                  <a:txBody>
                    <a:bodyPr/>
                    <a:lstStyle/>
                    <a:p>
                      <a:pPr algn="ctr" rtl="0" fontAlgn="ctr"/>
                      <a:r>
                        <a:rPr lang="es-CO" sz="10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875.343,63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834.863,32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389.461,40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279.127,98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258.517,77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J-19 A D-19 </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2.637.314,11 </a:t>
                      </a:r>
                    </a:p>
                  </a:txBody>
                  <a:tcPr marL="0" marR="0" marT="0" marB="0" anchor="ctr">
                    <a:lnL>
                      <a:noFill/>
                    </a:lnL>
                    <a:lnR>
                      <a:noFill/>
                    </a:lnR>
                    <a:lnT>
                      <a:noFill/>
                    </a:lnT>
                    <a:lnB>
                      <a:noFill/>
                    </a:lnB>
                    <a:noFill/>
                  </a:tcPr>
                </a:tc>
                <a:extLst>
                  <a:ext uri="{0D108BD9-81ED-4DB2-BD59-A6C34878D82A}">
                    <a16:rowId xmlns:a16="http://schemas.microsoft.com/office/drawing/2014/main" val="3414094635"/>
                  </a:ext>
                </a:extLst>
              </a:tr>
              <a:tr h="20947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1.400.263,65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dirty="0">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825.746,66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382.014,81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259.766,97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255.373,94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E-20 A J-20 </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3.123.166,03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417360288"/>
                  </a:ext>
                </a:extLst>
              </a:tr>
              <a:tr h="209473">
                <a:tc>
                  <a:txBody>
                    <a:bodyPr/>
                    <a:lstStyle/>
                    <a:p>
                      <a:pPr algn="ctr" rtl="0" fontAlgn="ctr"/>
                      <a:r>
                        <a:rPr lang="es-CO" sz="10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1.530.486,50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835.005,42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393.182,09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263.367,50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258.594,44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J-20 A D-20 </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3.280.635,96 </a:t>
                      </a:r>
                    </a:p>
                  </a:txBody>
                  <a:tcPr marL="0" marR="0" marT="0" marB="0" anchor="ctr">
                    <a:lnL>
                      <a:noFill/>
                    </a:lnL>
                    <a:lnR>
                      <a:noFill/>
                    </a:lnR>
                    <a:lnT>
                      <a:noFill/>
                    </a:lnT>
                    <a:lnB>
                      <a:noFill/>
                    </a:lnB>
                    <a:noFill/>
                  </a:tcPr>
                </a:tc>
                <a:extLst>
                  <a:ext uri="{0D108BD9-81ED-4DB2-BD59-A6C34878D82A}">
                    <a16:rowId xmlns:a16="http://schemas.microsoft.com/office/drawing/2014/main" val="1743961112"/>
                  </a:ext>
                </a:extLst>
              </a:tr>
              <a:tr h="20947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1.490.850,81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735.056,62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338.184,89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234.516,81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225.463,04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E-21 A J-21 </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3.024.072,17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873566137"/>
                  </a:ext>
                </a:extLst>
              </a:tr>
              <a:tr h="209473">
                <a:tc>
                  <a:txBody>
                    <a:bodyPr/>
                    <a:lstStyle/>
                    <a:p>
                      <a:pPr algn="ctr" rtl="0" fontAlgn="ctr"/>
                      <a:r>
                        <a:rPr lang="es-CO" sz="10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1.498.928,66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665.476,52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299.166,97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214.720,38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201.225,65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J-21 A D-21 </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2.879.518,18 </a:t>
                      </a:r>
                    </a:p>
                  </a:txBody>
                  <a:tcPr marL="0" marR="0" marT="0" marB="0" anchor="ctr">
                    <a:lnL>
                      <a:noFill/>
                    </a:lnL>
                    <a:lnR>
                      <a:noFill/>
                    </a:lnR>
                    <a:lnT>
                      <a:noFill/>
                    </a:lnT>
                    <a:lnB>
                      <a:noFill/>
                    </a:lnB>
                    <a:noFill/>
                  </a:tcPr>
                </a:tc>
                <a:extLst>
                  <a:ext uri="{0D108BD9-81ED-4DB2-BD59-A6C34878D82A}">
                    <a16:rowId xmlns:a16="http://schemas.microsoft.com/office/drawing/2014/main" val="2836483107"/>
                  </a:ext>
                </a:extLst>
              </a:tr>
              <a:tr h="20947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1.465.685,02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651.095,04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299.001,72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210.663,26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194.694,13 </a:t>
                      </a:r>
                    </a:p>
                  </a:txBody>
                  <a:tcPr marL="0" marR="0" marT="0" marB="0" anchor="ctr">
                    <a:lnL>
                      <a:noFill/>
                    </a:lnL>
                    <a:lnR>
                      <a:noFill/>
                    </a:lnR>
                    <a:lnT>
                      <a:noFill/>
                    </a:lnT>
                    <a:lnB>
                      <a:noFill/>
                    </a:lnB>
                    <a:solidFill>
                      <a:srgbClr val="EBF1E9"/>
                    </a:solidFill>
                  </a:tcPr>
                </a:tc>
                <a:tc>
                  <a:txBody>
                    <a:bodyPr/>
                    <a:lstStyle/>
                    <a:p>
                      <a:pPr algn="l" fontAlgn="ctr"/>
                      <a:r>
                        <a:rPr lang="es-CO" sz="1000" b="0" i="0" u="none" strike="noStrike">
                          <a:solidFill>
                            <a:srgbClr val="000000"/>
                          </a:solidFill>
                          <a:effectLst/>
                          <a:highlight>
                            <a:srgbClr val="FFFFFF"/>
                          </a:highlight>
                          <a:latin typeface="Calibri" panose="020F0502020204030204" pitchFamily="34" charset="0"/>
                        </a:rPr>
                        <a:t> </a:t>
                      </a:r>
                    </a:p>
                  </a:txBody>
                  <a:tcPr marL="0" marR="0" marT="0" marB="0" anchor="ctr">
                    <a:lnL>
                      <a:noFill/>
                    </a:lnL>
                    <a:lnR>
                      <a:noFill/>
                    </a:lnR>
                    <a:lnT>
                      <a:noFill/>
                    </a:lnT>
                    <a:lnB>
                      <a:noFill/>
                    </a:lnB>
                    <a:solidFill>
                      <a:srgbClr val="FFFFFF"/>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E-22 A J-22 </a:t>
                      </a:r>
                    </a:p>
                  </a:txBody>
                  <a:tcPr marL="0" marR="0" marT="0" marB="0" anchor="ctr">
                    <a:lnL>
                      <a:noFill/>
                    </a:lnL>
                    <a:lnR>
                      <a:noFill/>
                    </a:lnR>
                    <a:lnT>
                      <a:noFill/>
                    </a:lnT>
                    <a:lnB>
                      <a:noFill/>
                    </a:lnB>
                    <a:solidFill>
                      <a:srgbClr val="EBF1E9"/>
                    </a:solid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2.821.139,16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3219417245"/>
                  </a:ext>
                </a:extLst>
              </a:tr>
              <a:tr h="209473">
                <a:tc>
                  <a:txBody>
                    <a:bodyPr/>
                    <a:lstStyle/>
                    <a:p>
                      <a:pPr algn="ctr" rtl="0" fontAlgn="ctr"/>
                      <a:r>
                        <a:rPr lang="es-CO" sz="10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786.564,76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661.367,30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314.329,07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214.544,80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197.722,71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J-22 A D-22 </a:t>
                      </a: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latin typeface="Calibri" panose="020F0502020204030204" pitchFamily="34" charset="0"/>
                        </a:rPr>
                        <a:t>    2.174.528,65 </a:t>
                      </a:r>
                    </a:p>
                  </a:txBody>
                  <a:tcPr marL="0" marR="0" marT="0" marB="0" anchor="ctr">
                    <a:lnL>
                      <a:noFill/>
                    </a:lnL>
                    <a:lnR>
                      <a:noFill/>
                    </a:lnR>
                    <a:lnT>
                      <a:noFill/>
                    </a:lnT>
                    <a:lnB>
                      <a:noFill/>
                    </a:lnB>
                    <a:noFill/>
                  </a:tcPr>
                </a:tc>
                <a:extLst>
                  <a:ext uri="{0D108BD9-81ED-4DB2-BD59-A6C34878D82A}">
                    <a16:rowId xmlns:a16="http://schemas.microsoft.com/office/drawing/2014/main" val="2531344038"/>
                  </a:ext>
                </a:extLst>
              </a:tr>
              <a:tr h="209473">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633.525,86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646.732,51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306.819,04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210.679,29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192.632,82 </a:t>
                      </a:r>
                    </a:p>
                  </a:txBody>
                  <a:tcPr marL="0" marR="0" marT="0" marB="0" anchor="ctr">
                    <a:lnL>
                      <a:noFill/>
                    </a:lnL>
                    <a:lnR>
                      <a:noFill/>
                    </a:lnR>
                    <a:lnT>
                      <a:noFill/>
                    </a:lnT>
                    <a:lnB>
                      <a:noFill/>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E-23 A J-23</a:t>
                      </a:r>
                    </a:p>
                  </a:txBody>
                  <a:tcPr marL="0" marR="0" marT="0" marB="0" anchor="ctr">
                    <a:lnL>
                      <a:noFill/>
                    </a:lnL>
                    <a:lnR>
                      <a:noFill/>
                    </a:lnR>
                    <a:lnT>
                      <a:noFill/>
                    </a:lnT>
                    <a:lnB>
                      <a:noFill/>
                    </a:lnB>
                    <a:solidFill>
                      <a:srgbClr val="EBF1E9"/>
                    </a:solid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1.990.389,53 </a:t>
                      </a:r>
                    </a:p>
                  </a:txBody>
                  <a:tcPr marL="0" marR="0" marT="0" marB="0" anchor="ctr">
                    <a:lnL>
                      <a:noFill/>
                    </a:lnL>
                    <a:lnR>
                      <a:noFill/>
                    </a:lnR>
                    <a:lnT>
                      <a:noFill/>
                    </a:lnT>
                    <a:lnB>
                      <a:noFill/>
                    </a:lnB>
                    <a:solidFill>
                      <a:srgbClr val="EBF1E9"/>
                    </a:solidFill>
                  </a:tcPr>
                </a:tc>
                <a:extLst>
                  <a:ext uri="{0D108BD9-81ED-4DB2-BD59-A6C34878D82A}">
                    <a16:rowId xmlns:a16="http://schemas.microsoft.com/office/drawing/2014/main" val="1594300576"/>
                  </a:ext>
                </a:extLst>
              </a:tr>
              <a:tr h="209473">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868.871,10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855.057,87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433.037,62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317.126,86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329.815,08 </a:t>
                      </a:r>
                    </a:p>
                  </a:txBody>
                  <a:tcPr marL="0" marR="0" marT="0" marB="0" anchor="ctr">
                    <a:lnL>
                      <a:noFill/>
                    </a:lnL>
                    <a:lnR>
                      <a:noFill/>
                    </a:lnR>
                    <a:lnT>
                      <a:noFill/>
                    </a:lnT>
                    <a:lnB>
                      <a:noFill/>
                    </a:lnB>
                    <a:no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J-23 A D-23</a:t>
                      </a: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latin typeface="Calibri" panose="020F0502020204030204" pitchFamily="34" charset="0"/>
                        </a:rPr>
                        <a:t>    2.803.908,53 </a:t>
                      </a:r>
                    </a:p>
                  </a:txBody>
                  <a:tcPr marL="0" marR="0" marT="0" marB="0" anchor="ctr">
                    <a:lnL>
                      <a:noFill/>
                    </a:lnL>
                    <a:lnR>
                      <a:noFill/>
                    </a:lnR>
                    <a:lnT>
                      <a:noFill/>
                    </a:lnT>
                    <a:lnB>
                      <a:noFill/>
                    </a:lnB>
                    <a:noFill/>
                  </a:tcPr>
                </a:tc>
                <a:extLst>
                  <a:ext uri="{0D108BD9-81ED-4DB2-BD59-A6C34878D82A}">
                    <a16:rowId xmlns:a16="http://schemas.microsoft.com/office/drawing/2014/main" val="605522457"/>
                  </a:ext>
                </a:extLst>
              </a:tr>
              <a:tr h="722681">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          175.927,04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        115.590,27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           55.795,15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          40.000,63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0"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a:solidFill>
                            <a:srgbClr val="203864"/>
                          </a:solidFill>
                          <a:effectLst/>
                          <a:highlight>
                            <a:srgbClr val="EBF1E9"/>
                          </a:highlight>
                          <a:latin typeface="Calibri" panose="020F0502020204030204" pitchFamily="34" charset="0"/>
                        </a:rPr>
                        <a:t>            39.321,83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l" fontAlgn="ctr"/>
                      <a:endParaRPr lang="es-CO" sz="1000" b="0" i="0" u="none" strike="noStrike">
                        <a:solidFill>
                          <a:srgbClr val="000000"/>
                        </a:solidFill>
                        <a:effectLst/>
                        <a:latin typeface="Calibri" panose="020F0502020204030204" pitchFamily="34" charset="0"/>
                      </a:endParaRPr>
                    </a:p>
                  </a:txBody>
                  <a:tcPr marL="0" marR="0" marT="0" marB="0" anchor="ctr">
                    <a:lnL>
                      <a:noFill/>
                    </a:lnL>
                    <a:lnR>
                      <a:noFill/>
                    </a:lnR>
                    <a:lnT>
                      <a:noFill/>
                    </a:lnT>
                    <a:lnB>
                      <a:noFill/>
                    </a:lnB>
                    <a:noFill/>
                  </a:tcPr>
                </a:tc>
                <a:tc>
                  <a:txBody>
                    <a:bodyPr/>
                    <a:lstStyle/>
                    <a:p>
                      <a:pPr algn="ctr" rtl="0" fontAlgn="ctr"/>
                      <a:r>
                        <a:rPr lang="es-CO" sz="1000" b="1" i="0" u="none" strike="noStrike">
                          <a:solidFill>
                            <a:srgbClr val="002060"/>
                          </a:solidFill>
                          <a:effectLst/>
                          <a:highlight>
                            <a:srgbClr val="EBF1E9"/>
                          </a:highlight>
                          <a:latin typeface="Calibri" panose="020F0502020204030204" pitchFamily="34" charset="0"/>
                        </a:rPr>
                        <a:t> *PROMEDIO MENSUAL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tc>
                  <a:txBody>
                    <a:bodyPr/>
                    <a:lstStyle/>
                    <a:p>
                      <a:pPr algn="ctr" rtl="0" fontAlgn="ctr"/>
                      <a:r>
                        <a:rPr lang="es-CO" sz="1000" b="1" i="0" u="none" strike="noStrike" dirty="0">
                          <a:solidFill>
                            <a:srgbClr val="203864"/>
                          </a:solidFill>
                          <a:effectLst/>
                          <a:highlight>
                            <a:srgbClr val="EBF1E9"/>
                          </a:highlight>
                          <a:latin typeface="Calibri" panose="020F0502020204030204" pitchFamily="34" charset="0"/>
                        </a:rPr>
                        <a:t>        426.634,92 </a:t>
                      </a:r>
                    </a:p>
                  </a:txBody>
                  <a:tcPr marL="0" marR="0" marT="0" marB="0" anchor="ctr">
                    <a:lnL>
                      <a:noFill/>
                    </a:lnL>
                    <a:lnR>
                      <a:noFill/>
                    </a:lnR>
                    <a:lnT>
                      <a:noFill/>
                    </a:lnT>
                    <a:lnB w="12700" cap="flat" cmpd="sng" algn="ctr">
                      <a:solidFill>
                        <a:srgbClr val="70AD47"/>
                      </a:solidFill>
                      <a:prstDash val="solid"/>
                      <a:round/>
                      <a:headEnd type="none" w="med" len="med"/>
                      <a:tailEnd type="none" w="med" len="med"/>
                    </a:lnB>
                    <a:solidFill>
                      <a:srgbClr val="EBF1E9"/>
                    </a:solidFill>
                  </a:tcPr>
                </a:tc>
                <a:extLst>
                  <a:ext uri="{0D108BD9-81ED-4DB2-BD59-A6C34878D82A}">
                    <a16:rowId xmlns:a16="http://schemas.microsoft.com/office/drawing/2014/main" val="3945163713"/>
                  </a:ext>
                </a:extLst>
              </a:tr>
            </a:tbl>
          </a:graphicData>
        </a:graphic>
      </p:graphicFrame>
    </p:spTree>
    <p:extLst>
      <p:ext uri="{BB962C8B-B14F-4D97-AF65-F5344CB8AC3E}">
        <p14:creationId xmlns:p14="http://schemas.microsoft.com/office/powerpoint/2010/main" val="133502756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246FBEAA-F070-4B5F-A6C7-42F2D9F84A8B}"/>
              </a:ext>
            </a:extLst>
          </p:cNvPr>
          <p:cNvCxnSpPr>
            <a:cxnSpLocks/>
          </p:cNvCxnSpPr>
          <p:nvPr/>
        </p:nvCxnSpPr>
        <p:spPr>
          <a:xfrm>
            <a:off x="88900" y="105727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06E02915-1A9C-497D-ACAC-2E6C5FFC72CC}"/>
              </a:ext>
            </a:extLst>
          </p:cNvPr>
          <p:cNvSpPr txBox="1">
            <a:spLocks/>
          </p:cNvSpPr>
          <p:nvPr/>
        </p:nvSpPr>
        <p:spPr>
          <a:xfrm>
            <a:off x="88900" y="-23542"/>
            <a:ext cx="2490788" cy="2609850"/>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a:p>
            <a:pPr algn="ctr" fontAlgn="auto">
              <a:spcBef>
                <a:spcPts val="0"/>
              </a:spcBef>
              <a:spcAft>
                <a:spcPts val="0"/>
              </a:spcAft>
              <a:defRPr/>
            </a:pPr>
            <a:endParaRPr lang="es-CO" sz="28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5" name="CuadroTexto 14">
            <a:extLst>
              <a:ext uri="{FF2B5EF4-FFF2-40B4-BE49-F238E27FC236}">
                <a16:creationId xmlns:a16="http://schemas.microsoft.com/office/drawing/2014/main" id="{D23E1BC8-61F1-4D00-BEAD-C192A1519906}"/>
              </a:ext>
            </a:extLst>
          </p:cNvPr>
          <p:cNvSpPr txBox="1"/>
          <p:nvPr/>
        </p:nvSpPr>
        <p:spPr>
          <a:xfrm>
            <a:off x="1558925" y="152400"/>
            <a:ext cx="9882188" cy="893763"/>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Subsidios Y Contribuciones Consolidado De </a:t>
            </a:r>
            <a:r>
              <a:rPr lang="es-ES" sz="1600" b="0" dirty="0">
                <a:solidFill>
                  <a:schemeClr val="accent1">
                    <a:lumMod val="50000"/>
                  </a:schemeClr>
                </a:solidFill>
              </a:rPr>
              <a:t>Marzo 2018 A </a:t>
            </a:r>
            <a:r>
              <a:rPr lang="es-CO" sz="1600" b="0" dirty="0">
                <a:solidFill>
                  <a:schemeClr val="accent1">
                    <a:lumMod val="50000"/>
                  </a:schemeClr>
                </a:solidFill>
              </a:rPr>
              <a:t>Mayo 2024</a:t>
            </a:r>
          </a:p>
        </p:txBody>
      </p:sp>
      <p:pic>
        <p:nvPicPr>
          <p:cNvPr id="25605" name="Imagen 16">
            <a:extLst>
              <a:ext uri="{FF2B5EF4-FFF2-40B4-BE49-F238E27FC236}">
                <a16:creationId xmlns:a16="http://schemas.microsoft.com/office/drawing/2014/main" id="{9FC5D0D0-601A-49CB-A23D-A921D801E2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AF675325-FCE7-4155-8FA8-D473C6E5FC34}"/>
              </a:ext>
            </a:extLst>
          </p:cNvPr>
          <p:cNvSpPr txBox="1"/>
          <p:nvPr/>
        </p:nvSpPr>
        <p:spPr>
          <a:xfrm>
            <a:off x="8723802" y="1146175"/>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290D4018-C728-4327-9EAA-1A08C3D7557D}"/>
              </a:ext>
            </a:extLst>
          </p:cNvPr>
          <p:cNvSpPr txBox="1">
            <a:spLocks noChangeArrowheads="1"/>
          </p:cNvSpPr>
          <p:nvPr/>
        </p:nvSpPr>
        <p:spPr bwMode="auto">
          <a:xfrm>
            <a:off x="-269875" y="6531769"/>
            <a:ext cx="3568700" cy="277812"/>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200" b="1" dirty="0">
                <a:solidFill>
                  <a:schemeClr val="accent1">
                    <a:lumMod val="50000"/>
                  </a:schemeClr>
                </a:solidFill>
              </a:rPr>
              <a:t>Fuente de datos – Concesionario SIGAB</a:t>
            </a:r>
          </a:p>
        </p:txBody>
      </p:sp>
      <p:graphicFrame>
        <p:nvGraphicFramePr>
          <p:cNvPr id="2" name="Gráfico 1">
            <a:extLst>
              <a:ext uri="{FF2B5EF4-FFF2-40B4-BE49-F238E27FC236}">
                <a16:creationId xmlns:a16="http://schemas.microsoft.com/office/drawing/2014/main" id="{333B0C64-774E-3442-0CE3-18827C13D56E}"/>
              </a:ext>
            </a:extLst>
          </p:cNvPr>
          <p:cNvGraphicFramePr>
            <a:graphicFrameLocks/>
          </p:cNvGraphicFramePr>
          <p:nvPr/>
        </p:nvGraphicFramePr>
        <p:xfrm>
          <a:off x="1754506" y="1482518"/>
          <a:ext cx="8638001" cy="480398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0069232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Mayo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180106" y="6639882"/>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67D75D52-2C37-7A2C-B2FF-ADD9B6E45734}"/>
              </a:ext>
            </a:extLst>
          </p:cNvPr>
          <p:cNvGraphicFramePr>
            <a:graphicFrameLocks noGrp="1"/>
          </p:cNvGraphicFramePr>
          <p:nvPr/>
        </p:nvGraphicFramePr>
        <p:xfrm>
          <a:off x="1709159" y="1230595"/>
          <a:ext cx="9537108" cy="5076180"/>
        </p:xfrm>
        <a:graphic>
          <a:graphicData uri="http://schemas.openxmlformats.org/drawingml/2006/table">
            <a:tbl>
              <a:tblPr/>
              <a:tblGrid>
                <a:gridCol w="1362444">
                  <a:extLst>
                    <a:ext uri="{9D8B030D-6E8A-4147-A177-3AD203B41FA5}">
                      <a16:colId xmlns:a16="http://schemas.microsoft.com/office/drawing/2014/main" val="515770284"/>
                    </a:ext>
                  </a:extLst>
                </a:gridCol>
                <a:gridCol w="1362444">
                  <a:extLst>
                    <a:ext uri="{9D8B030D-6E8A-4147-A177-3AD203B41FA5}">
                      <a16:colId xmlns:a16="http://schemas.microsoft.com/office/drawing/2014/main" val="3569709160"/>
                    </a:ext>
                  </a:extLst>
                </a:gridCol>
                <a:gridCol w="1362444">
                  <a:extLst>
                    <a:ext uri="{9D8B030D-6E8A-4147-A177-3AD203B41FA5}">
                      <a16:colId xmlns:a16="http://schemas.microsoft.com/office/drawing/2014/main" val="2326656245"/>
                    </a:ext>
                  </a:extLst>
                </a:gridCol>
                <a:gridCol w="1362444">
                  <a:extLst>
                    <a:ext uri="{9D8B030D-6E8A-4147-A177-3AD203B41FA5}">
                      <a16:colId xmlns:a16="http://schemas.microsoft.com/office/drawing/2014/main" val="2333505745"/>
                    </a:ext>
                  </a:extLst>
                </a:gridCol>
                <a:gridCol w="1362444">
                  <a:extLst>
                    <a:ext uri="{9D8B030D-6E8A-4147-A177-3AD203B41FA5}">
                      <a16:colId xmlns:a16="http://schemas.microsoft.com/office/drawing/2014/main" val="4154552310"/>
                    </a:ext>
                  </a:extLst>
                </a:gridCol>
                <a:gridCol w="1362444">
                  <a:extLst>
                    <a:ext uri="{9D8B030D-6E8A-4147-A177-3AD203B41FA5}">
                      <a16:colId xmlns:a16="http://schemas.microsoft.com/office/drawing/2014/main" val="284953826"/>
                    </a:ext>
                  </a:extLst>
                </a:gridCol>
                <a:gridCol w="1362444">
                  <a:extLst>
                    <a:ext uri="{9D8B030D-6E8A-4147-A177-3AD203B41FA5}">
                      <a16:colId xmlns:a16="http://schemas.microsoft.com/office/drawing/2014/main" val="1738629326"/>
                    </a:ext>
                  </a:extLst>
                </a:gridCol>
              </a:tblGrid>
              <a:tr h="169206">
                <a:tc>
                  <a:txBody>
                    <a:bodyPr/>
                    <a:lstStyle/>
                    <a:p>
                      <a:pPr algn="ctr" rtl="0" fontAlgn="ctr"/>
                      <a:r>
                        <a:rPr lang="es-CO" sz="1000" b="1" i="0" u="none" strike="noStrike" dirty="0">
                          <a:solidFill>
                            <a:srgbClr val="203764"/>
                          </a:solidFill>
                          <a:effectLst/>
                          <a:highlight>
                            <a:srgbClr val="E2F0D9"/>
                          </a:highligh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highlight>
                            <a:srgbClr val="E2F0D9"/>
                          </a:highligh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0650772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94062600"/>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23424633"/>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2018-Bimestre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48938111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1130831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2018-Bimestre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875936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-$ 5.673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30666749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-$ 5.380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348503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29818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-$ 6.497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15379077"/>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-$ 5.918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133900891"/>
                  </a:ext>
                </a:extLst>
              </a:tr>
              <a:tr h="169206">
                <a:tc>
                  <a:txBody>
                    <a:bodyPr/>
                    <a:lstStyle/>
                    <a:p>
                      <a:pPr algn="ctr" rtl="0" fontAlgn="ctr"/>
                      <a:r>
                        <a:rPr lang="es-CO" sz="1000" b="0" i="0" u="none" strike="noStrike">
                          <a:solidFill>
                            <a:srgbClr val="203764"/>
                          </a:solidFill>
                          <a:effectLst/>
                          <a:latin typeface="Calibri" panose="020F0502020204030204" pitchFamily="34" charset="0"/>
                        </a:rPr>
                        <a:t> 2019-Bimestre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-$ 6.103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0906890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-$ 6.356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-$ 1.823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597053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-$ 9.547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592479679"/>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$ 566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-$ 2.077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445868121"/>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2020-Bimestre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-$ 2.201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-$ 10.404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5303394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$ 316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-$ 6.881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-$ 10.219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60467609"/>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2020-Bimestre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$ 328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-$ 469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-$ 10.435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66126344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-$ 7.744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-$ 342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975281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-$ 8.160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-$ 2.197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-$ 656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6288280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-$ 9.705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-$ 2.936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-$ 625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-$ 1.154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-$ 14.421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03581528"/>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-$ 2.699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-$ 1.314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-$ 11.450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46942766"/>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-$ 6.535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-$ 10.131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7660027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2021-Bimestre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-$ 1.221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83277382"/>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-$ 7.287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-$ 1.265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-$ 11.039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2642300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-$ 6.996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-$ 2.050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-$ 458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-$ 10.615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51176364"/>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$ 278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-$ 7.651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-$ 2.018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-$ 1.120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433580170"/>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-$ 8.323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-$ 2.110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-$ 1.597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-$ 12.584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44628112"/>
                  </a:ext>
                </a:extLst>
              </a:tr>
              <a:tr h="169206">
                <a:tc>
                  <a:txBody>
                    <a:bodyPr/>
                    <a:lstStyle/>
                    <a:p>
                      <a:pPr algn="ctr" rtl="0" fontAlgn="ctr"/>
                      <a:r>
                        <a:rPr lang="es-CO" sz="1000" b="0" i="0" u="none" strike="noStrike" dirty="0">
                          <a:solidFill>
                            <a:srgbClr val="203764"/>
                          </a:solidFill>
                          <a:effectLst/>
                          <a:latin typeface="Calibri" panose="020F0502020204030204" pitchFamily="34" charset="0"/>
                        </a:rPr>
                        <a:t> 2022-Bimestre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-$ 1.646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-$ 10.832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574882585"/>
                  </a:ext>
                </a:extLst>
              </a:tr>
              <a:tr h="169206">
                <a:tc>
                  <a:txBody>
                    <a:bodyPr/>
                    <a:lstStyle/>
                    <a:p>
                      <a:pPr algn="ctr" rtl="0" fontAlgn="ctr"/>
                      <a:r>
                        <a:rPr lang="es-CO" sz="1000" b="0" i="0" u="none" strike="noStrike">
                          <a:solidFill>
                            <a:srgbClr val="203764"/>
                          </a:solidFill>
                          <a:effectLst/>
                          <a:latin typeface="Calibri" panose="020F0502020204030204" pitchFamily="34" charset="0"/>
                        </a:rPr>
                        <a:t> 2022-Bimestre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-$ 590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-$ 8.798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-$ 388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-$ 1.059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-$ 12.718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78379328"/>
                  </a:ext>
                </a:extLst>
              </a:tr>
            </a:tbl>
          </a:graphicData>
        </a:graphic>
      </p:graphicFrame>
    </p:spTree>
    <p:extLst>
      <p:ext uri="{BB962C8B-B14F-4D97-AF65-F5344CB8AC3E}">
        <p14:creationId xmlns:p14="http://schemas.microsoft.com/office/powerpoint/2010/main" val="81369826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Conector recto 12">
            <a:extLst>
              <a:ext uri="{FF2B5EF4-FFF2-40B4-BE49-F238E27FC236}">
                <a16:creationId xmlns:a16="http://schemas.microsoft.com/office/drawing/2014/main" id="{6A6B385D-420C-47F5-8BFC-271CD26DE868}"/>
              </a:ext>
            </a:extLst>
          </p:cNvPr>
          <p:cNvCxnSpPr>
            <a:cxnSpLocks/>
          </p:cNvCxnSpPr>
          <p:nvPr/>
        </p:nvCxnSpPr>
        <p:spPr>
          <a:xfrm>
            <a:off x="88900" y="1050925"/>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2" name="Título 1">
            <a:extLst>
              <a:ext uri="{FF2B5EF4-FFF2-40B4-BE49-F238E27FC236}">
                <a16:creationId xmlns:a16="http://schemas.microsoft.com/office/drawing/2014/main" id="{471F2E79-9568-4242-BF24-5C9FBD373CDF}"/>
              </a:ext>
            </a:extLst>
          </p:cNvPr>
          <p:cNvSpPr txBox="1">
            <a:spLocks/>
          </p:cNvSpPr>
          <p:nvPr/>
        </p:nvSpPr>
        <p:spPr>
          <a:xfrm>
            <a:off x="88900" y="-35719"/>
            <a:ext cx="2490787" cy="260826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fontAlgn="auto">
              <a:spcBef>
                <a:spcPts val="0"/>
              </a:spcBef>
              <a:spcAft>
                <a:spcPts val="0"/>
              </a:spcAft>
              <a:defRPr/>
            </a:pPr>
            <a:endParaRPr lang="es-ES" sz="2400" b="1" cap="small" dirty="0">
              <a:solidFill>
                <a:srgbClr val="FFC000"/>
              </a:solidFill>
              <a:effectLst>
                <a:outerShdw blurRad="38100" dist="38100" dir="2700000" algn="tl">
                  <a:srgbClr val="000000">
                    <a:alpha val="43137"/>
                  </a:srgbClr>
                </a:outerShdw>
              </a:effectLst>
              <a:latin typeface="Candara" panose="020E0502030303020204" pitchFamily="34" charset="0"/>
            </a:endParaRPr>
          </a:p>
        </p:txBody>
      </p:sp>
      <p:sp>
        <p:nvSpPr>
          <p:cNvPr id="14" name="CuadroTexto 13">
            <a:extLst>
              <a:ext uri="{FF2B5EF4-FFF2-40B4-BE49-F238E27FC236}">
                <a16:creationId xmlns:a16="http://schemas.microsoft.com/office/drawing/2014/main" id="{A8D0A464-2520-4F21-ADC3-F46FDC350DC1}"/>
              </a:ext>
            </a:extLst>
          </p:cNvPr>
          <p:cNvSpPr txBox="1"/>
          <p:nvPr/>
        </p:nvSpPr>
        <p:spPr>
          <a:xfrm>
            <a:off x="1622425" y="87313"/>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a:defRPr/>
            </a:pPr>
            <a:r>
              <a:rPr lang="es-CO" sz="1600" b="0" dirty="0">
                <a:solidFill>
                  <a:schemeClr val="accent1">
                    <a:lumMod val="50000"/>
                  </a:schemeClr>
                </a:solidFill>
              </a:rPr>
              <a:t>Subsidios Y Contribuciones Consolidado De Marzo 2018 A Mayo 2024</a:t>
            </a:r>
            <a:endParaRPr lang="es-ES" sz="1600" b="0" dirty="0">
              <a:solidFill>
                <a:schemeClr val="accent1">
                  <a:lumMod val="50000"/>
                </a:schemeClr>
              </a:solidFill>
            </a:endParaRPr>
          </a:p>
        </p:txBody>
      </p:sp>
      <p:pic>
        <p:nvPicPr>
          <p:cNvPr id="27653" name="Imagen 15">
            <a:extLst>
              <a:ext uri="{FF2B5EF4-FFF2-40B4-BE49-F238E27FC236}">
                <a16:creationId xmlns:a16="http://schemas.microsoft.com/office/drawing/2014/main" id="{58075C24-351A-4903-803E-6B6AF2B8F4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0CE143CA-0C5C-484E-9C62-8A69DDD1381D}"/>
              </a:ext>
            </a:extLst>
          </p:cNvPr>
          <p:cNvSpPr txBox="1"/>
          <p:nvPr/>
        </p:nvSpPr>
        <p:spPr>
          <a:xfrm>
            <a:off x="259556" y="2940449"/>
            <a:ext cx="1255425" cy="430887"/>
          </a:xfrm>
          <a:prstGeom prst="rect">
            <a:avLst/>
          </a:prstGeom>
          <a:noFill/>
        </p:spPr>
        <p:txBody>
          <a:bodyPr wrap="square">
            <a:spAutoFit/>
          </a:bodyPr>
          <a:lstStyle/>
          <a:p>
            <a:pPr algn="ct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749957CF-0F54-4AC1-A0E5-869D39707F32}"/>
              </a:ext>
            </a:extLst>
          </p:cNvPr>
          <p:cNvSpPr txBox="1">
            <a:spLocks noChangeArrowheads="1"/>
          </p:cNvSpPr>
          <p:nvPr/>
        </p:nvSpPr>
        <p:spPr bwMode="auto">
          <a:xfrm>
            <a:off x="-269369" y="6509077"/>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ED870FBC-5BCC-A481-E288-98EBC9F5FBA3}"/>
              </a:ext>
            </a:extLst>
          </p:cNvPr>
          <p:cNvGraphicFramePr>
            <a:graphicFrameLocks noGrp="1"/>
          </p:cNvGraphicFramePr>
          <p:nvPr/>
        </p:nvGraphicFramePr>
        <p:xfrm>
          <a:off x="1812420" y="1683235"/>
          <a:ext cx="9134741" cy="2024682"/>
        </p:xfrm>
        <a:graphic>
          <a:graphicData uri="http://schemas.openxmlformats.org/drawingml/2006/table">
            <a:tbl>
              <a:tblPr/>
              <a:tblGrid>
                <a:gridCol w="1304963">
                  <a:extLst>
                    <a:ext uri="{9D8B030D-6E8A-4147-A177-3AD203B41FA5}">
                      <a16:colId xmlns:a16="http://schemas.microsoft.com/office/drawing/2014/main" val="4283422490"/>
                    </a:ext>
                  </a:extLst>
                </a:gridCol>
                <a:gridCol w="1304963">
                  <a:extLst>
                    <a:ext uri="{9D8B030D-6E8A-4147-A177-3AD203B41FA5}">
                      <a16:colId xmlns:a16="http://schemas.microsoft.com/office/drawing/2014/main" val="4009818258"/>
                    </a:ext>
                  </a:extLst>
                </a:gridCol>
                <a:gridCol w="1304963">
                  <a:extLst>
                    <a:ext uri="{9D8B030D-6E8A-4147-A177-3AD203B41FA5}">
                      <a16:colId xmlns:a16="http://schemas.microsoft.com/office/drawing/2014/main" val="3674694860"/>
                    </a:ext>
                  </a:extLst>
                </a:gridCol>
                <a:gridCol w="1304963">
                  <a:extLst>
                    <a:ext uri="{9D8B030D-6E8A-4147-A177-3AD203B41FA5}">
                      <a16:colId xmlns:a16="http://schemas.microsoft.com/office/drawing/2014/main" val="1880949733"/>
                    </a:ext>
                  </a:extLst>
                </a:gridCol>
                <a:gridCol w="1304963">
                  <a:extLst>
                    <a:ext uri="{9D8B030D-6E8A-4147-A177-3AD203B41FA5}">
                      <a16:colId xmlns:a16="http://schemas.microsoft.com/office/drawing/2014/main" val="1276217762"/>
                    </a:ext>
                  </a:extLst>
                </a:gridCol>
                <a:gridCol w="1304963">
                  <a:extLst>
                    <a:ext uri="{9D8B030D-6E8A-4147-A177-3AD203B41FA5}">
                      <a16:colId xmlns:a16="http://schemas.microsoft.com/office/drawing/2014/main" val="870785174"/>
                    </a:ext>
                  </a:extLst>
                </a:gridCol>
                <a:gridCol w="1304963">
                  <a:extLst>
                    <a:ext uri="{9D8B030D-6E8A-4147-A177-3AD203B41FA5}">
                      <a16:colId xmlns:a16="http://schemas.microsoft.com/office/drawing/2014/main" val="3632796978"/>
                    </a:ext>
                  </a:extLst>
                </a:gridCol>
              </a:tblGrid>
              <a:tr h="184062">
                <a:tc>
                  <a:txBody>
                    <a:bodyPr/>
                    <a:lstStyle/>
                    <a:p>
                      <a:pPr algn="ctr" rtl="0" fontAlgn="ctr"/>
                      <a:r>
                        <a:rPr lang="es-CO" sz="1000" b="1" i="0" u="none" strike="noStrike" dirty="0">
                          <a:solidFill>
                            <a:srgbClr val="203764"/>
                          </a:solidFill>
                          <a:effectLst/>
                          <a:latin typeface="Calibri" panose="020F0502020204030204" pitchFamily="34" charset="0"/>
                        </a:rPr>
                        <a:t>Periodo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ASE5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000" b="1" i="0" u="none" strike="noStrike">
                          <a:solidFill>
                            <a:srgbClr val="203764"/>
                          </a:solidFill>
                          <a:effectLst/>
                          <a:latin typeface="Calibri" panose="020F0502020204030204" pitchFamily="34" charset="0"/>
                        </a:rPr>
                        <a:t>Total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135702634"/>
                  </a:ext>
                </a:extLst>
              </a:tr>
              <a:tr h="184062">
                <a:tc>
                  <a:txBody>
                    <a:bodyPr/>
                    <a:lstStyle/>
                    <a:p>
                      <a:pPr algn="ctr" rtl="0" fontAlgn="ctr"/>
                      <a:r>
                        <a:rPr lang="es-CO" sz="1000" b="0" i="0" u="none" strike="noStrike" dirty="0">
                          <a:solidFill>
                            <a:srgbClr val="203764"/>
                          </a:solidFill>
                          <a:effectLst/>
                          <a:latin typeface="Calibri" panose="020F0502020204030204" pitchFamily="34" charset="0"/>
                        </a:rPr>
                        <a:t> 2023-Bimestre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-$ 8.293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-$ 411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-$ 12.101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051168006"/>
                  </a:ext>
                </a:extLst>
              </a:tr>
              <a:tr h="184062">
                <a:tc>
                  <a:txBody>
                    <a:bodyPr/>
                    <a:lstStyle/>
                    <a:p>
                      <a:pPr algn="ctr" rtl="0" fontAlgn="ctr"/>
                      <a:r>
                        <a:rPr lang="es-CO" sz="1000" b="0" i="0" u="none" strike="noStrike" dirty="0">
                          <a:solidFill>
                            <a:srgbClr val="203764"/>
                          </a:solidFill>
                          <a:effectLst/>
                          <a:latin typeface="Calibri" panose="020F0502020204030204" pitchFamily="34" charset="0"/>
                        </a:rPr>
                        <a:t> 2023-Bimestre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-$ 1.526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-$ 9.137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-$ 2.381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-$ 1.903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-$ 15.422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96213643"/>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2023-Bimestre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-$ 1.506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-$ 9.689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-$ 2.464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-$ 1.760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-$ 15.867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66880086"/>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2023-Bimestre 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$ 849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-$ 8.736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-$ 877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-$ 11.385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32341298"/>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2023-Bimestre 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-$ 2.192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-$ 10.083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-$ 2.374</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-$ 351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-$ 1.871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-$ 16.870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251931615"/>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2023-Bimestre 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-$ 1.235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-$ 10.222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-$ 2.638</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-$ 462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-$ 1.480</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-$ 16.037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124829811"/>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2024-Bimestre 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-$ 11.913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-$ 3.105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-$ 861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-$ 1.657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-$ 19.475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812202406"/>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2024-Bimestre 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-$ 1.491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-$ 11.193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-$ 3.276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-$ 866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-$ 1.775</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-$ 18.601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415889840"/>
                  </a:ext>
                </a:extLst>
              </a:tr>
              <a:tr h="184062">
                <a:tc>
                  <a:txBody>
                    <a:bodyPr/>
                    <a:lstStyle/>
                    <a:p>
                      <a:pPr algn="ctr" rtl="0" fontAlgn="ctr"/>
                      <a:r>
                        <a:rPr lang="es-CO" sz="1000" b="0" i="0" u="none" strike="noStrike">
                          <a:solidFill>
                            <a:srgbClr val="203764"/>
                          </a:solidFill>
                          <a:effectLst/>
                          <a:latin typeface="Calibri" panose="020F0502020204030204" pitchFamily="34" charset="0"/>
                        </a:rPr>
                        <a:t> 2024-Bimestre 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-$ 626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-$ 3.972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-$ 1.639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-$ 2.102</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-$ 907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-$ 9.246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692020520"/>
                  </a:ext>
                </a:extLst>
              </a:tr>
              <a:tr h="184062">
                <a:tc>
                  <a:txBody>
                    <a:bodyPr/>
                    <a:lstStyle/>
                    <a:p>
                      <a:pPr algn="ctr" rtl="0" fontAlgn="ctr"/>
                      <a:r>
                        <a:rPr lang="es-CO" sz="1000" b="0" i="0" u="none" strike="noStrike">
                          <a:solidFill>
                            <a:srgbClr val="203764"/>
                          </a:solidFill>
                          <a:effectLst/>
                          <a:latin typeface="Calibri" panose="020F0502020204030204" pitchFamily="34" charset="0"/>
                        </a:rPr>
                        <a:t> Total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$ 2.247</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a:solidFill>
                            <a:srgbClr val="203764"/>
                          </a:solidFill>
                          <a:effectLst/>
                          <a:latin typeface="Calibri" panose="020F0502020204030204" pitchFamily="34" charset="0"/>
                        </a:rPr>
                        <a:t>-$ 266.479</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-$ 76.453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-$ 13.691</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-$ 38.266</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ctr" rtl="0" fontAlgn="ctr"/>
                      <a:r>
                        <a:rPr lang="es-CO" sz="1000" b="0" i="0" u="none" strike="noStrike" dirty="0">
                          <a:solidFill>
                            <a:srgbClr val="203764"/>
                          </a:solidFill>
                          <a:effectLst/>
                          <a:latin typeface="Calibri" panose="020F0502020204030204" pitchFamily="34" charset="0"/>
                        </a:rPr>
                        <a:t>-$ 392.643</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842728683"/>
                  </a:ext>
                </a:extLst>
              </a:tr>
            </a:tbl>
          </a:graphicData>
        </a:graphic>
      </p:graphicFrame>
    </p:spTree>
    <p:extLst>
      <p:ext uri="{BB962C8B-B14F-4D97-AF65-F5344CB8AC3E}">
        <p14:creationId xmlns:p14="http://schemas.microsoft.com/office/powerpoint/2010/main" val="323963215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48419"/>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fontAlgn="auto">
              <a:spcBef>
                <a:spcPts val="0"/>
              </a:spcBef>
              <a:spcAft>
                <a:spcPts val="0"/>
              </a:spcAft>
              <a:defRPr/>
            </a:pPr>
            <a:r>
              <a:rPr lang="es-CO" sz="1600" b="0" dirty="0">
                <a:solidFill>
                  <a:schemeClr val="accent1">
                    <a:lumMod val="50000"/>
                  </a:schemeClr>
                </a:solidFill>
              </a:rPr>
              <a:t>Facturación por componentes Vigencia de Mayo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862861" y="1488330"/>
            <a:ext cx="1927225" cy="276225"/>
          </a:xfrm>
          <a:prstGeom prst="rect">
            <a:avLst/>
          </a:prstGeom>
          <a:noFill/>
        </p:spPr>
        <p:txBody>
          <a:bodyPr wrap="none">
            <a:spAutoFit/>
          </a:bodyPr>
          <a:lstStyle/>
          <a:p>
            <a:pPr eaLnBrk="1" fontAlgn="auto" hangingPunct="1">
              <a:spcBef>
                <a:spcPts val="0"/>
              </a:spcBef>
              <a:spcAft>
                <a:spcPts val="0"/>
              </a:spcAft>
              <a:defRPr/>
            </a:pPr>
            <a:r>
              <a:rPr lang="es-CO" sz="12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13B9ECA8-5B97-4C03-9D3A-8F66DA869E7D}"/>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Tabla 2">
            <a:extLst>
              <a:ext uri="{FF2B5EF4-FFF2-40B4-BE49-F238E27FC236}">
                <a16:creationId xmlns:a16="http://schemas.microsoft.com/office/drawing/2014/main" id="{1D6A3DF6-A489-A505-2043-A5814FCD3E89}"/>
              </a:ext>
            </a:extLst>
          </p:cNvPr>
          <p:cNvGraphicFramePr>
            <a:graphicFrameLocks noGrp="1"/>
          </p:cNvGraphicFramePr>
          <p:nvPr/>
        </p:nvGraphicFramePr>
        <p:xfrm>
          <a:off x="1880077" y="1880056"/>
          <a:ext cx="7810853" cy="3913070"/>
        </p:xfrm>
        <a:graphic>
          <a:graphicData uri="http://schemas.openxmlformats.org/drawingml/2006/table">
            <a:tbl>
              <a:tblPr/>
              <a:tblGrid>
                <a:gridCol w="2099078">
                  <a:extLst>
                    <a:ext uri="{9D8B030D-6E8A-4147-A177-3AD203B41FA5}">
                      <a16:colId xmlns:a16="http://schemas.microsoft.com/office/drawing/2014/main" val="3845298248"/>
                    </a:ext>
                  </a:extLst>
                </a:gridCol>
                <a:gridCol w="1142355">
                  <a:extLst>
                    <a:ext uri="{9D8B030D-6E8A-4147-A177-3AD203B41FA5}">
                      <a16:colId xmlns:a16="http://schemas.microsoft.com/office/drawing/2014/main" val="4085952685"/>
                    </a:ext>
                  </a:extLst>
                </a:gridCol>
                <a:gridCol w="1142355">
                  <a:extLst>
                    <a:ext uri="{9D8B030D-6E8A-4147-A177-3AD203B41FA5}">
                      <a16:colId xmlns:a16="http://schemas.microsoft.com/office/drawing/2014/main" val="2405105914"/>
                    </a:ext>
                  </a:extLst>
                </a:gridCol>
                <a:gridCol w="1142355">
                  <a:extLst>
                    <a:ext uri="{9D8B030D-6E8A-4147-A177-3AD203B41FA5}">
                      <a16:colId xmlns:a16="http://schemas.microsoft.com/office/drawing/2014/main" val="316452719"/>
                    </a:ext>
                  </a:extLst>
                </a:gridCol>
                <a:gridCol w="1142355">
                  <a:extLst>
                    <a:ext uri="{9D8B030D-6E8A-4147-A177-3AD203B41FA5}">
                      <a16:colId xmlns:a16="http://schemas.microsoft.com/office/drawing/2014/main" val="3320672573"/>
                    </a:ext>
                  </a:extLst>
                </a:gridCol>
                <a:gridCol w="1142355">
                  <a:extLst>
                    <a:ext uri="{9D8B030D-6E8A-4147-A177-3AD203B41FA5}">
                      <a16:colId xmlns:a16="http://schemas.microsoft.com/office/drawing/2014/main" val="2910965999"/>
                    </a:ext>
                  </a:extLst>
                </a:gridCol>
              </a:tblGrid>
              <a:tr h="295180">
                <a:tc>
                  <a:txBody>
                    <a:bodyPr/>
                    <a:lstStyle/>
                    <a:p>
                      <a:pPr algn="ctr" rtl="0" fontAlgn="ctr"/>
                      <a:r>
                        <a:rPr lang="es-CO" sz="1200" b="1" i="0" u="none" strike="noStrike" dirty="0">
                          <a:solidFill>
                            <a:srgbClr val="203764"/>
                          </a:solidFill>
                          <a:effectLst/>
                          <a:latin typeface="Calibri" panose="020F0502020204030204" pitchFamily="34" charset="0"/>
                        </a:rPr>
                        <a:t>Componente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Promo.</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Lime</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Ciudad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Bogotá L.</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03764"/>
                          </a:solidFill>
                          <a:effectLst/>
                          <a:latin typeface="Calibri" panose="020F0502020204030204" pitchFamily="34" charset="0"/>
                        </a:rPr>
                        <a:t>Área L.</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E2F0D9"/>
                    </a:solidFill>
                  </a:tcPr>
                </a:tc>
                <a:extLst>
                  <a:ext uri="{0D108BD9-81ED-4DB2-BD59-A6C34878D82A}">
                    <a16:rowId xmlns:a16="http://schemas.microsoft.com/office/drawing/2014/main" val="3397151828"/>
                  </a:ext>
                </a:extLst>
              </a:tr>
              <a:tr h="379937">
                <a:tc>
                  <a:txBody>
                    <a:bodyPr/>
                    <a:lstStyle/>
                    <a:p>
                      <a:pPr algn="ctr" rtl="0" fontAlgn="ctr"/>
                      <a:r>
                        <a:rPr lang="es-CO" sz="1200" b="0" i="0" u="none" strike="noStrike" dirty="0">
                          <a:solidFill>
                            <a:srgbClr val="203764"/>
                          </a:solidFill>
                          <a:effectLst/>
                          <a:latin typeface="Calibri" panose="020F0502020204030204" pitchFamily="34" charset="0"/>
                        </a:rPr>
                        <a:t>TBL - Barrido y Limpieza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$7.877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$9.395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$5.481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$4.623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$5.139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49535537"/>
                  </a:ext>
                </a:extLst>
              </a:tr>
              <a:tr h="316195">
                <a:tc>
                  <a:txBody>
                    <a:bodyPr/>
                    <a:lstStyle/>
                    <a:p>
                      <a:pPr algn="ctr" rtl="0" fontAlgn="ctr"/>
                      <a:r>
                        <a:rPr lang="es-CO" sz="1200" b="0" i="0" u="none" strike="noStrike" dirty="0">
                          <a:solidFill>
                            <a:srgbClr val="203764"/>
                          </a:solidFill>
                          <a:effectLst/>
                          <a:latin typeface="Calibri" panose="020F0502020204030204" pitchFamily="34" charset="0"/>
                        </a:rPr>
                        <a:t>TLU - Limpieza Urbana</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$1.841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$1.985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$1.282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$999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$1.105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66160423"/>
                  </a:ext>
                </a:extLst>
              </a:tr>
              <a:tr h="324740">
                <a:tc>
                  <a:txBody>
                    <a:bodyPr/>
                    <a:lstStyle/>
                    <a:p>
                      <a:pPr algn="ctr" rtl="0" fontAlgn="ctr"/>
                      <a:r>
                        <a:rPr lang="es-CO" sz="1200" b="0" i="0" u="none" strike="noStrike" dirty="0">
                          <a:solidFill>
                            <a:srgbClr val="203764"/>
                          </a:solidFill>
                          <a:effectLst/>
                          <a:latin typeface="Calibri" panose="020F0502020204030204" pitchFamily="34" charset="0"/>
                        </a:rPr>
                        <a:t>TDF - Disposición  Final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$1.750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$2.703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$1.574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$981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$1.025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14136456"/>
                  </a:ext>
                </a:extLst>
              </a:tr>
              <a:tr h="347309">
                <a:tc>
                  <a:txBody>
                    <a:bodyPr/>
                    <a:lstStyle/>
                    <a:p>
                      <a:pPr algn="ctr" rtl="0" fontAlgn="ctr"/>
                      <a:r>
                        <a:rPr lang="es-CO" sz="1200" b="0" i="0" u="none" strike="noStrike">
                          <a:solidFill>
                            <a:srgbClr val="203764"/>
                          </a:solidFill>
                          <a:effectLst/>
                          <a:latin typeface="Calibri" panose="020F0502020204030204" pitchFamily="34" charset="0"/>
                        </a:rPr>
                        <a:t>TRT - Recolección y Transporte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$4.606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$5.384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$3.637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$2.637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$3.004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318009059"/>
                  </a:ext>
                </a:extLst>
              </a:tr>
              <a:tr h="327809">
                <a:tc>
                  <a:txBody>
                    <a:bodyPr/>
                    <a:lstStyle/>
                    <a:p>
                      <a:pPr algn="ctr" rtl="0" fontAlgn="ctr"/>
                      <a:r>
                        <a:rPr lang="es-CO" sz="1200" b="0" i="0" u="none" strike="noStrike" dirty="0">
                          <a:solidFill>
                            <a:srgbClr val="203764"/>
                          </a:solidFill>
                          <a:effectLst/>
                          <a:latin typeface="Calibri" panose="020F0502020204030204" pitchFamily="34" charset="0"/>
                        </a:rPr>
                        <a:t>TTL - Tratamiento Lixiviados</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$778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$1.204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$699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$435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$455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59923386"/>
                  </a:ext>
                </a:extLst>
              </a:tr>
              <a:tr h="337258">
                <a:tc>
                  <a:txBody>
                    <a:bodyPr/>
                    <a:lstStyle/>
                    <a:p>
                      <a:pPr algn="ctr" rtl="0" fontAlgn="ctr"/>
                      <a:r>
                        <a:rPr lang="es-CO" sz="1200" b="0" i="0" u="none" strike="noStrike">
                          <a:solidFill>
                            <a:srgbClr val="203764"/>
                          </a:solidFill>
                          <a:effectLst/>
                          <a:latin typeface="Calibri" panose="020F0502020204030204" pitchFamily="34" charset="0"/>
                        </a:rPr>
                        <a:t>TCS - Comercialización</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$2.013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$1.632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$1.425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$734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$1.237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2996152875"/>
                  </a:ext>
                </a:extLst>
              </a:tr>
              <a:tr h="338502">
                <a:tc>
                  <a:txBody>
                    <a:bodyPr/>
                    <a:lstStyle/>
                    <a:p>
                      <a:pPr algn="ctr" rtl="0" fontAlgn="ctr"/>
                      <a:r>
                        <a:rPr lang="es-CO" sz="1200" b="0" i="0" u="none" strike="noStrike">
                          <a:solidFill>
                            <a:srgbClr val="203764"/>
                          </a:solidFill>
                          <a:effectLst/>
                          <a:latin typeface="Calibri" panose="020F0502020204030204" pitchFamily="34" charset="0"/>
                        </a:rPr>
                        <a:t>CCSA Prest.Aprovechable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$229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$186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$84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$141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73380732"/>
                  </a:ext>
                </a:extLst>
              </a:tr>
              <a:tr h="364690">
                <a:tc>
                  <a:txBody>
                    <a:bodyPr/>
                    <a:lstStyle/>
                    <a:p>
                      <a:pPr algn="ctr" rtl="0" fontAlgn="ctr"/>
                      <a:r>
                        <a:rPr lang="es-CO" sz="1200" b="0" i="0" u="none" strike="noStrike" dirty="0">
                          <a:solidFill>
                            <a:srgbClr val="203764"/>
                          </a:solidFill>
                          <a:effectLst/>
                          <a:latin typeface="Calibri" panose="020F0502020204030204" pitchFamily="34" charset="0"/>
                        </a:rPr>
                        <a:t>CCSA Prest. No Aprovechable</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$373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$303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$136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$230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226973771"/>
                  </a:ext>
                </a:extLst>
              </a:tr>
              <a:tr h="326877">
                <a:tc>
                  <a:txBody>
                    <a:bodyPr/>
                    <a:lstStyle/>
                    <a:p>
                      <a:pPr algn="ctr" rtl="0" fontAlgn="ctr"/>
                      <a:r>
                        <a:rPr lang="es-CO" sz="1200" b="0" i="0" u="none" strike="noStrike" dirty="0">
                          <a:solidFill>
                            <a:srgbClr val="203764"/>
                          </a:solidFill>
                          <a:effectLst/>
                          <a:latin typeface="Calibri" panose="020F0502020204030204" pitchFamily="34" charset="0"/>
                        </a:rPr>
                        <a:t>Aprovechamiento</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$4.481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$5.022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$2.769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$2.281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$2.465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3024663243"/>
                  </a:ext>
                </a:extLst>
              </a:tr>
              <a:tr h="273465">
                <a:tc>
                  <a:txBody>
                    <a:bodyPr/>
                    <a:lstStyle/>
                    <a:p>
                      <a:pPr algn="ctr" rtl="0" fontAlgn="ctr"/>
                      <a:r>
                        <a:rPr lang="es-CO" sz="1200" b="0" i="0" u="none" strike="noStrike">
                          <a:solidFill>
                            <a:srgbClr val="203764"/>
                          </a:solidFill>
                          <a:effectLst/>
                          <a:latin typeface="Calibri" panose="020F0502020204030204" pitchFamily="34" charset="0"/>
                        </a:rPr>
                        <a:t>TVIAT</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$414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$640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a:solidFill>
                            <a:srgbClr val="203764"/>
                          </a:solidFill>
                          <a:effectLst/>
                          <a:latin typeface="Calibri" panose="020F0502020204030204" pitchFamily="34" charset="0"/>
                        </a:rPr>
                        <a:t>$373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$233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0" i="0" u="none" strike="noStrike" dirty="0">
                          <a:solidFill>
                            <a:srgbClr val="203764"/>
                          </a:solidFill>
                          <a:effectLst/>
                          <a:latin typeface="Calibri" panose="020F0502020204030204" pitchFamily="34" charset="0"/>
                        </a:rPr>
                        <a:t>$243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917510979"/>
                  </a:ext>
                </a:extLst>
              </a:tr>
              <a:tr h="281108">
                <a:tc>
                  <a:txBody>
                    <a:bodyPr/>
                    <a:lstStyle/>
                    <a:p>
                      <a:pPr algn="ctr" rtl="0" fontAlgn="ctr"/>
                      <a:r>
                        <a:rPr lang="es-CO" sz="1200" b="1" i="0" u="none" strike="noStrike">
                          <a:solidFill>
                            <a:srgbClr val="203764"/>
                          </a:solidFill>
                          <a:effectLst/>
                          <a:latin typeface="Calibri" panose="020F0502020204030204" pitchFamily="34" charset="0"/>
                        </a:rPr>
                        <a:t>Total General</a:t>
                      </a:r>
                    </a:p>
                  </a:txBody>
                  <a:tcPr marL="0" marR="0" marT="0" marB="0" anchor="ctr">
                    <a:lnL w="12700" cap="flat" cmpd="sng" algn="ctr">
                      <a:solidFill>
                        <a:srgbClr val="70AD47"/>
                      </a:solidFill>
                      <a:prstDash val="solid"/>
                      <a:round/>
                      <a:headEnd type="none" w="med" len="med"/>
                      <a:tailEnd type="none" w="med" len="med"/>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$24.362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$28.453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a:solidFill>
                            <a:srgbClr val="203764"/>
                          </a:solidFill>
                          <a:effectLst/>
                          <a:latin typeface="Calibri" panose="020F0502020204030204" pitchFamily="34" charset="0"/>
                        </a:rPr>
                        <a:t>$17.665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dirty="0">
                          <a:solidFill>
                            <a:srgbClr val="203764"/>
                          </a:solidFill>
                          <a:effectLst/>
                          <a:latin typeface="Calibri" panose="020F0502020204030204" pitchFamily="34" charset="0"/>
                        </a:rPr>
                        <a:t>$13.143 </a:t>
                      </a:r>
                    </a:p>
                  </a:txBody>
                  <a:tcPr marL="0" marR="0" marT="0" marB="0" anchor="ctr">
                    <a:lnL>
                      <a:noFill/>
                    </a:lnL>
                    <a:lnR>
                      <a:noFill/>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tc>
                  <a:txBody>
                    <a:bodyPr/>
                    <a:lstStyle/>
                    <a:p>
                      <a:pPr algn="r" rtl="0" fontAlgn="ctr"/>
                      <a:r>
                        <a:rPr lang="es-CO" sz="1200" b="1" i="0" u="none" strike="noStrike" dirty="0">
                          <a:solidFill>
                            <a:srgbClr val="203764"/>
                          </a:solidFill>
                          <a:effectLst/>
                          <a:latin typeface="Calibri" panose="020F0502020204030204" pitchFamily="34" charset="0"/>
                        </a:rPr>
                        <a:t>$15.044 </a:t>
                      </a:r>
                    </a:p>
                  </a:txBody>
                  <a:tcPr marL="0" marR="0" marT="0" marB="0" anchor="ctr">
                    <a:lnL>
                      <a:noFill/>
                    </a:lnL>
                    <a:lnR w="12700" cap="flat" cmpd="sng" algn="ctr">
                      <a:solidFill>
                        <a:srgbClr val="70AD47"/>
                      </a:solidFill>
                      <a:prstDash val="solid"/>
                      <a:round/>
                      <a:headEnd type="none" w="med" len="med"/>
                      <a:tailEnd type="none" w="med" len="med"/>
                    </a:lnR>
                    <a:lnT w="12700" cap="flat" cmpd="sng" algn="ctr">
                      <a:solidFill>
                        <a:srgbClr val="70AD47"/>
                      </a:solidFill>
                      <a:prstDash val="solid"/>
                      <a:round/>
                      <a:headEnd type="none" w="med" len="med"/>
                      <a:tailEnd type="none" w="med" len="med"/>
                    </a:lnT>
                    <a:lnB w="12700" cap="flat" cmpd="sng" algn="ctr">
                      <a:solidFill>
                        <a:srgbClr val="70AD47"/>
                      </a:solidFill>
                      <a:prstDash val="solid"/>
                      <a:round/>
                      <a:headEnd type="none" w="med" len="med"/>
                      <a:tailEnd type="none" w="med" len="med"/>
                    </a:lnB>
                    <a:solidFill>
                      <a:srgbClr val="FFFFFF"/>
                    </a:solidFill>
                  </a:tcPr>
                </a:tc>
                <a:extLst>
                  <a:ext uri="{0D108BD9-81ED-4DB2-BD59-A6C34878D82A}">
                    <a16:rowId xmlns:a16="http://schemas.microsoft.com/office/drawing/2014/main" val="1186599640"/>
                  </a:ext>
                </a:extLst>
              </a:tr>
            </a:tbl>
          </a:graphicData>
        </a:graphic>
      </p:graphicFrame>
    </p:spTree>
    <p:extLst>
      <p:ext uri="{BB962C8B-B14F-4D97-AF65-F5344CB8AC3E}">
        <p14:creationId xmlns:p14="http://schemas.microsoft.com/office/powerpoint/2010/main" val="354356517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uadroTexto 25">
            <a:extLst>
              <a:ext uri="{FF2B5EF4-FFF2-40B4-BE49-F238E27FC236}">
                <a16:creationId xmlns:a16="http://schemas.microsoft.com/office/drawing/2014/main" id="{C89E021C-73B8-4D89-A0E7-7150F727B187}"/>
              </a:ext>
            </a:extLst>
          </p:cNvPr>
          <p:cNvSpPr txBox="1"/>
          <p:nvPr/>
        </p:nvSpPr>
        <p:spPr>
          <a:xfrm>
            <a:off x="1497013" y="166688"/>
            <a:ext cx="9882187"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componentes Vigencia mayo 2024</a:t>
            </a:r>
          </a:p>
        </p:txBody>
      </p:sp>
      <p:cxnSp>
        <p:nvCxnSpPr>
          <p:cNvPr id="27" name="Conector recto 26">
            <a:extLst>
              <a:ext uri="{FF2B5EF4-FFF2-40B4-BE49-F238E27FC236}">
                <a16:creationId xmlns:a16="http://schemas.microsoft.com/office/drawing/2014/main" id="{2E946A02-48E0-4F8A-BEBF-3C1DB4E4B336}"/>
              </a:ext>
            </a:extLst>
          </p:cNvPr>
          <p:cNvCxnSpPr>
            <a:cxnSpLocks/>
          </p:cNvCxnSpPr>
          <p:nvPr/>
        </p:nvCxnSpPr>
        <p:spPr>
          <a:xfrm>
            <a:off x="88900" y="11414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pic>
        <p:nvPicPr>
          <p:cNvPr id="29700" name="Imagen 27">
            <a:extLst>
              <a:ext uri="{FF2B5EF4-FFF2-40B4-BE49-F238E27FC236}">
                <a16:creationId xmlns:a16="http://schemas.microsoft.com/office/drawing/2014/main" id="{E7E4EABB-DC89-47F8-A459-1D7A8F38D0A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31813" y="98425"/>
            <a:ext cx="965200" cy="89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CuadroTexto 7">
            <a:extLst>
              <a:ext uri="{FF2B5EF4-FFF2-40B4-BE49-F238E27FC236}">
                <a16:creationId xmlns:a16="http://schemas.microsoft.com/office/drawing/2014/main" id="{4937476D-D369-46EA-924C-DEF6C17DCB29}"/>
              </a:ext>
            </a:extLst>
          </p:cNvPr>
          <p:cNvSpPr txBox="1"/>
          <p:nvPr/>
        </p:nvSpPr>
        <p:spPr>
          <a:xfrm>
            <a:off x="7857268" y="1269221"/>
            <a:ext cx="1781257" cy="26161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7" name="CuadroTexto 4">
            <a:extLst>
              <a:ext uri="{FF2B5EF4-FFF2-40B4-BE49-F238E27FC236}">
                <a16:creationId xmlns:a16="http://schemas.microsoft.com/office/drawing/2014/main" id="{E2AB3922-5DDD-4102-A38E-0C720D1A2D21}"/>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2" name="Tabla 1">
            <a:extLst>
              <a:ext uri="{FF2B5EF4-FFF2-40B4-BE49-F238E27FC236}">
                <a16:creationId xmlns:a16="http://schemas.microsoft.com/office/drawing/2014/main" id="{AFB09EE4-0D5E-DF9B-24F8-AFE945DEA18E}"/>
              </a:ext>
            </a:extLst>
          </p:cNvPr>
          <p:cNvGraphicFramePr>
            <a:graphicFrameLocks noGrp="1"/>
          </p:cNvGraphicFramePr>
          <p:nvPr/>
        </p:nvGraphicFramePr>
        <p:xfrm>
          <a:off x="2633472" y="1530831"/>
          <a:ext cx="7005051" cy="4586490"/>
        </p:xfrm>
        <a:graphic>
          <a:graphicData uri="http://schemas.openxmlformats.org/drawingml/2006/table">
            <a:tbl>
              <a:tblPr/>
              <a:tblGrid>
                <a:gridCol w="2466141">
                  <a:extLst>
                    <a:ext uri="{9D8B030D-6E8A-4147-A177-3AD203B41FA5}">
                      <a16:colId xmlns:a16="http://schemas.microsoft.com/office/drawing/2014/main" val="212148166"/>
                    </a:ext>
                  </a:extLst>
                </a:gridCol>
                <a:gridCol w="907782">
                  <a:extLst>
                    <a:ext uri="{9D8B030D-6E8A-4147-A177-3AD203B41FA5}">
                      <a16:colId xmlns:a16="http://schemas.microsoft.com/office/drawing/2014/main" val="3064949362"/>
                    </a:ext>
                  </a:extLst>
                </a:gridCol>
                <a:gridCol w="907782">
                  <a:extLst>
                    <a:ext uri="{9D8B030D-6E8A-4147-A177-3AD203B41FA5}">
                      <a16:colId xmlns:a16="http://schemas.microsoft.com/office/drawing/2014/main" val="3186840200"/>
                    </a:ext>
                  </a:extLst>
                </a:gridCol>
                <a:gridCol w="907782">
                  <a:extLst>
                    <a:ext uri="{9D8B030D-6E8A-4147-A177-3AD203B41FA5}">
                      <a16:colId xmlns:a16="http://schemas.microsoft.com/office/drawing/2014/main" val="3443356358"/>
                    </a:ext>
                  </a:extLst>
                </a:gridCol>
                <a:gridCol w="907782">
                  <a:extLst>
                    <a:ext uri="{9D8B030D-6E8A-4147-A177-3AD203B41FA5}">
                      <a16:colId xmlns:a16="http://schemas.microsoft.com/office/drawing/2014/main" val="3294719586"/>
                    </a:ext>
                  </a:extLst>
                </a:gridCol>
                <a:gridCol w="907782">
                  <a:extLst>
                    <a:ext uri="{9D8B030D-6E8A-4147-A177-3AD203B41FA5}">
                      <a16:colId xmlns:a16="http://schemas.microsoft.com/office/drawing/2014/main" val="821861211"/>
                    </a:ext>
                  </a:extLst>
                </a:gridCol>
              </a:tblGrid>
              <a:tr h="218878">
                <a:tc>
                  <a:txBody>
                    <a:bodyPr/>
                    <a:lstStyle/>
                    <a:p>
                      <a:pPr algn="ctr" rtl="0" fontAlgn="ctr"/>
                      <a:r>
                        <a:rPr lang="es-CO" sz="1200" b="1" i="0" u="none" strike="noStrike" dirty="0">
                          <a:solidFill>
                            <a:srgbClr val="244062"/>
                          </a:solidFill>
                          <a:effectLst/>
                          <a:latin typeface="Calibri" panose="020F0502020204030204" pitchFamily="34" charset="0"/>
                        </a:rPr>
                        <a:t>Componente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518368356"/>
                  </a:ext>
                </a:extLst>
              </a:tr>
              <a:tr h="218878">
                <a:tc>
                  <a:txBody>
                    <a:bodyPr/>
                    <a:lstStyle/>
                    <a:p>
                      <a:pPr algn="l" rtl="0" fontAlgn="ctr"/>
                      <a:r>
                        <a:rPr lang="es-CO" sz="1200" b="0" i="0" u="none" strike="noStrike" dirty="0">
                          <a:solidFill>
                            <a:srgbClr val="244062"/>
                          </a:solidFill>
                          <a:effectLst/>
                          <a:latin typeface="Calibri" panose="020F0502020204030204" pitchFamily="34" charset="0"/>
                        </a:rPr>
                        <a:t>TBL - Barrido y Limpieza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$ 7.807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$ 7.913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$ 5.483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$ 4.852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$ 5.107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26364866"/>
                  </a:ext>
                </a:extLst>
              </a:tr>
              <a:tr h="218878">
                <a:tc>
                  <a:txBody>
                    <a:bodyPr/>
                    <a:lstStyle/>
                    <a:p>
                      <a:pPr algn="l" rtl="0" fontAlgn="ctr"/>
                      <a:r>
                        <a:rPr lang="es-CO" sz="1200" b="0" i="0" u="none" strike="noStrike" dirty="0">
                          <a:solidFill>
                            <a:srgbClr val="244062"/>
                          </a:solidFill>
                          <a:effectLst/>
                          <a:latin typeface="Calibri" panose="020F0502020204030204" pitchFamily="34" charset="0"/>
                        </a:rPr>
                        <a:t>TLU - Limpieza Urbana</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$ 1.869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$ 1.287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$ 1.058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$ 1.101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563471527"/>
                  </a:ext>
                </a:extLst>
              </a:tr>
              <a:tr h="218878">
                <a:tc>
                  <a:txBody>
                    <a:bodyPr/>
                    <a:lstStyle/>
                    <a:p>
                      <a:pPr algn="l" rtl="0" fontAlgn="ctr"/>
                      <a:r>
                        <a:rPr lang="es-CO" sz="1200" b="0" i="0" u="none" strike="noStrike">
                          <a:solidFill>
                            <a:srgbClr val="244062"/>
                          </a:solidFill>
                          <a:effectLst/>
                          <a:latin typeface="Calibri" panose="020F0502020204030204" pitchFamily="34" charset="0"/>
                        </a:rPr>
                        <a:t>TDF - Disposición Final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$ 2.022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$ 1.581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$ 1.197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$ 1.022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23823169"/>
                  </a:ext>
                </a:extLst>
              </a:tr>
              <a:tr h="218878">
                <a:tc>
                  <a:txBody>
                    <a:bodyPr/>
                    <a:lstStyle/>
                    <a:p>
                      <a:pPr algn="l" rtl="0" fontAlgn="ctr"/>
                      <a:r>
                        <a:rPr lang="es-CO" sz="1200" b="0" i="0" u="none" strike="noStrike" dirty="0">
                          <a:solidFill>
                            <a:srgbClr val="244062"/>
                          </a:solidFill>
                          <a:effectLst/>
                          <a:latin typeface="Calibri" panose="020F0502020204030204" pitchFamily="34" charset="0"/>
                        </a:rPr>
                        <a:t>TRT - Recolección y Transporte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$ 4.575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$ 4.009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$ 3.649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$ 3.210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$ 2.988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555664681"/>
                  </a:ext>
                </a:extLst>
              </a:tr>
              <a:tr h="218878">
                <a:tc>
                  <a:txBody>
                    <a:bodyPr/>
                    <a:lstStyle/>
                    <a:p>
                      <a:pPr algn="l" rtl="0" fontAlgn="ctr"/>
                      <a:r>
                        <a:rPr lang="es-CO" sz="1200" b="0" i="0" u="none" strike="noStrike">
                          <a:solidFill>
                            <a:srgbClr val="244062"/>
                          </a:solidFill>
                          <a:effectLst/>
                          <a:latin typeface="Calibri" panose="020F0502020204030204" pitchFamily="34" charset="0"/>
                        </a:rPr>
                        <a:t>TTL - Tratamiento Lixiviados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$ 770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$ 895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$ 698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$ 530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$ 451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99753264"/>
                  </a:ext>
                </a:extLst>
              </a:tr>
              <a:tr h="218878">
                <a:tc>
                  <a:txBody>
                    <a:bodyPr/>
                    <a:lstStyle/>
                    <a:p>
                      <a:pPr algn="l" rtl="0" fontAlgn="ctr"/>
                      <a:r>
                        <a:rPr lang="es-CO" sz="1200" b="0" i="0" u="none" strike="noStrike">
                          <a:solidFill>
                            <a:srgbClr val="244062"/>
                          </a:solidFill>
                          <a:effectLst/>
                          <a:latin typeface="Calibri" panose="020F0502020204030204" pitchFamily="34" charset="0"/>
                        </a:rPr>
                        <a:t>TCS - Comercialización</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$ 2.005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$ 1.367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$ 1.415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$ 773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$ 1.221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04988577"/>
                  </a:ext>
                </a:extLst>
              </a:tr>
              <a:tr h="218878">
                <a:tc>
                  <a:txBody>
                    <a:bodyPr/>
                    <a:lstStyle/>
                    <a:p>
                      <a:pPr algn="l" rtl="0" fontAlgn="ctr"/>
                      <a:r>
                        <a:rPr lang="es-CO" sz="1200" b="0" i="0" u="none" strike="noStrike" dirty="0">
                          <a:solidFill>
                            <a:srgbClr val="244062"/>
                          </a:solidFill>
                          <a:effectLst/>
                          <a:latin typeface="Calibri" panose="020F0502020204030204" pitchFamily="34" charset="0"/>
                        </a:rPr>
                        <a:t>CCSA Prest.Aprovechable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$ 229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$ 156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$ 161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$ 139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84652798"/>
                  </a:ext>
                </a:extLst>
              </a:tr>
              <a:tr h="218878">
                <a:tc>
                  <a:txBody>
                    <a:bodyPr/>
                    <a:lstStyle/>
                    <a:p>
                      <a:pPr algn="l" rtl="0" fontAlgn="ctr"/>
                      <a:r>
                        <a:rPr lang="es-CO" sz="1200" b="0" i="0" u="none" strike="noStrike">
                          <a:solidFill>
                            <a:srgbClr val="244062"/>
                          </a:solidFill>
                          <a:effectLst/>
                          <a:latin typeface="Calibri" panose="020F0502020204030204" pitchFamily="34" charset="0"/>
                        </a:rPr>
                        <a:t>CCSA Prest. No Aprovechable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$ 264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$ 227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988610444"/>
                  </a:ext>
                </a:extLst>
              </a:tr>
              <a:tr h="218878">
                <a:tc>
                  <a:txBody>
                    <a:bodyPr/>
                    <a:lstStyle/>
                    <a:p>
                      <a:pPr algn="l" rtl="0" fontAlgn="ctr"/>
                      <a:r>
                        <a:rPr lang="es-CO" sz="1200" b="0" i="0" u="none" strike="noStrike">
                          <a:solidFill>
                            <a:srgbClr val="244062"/>
                          </a:solidFill>
                          <a:effectLst/>
                          <a:latin typeface="Calibri" panose="020F0502020204030204" pitchFamily="34" charset="0"/>
                        </a:rPr>
                        <a:t>Aprovechamiento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$ 4.837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$ 4.144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$ 2.763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$ 2.355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$ 2.447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13638627"/>
                  </a:ext>
                </a:extLst>
              </a:tr>
              <a:tr h="218878">
                <a:tc>
                  <a:txBody>
                    <a:bodyPr/>
                    <a:lstStyle/>
                    <a:p>
                      <a:pPr algn="l" rtl="0" fontAlgn="ctr"/>
                      <a:r>
                        <a:rPr lang="es-CO" sz="1200" b="0" i="0" u="none" strike="noStrike">
                          <a:solidFill>
                            <a:srgbClr val="244062"/>
                          </a:solidFill>
                          <a:effectLst/>
                          <a:latin typeface="Calibri" panose="020F0502020204030204" pitchFamily="34" charset="0"/>
                        </a:rPr>
                        <a:t>TVIAT</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$ 409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$ 374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$ 282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$ 242</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856753737"/>
                  </a:ext>
                </a:extLst>
              </a:tr>
              <a:tr h="218878">
                <a:tc>
                  <a:txBody>
                    <a:bodyPr/>
                    <a:lstStyle/>
                    <a:p>
                      <a:pPr algn="ctr" rtl="0" fontAlgn="ctr"/>
                      <a:r>
                        <a:rPr lang="es-CO" sz="1200" b="1" i="0" u="none" strike="noStrike">
                          <a:solidFill>
                            <a:srgbClr val="244062"/>
                          </a:solidFill>
                          <a:effectLst/>
                          <a:latin typeface="Calibri" panose="020F0502020204030204" pitchFamily="34" charset="0"/>
                        </a:rPr>
                        <a:t>TOTAL COMPONENTES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$ 24.575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$ 23.106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$ 17.676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$ 14.489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$ 14.946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561778833"/>
                  </a:ext>
                </a:extLst>
              </a:tr>
              <a:tr h="208930">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dirty="0">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l" fontAlgn="b"/>
                      <a:endParaRPr lang="es-CO" sz="1100" b="0" i="0" u="none" strike="noStrike">
                        <a:solidFill>
                          <a:srgbClr val="244062"/>
                        </a:solidFill>
                        <a:effectLst/>
                        <a:latin typeface="Calibri" panose="020F0502020204030204" pitchFamily="34" charset="0"/>
                      </a:endParaRPr>
                    </a:p>
                  </a:txBody>
                  <a:tcPr marL="9439" marR="9439" marT="9439" marB="0" anchor="b">
                    <a:lnL>
                      <a:noFill/>
                    </a:lnL>
                    <a:lnR>
                      <a:noFill/>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1131305581"/>
                  </a:ext>
                </a:extLst>
              </a:tr>
              <a:tr h="218878">
                <a:tc>
                  <a:txBody>
                    <a:bodyPr/>
                    <a:lstStyle/>
                    <a:p>
                      <a:pPr algn="ctr" rtl="0" fontAlgn="ctr"/>
                      <a:r>
                        <a:rPr lang="es-CO" sz="1200" b="1" i="0" u="none" strike="noStrike">
                          <a:solidFill>
                            <a:srgbClr val="244062"/>
                          </a:solidFill>
                          <a:effectLst/>
                          <a:latin typeface="Calibri" panose="020F0502020204030204" pitchFamily="34" charset="0"/>
                        </a:rPr>
                        <a:t>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Promo.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Lime</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Ciudad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Bogotá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tc>
                  <a:txBody>
                    <a:bodyPr/>
                    <a:lstStyle/>
                    <a:p>
                      <a:pPr algn="ctr" rtl="0" fontAlgn="ctr"/>
                      <a:r>
                        <a:rPr lang="es-CO" sz="1200" b="1" i="0" u="none" strike="noStrike">
                          <a:solidFill>
                            <a:srgbClr val="244062"/>
                          </a:solidFill>
                          <a:effectLst/>
                          <a:latin typeface="Calibri" panose="020F0502020204030204" pitchFamily="34" charset="0"/>
                        </a:rPr>
                        <a:t>Área L.</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solidFill>
                      <a:srgbClr val="E2F0D9"/>
                    </a:solidFill>
                  </a:tcPr>
                </a:tc>
                <a:extLst>
                  <a:ext uri="{0D108BD9-81ED-4DB2-BD59-A6C34878D82A}">
                    <a16:rowId xmlns:a16="http://schemas.microsoft.com/office/drawing/2014/main" val="1060499988"/>
                  </a:ext>
                </a:extLst>
              </a:tr>
              <a:tr h="218878">
                <a:tc>
                  <a:txBody>
                    <a:bodyPr/>
                    <a:lstStyle/>
                    <a:p>
                      <a:pPr algn="l" rtl="0" fontAlgn="ctr"/>
                      <a:r>
                        <a:rPr lang="es-CO" sz="1200" b="0" i="0" u="none" strike="noStrike">
                          <a:solidFill>
                            <a:srgbClr val="244062"/>
                          </a:solidFill>
                          <a:effectLst/>
                          <a:latin typeface="Calibri" panose="020F0502020204030204" pitchFamily="34" charset="0"/>
                        </a:rPr>
                        <a:t>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$ 51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$ 43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$ 41</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$ 19</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138136433"/>
                  </a:ext>
                </a:extLst>
              </a:tr>
              <a:tr h="218878">
                <a:tc>
                  <a:txBody>
                    <a:bodyPr/>
                    <a:lstStyle/>
                    <a:p>
                      <a:pPr algn="l" rtl="0" fontAlgn="ctr"/>
                      <a:r>
                        <a:rPr lang="es-CO" sz="1200" b="0" i="0" u="none" strike="noStrike">
                          <a:solidFill>
                            <a:srgbClr val="244062"/>
                          </a:solidFill>
                          <a:effectLst/>
                          <a:latin typeface="Calibri" panose="020F0502020204030204" pitchFamily="34" charset="0"/>
                        </a:rPr>
                        <a:t>Intereses Servicios Especiales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886843928"/>
                  </a:ext>
                </a:extLst>
              </a:tr>
              <a:tr h="218878">
                <a:tc>
                  <a:txBody>
                    <a:bodyPr/>
                    <a:lstStyle/>
                    <a:p>
                      <a:pPr algn="l" rtl="0" fontAlgn="ctr"/>
                      <a:r>
                        <a:rPr lang="es-CO" sz="1200" b="0" i="0" u="none" strike="noStrike">
                          <a:solidFill>
                            <a:srgbClr val="244062"/>
                          </a:solidFill>
                          <a:effectLst/>
                          <a:latin typeface="Calibri" panose="020F0502020204030204" pitchFamily="34" charset="0"/>
                        </a:rPr>
                        <a:t>Intereses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86928436"/>
                  </a:ext>
                </a:extLst>
              </a:tr>
              <a:tr h="218878">
                <a:tc>
                  <a:txBody>
                    <a:bodyPr/>
                    <a:lstStyle/>
                    <a:p>
                      <a:pPr algn="l" rtl="0" fontAlgn="ctr"/>
                      <a:r>
                        <a:rPr lang="es-CO" sz="1200" b="0" i="0" u="none" strike="noStrike">
                          <a:solidFill>
                            <a:srgbClr val="244062"/>
                          </a:solidFill>
                          <a:effectLst/>
                          <a:latin typeface="Calibri" panose="020F0502020204030204" pitchFamily="34" charset="0"/>
                        </a:rPr>
                        <a:t>Recaudos Otros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329068703"/>
                  </a:ext>
                </a:extLst>
              </a:tr>
              <a:tr h="218878">
                <a:tc>
                  <a:txBody>
                    <a:bodyPr/>
                    <a:lstStyle/>
                    <a:p>
                      <a:pPr algn="l" rtl="0" fontAlgn="ctr"/>
                      <a:r>
                        <a:rPr lang="es-CO" sz="1200" b="0" i="0" u="none" strike="noStrike">
                          <a:solidFill>
                            <a:srgbClr val="244062"/>
                          </a:solidFill>
                          <a:effectLst/>
                          <a:latin typeface="Calibri" panose="020F0502020204030204" pitchFamily="34" charset="0"/>
                        </a:rPr>
                        <a:t>Saldo a Favor Generado</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$ 175</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dirty="0">
                          <a:solidFill>
                            <a:srgbClr val="244062"/>
                          </a:solidFill>
                          <a:effectLst/>
                          <a:latin typeface="Calibri" panose="020F0502020204030204" pitchFamily="34" charset="0"/>
                        </a:rPr>
                        <a:t>$ 110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0" i="0" u="none" strike="noStrike">
                          <a:solidFill>
                            <a:srgbClr val="244062"/>
                          </a:solidFill>
                          <a:effectLst/>
                          <a:latin typeface="Calibri" panose="020F0502020204030204" pitchFamily="34" charset="0"/>
                        </a:rPr>
                        <a:t>$ 88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4039939982"/>
                  </a:ext>
                </a:extLst>
              </a:tr>
              <a:tr h="218878">
                <a:tc>
                  <a:txBody>
                    <a:bodyPr/>
                    <a:lstStyle/>
                    <a:p>
                      <a:pPr algn="ctr" rtl="0" fontAlgn="ctr"/>
                      <a:r>
                        <a:rPr lang="es-CO" sz="1200" b="1" i="0" u="none" strike="noStrike">
                          <a:solidFill>
                            <a:srgbClr val="244062"/>
                          </a:solidFill>
                          <a:effectLst/>
                          <a:latin typeface="Calibri" panose="020F0502020204030204" pitchFamily="34" charset="0"/>
                        </a:rPr>
                        <a:t>TOTAL OTROS CONCEPTOS</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$ 218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$ 124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$ 128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$ 107</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3401499081"/>
                  </a:ext>
                </a:extLst>
              </a:tr>
              <a:tr h="218878">
                <a:tc>
                  <a:txBody>
                    <a:bodyPr/>
                    <a:lstStyle/>
                    <a:p>
                      <a:pPr algn="ctr" rtl="0" fontAlgn="ctr"/>
                      <a:r>
                        <a:rPr lang="es-CO" sz="1200" b="1" i="0" u="none" strike="noStrike">
                          <a:solidFill>
                            <a:srgbClr val="244062"/>
                          </a:solidFill>
                          <a:effectLst/>
                          <a:latin typeface="Calibri" panose="020F0502020204030204" pitchFamily="34" charset="0"/>
                        </a:rPr>
                        <a:t>TOTAL RECAUDO </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$ 24.808</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$ 23.324</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$ 17.800</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a:solidFill>
                            <a:srgbClr val="244062"/>
                          </a:solidFill>
                          <a:effectLst/>
                          <a:latin typeface="Calibri" panose="020F0502020204030204" pitchFamily="34" charset="0"/>
                        </a:rPr>
                        <a:t>$ 14.616</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tc>
                  <a:txBody>
                    <a:bodyPr/>
                    <a:lstStyle/>
                    <a:p>
                      <a:pPr algn="r" rtl="0" fontAlgn="ctr"/>
                      <a:r>
                        <a:rPr lang="es-CO" sz="1200" b="1" i="0" u="none" strike="noStrike" dirty="0">
                          <a:solidFill>
                            <a:srgbClr val="244062"/>
                          </a:solidFill>
                          <a:effectLst/>
                          <a:latin typeface="Calibri" panose="020F0502020204030204" pitchFamily="34" charset="0"/>
                        </a:rPr>
                        <a:t>$ 15.053</a:t>
                      </a:r>
                    </a:p>
                  </a:txBody>
                  <a:tcPr marL="9439" marR="9439" marT="9439" marB="0" anchor="ctr">
                    <a:lnL w="12700" cap="flat" cmpd="sng" algn="ctr">
                      <a:solidFill>
                        <a:srgbClr val="A9D18E"/>
                      </a:solidFill>
                      <a:prstDash val="solid"/>
                      <a:round/>
                      <a:headEnd type="none" w="med" len="med"/>
                      <a:tailEnd type="none" w="med" len="med"/>
                    </a:lnL>
                    <a:lnR w="12700" cap="flat" cmpd="sng" algn="ctr">
                      <a:solidFill>
                        <a:srgbClr val="A9D18E"/>
                      </a:solidFill>
                      <a:prstDash val="solid"/>
                      <a:round/>
                      <a:headEnd type="none" w="med" len="med"/>
                      <a:tailEnd type="none" w="med" len="med"/>
                    </a:lnR>
                    <a:lnT w="12700" cap="flat" cmpd="sng" algn="ctr">
                      <a:solidFill>
                        <a:srgbClr val="A9D18E"/>
                      </a:solidFill>
                      <a:prstDash val="solid"/>
                      <a:round/>
                      <a:headEnd type="none" w="med" len="med"/>
                      <a:tailEnd type="none" w="med" len="med"/>
                    </a:lnT>
                    <a:lnB w="12700" cap="flat" cmpd="sng" algn="ctr">
                      <a:solidFill>
                        <a:srgbClr val="A9D18E"/>
                      </a:solidFill>
                      <a:prstDash val="solid"/>
                      <a:round/>
                      <a:headEnd type="none" w="med" len="med"/>
                      <a:tailEnd type="none" w="med" len="med"/>
                    </a:lnB>
                    <a:noFill/>
                  </a:tcPr>
                </a:tc>
                <a:extLst>
                  <a:ext uri="{0D108BD9-81ED-4DB2-BD59-A6C34878D82A}">
                    <a16:rowId xmlns:a16="http://schemas.microsoft.com/office/drawing/2014/main" val="2648392051"/>
                  </a:ext>
                </a:extLst>
              </a:tr>
            </a:tbl>
          </a:graphicData>
        </a:graphic>
      </p:graphicFrame>
    </p:spTree>
    <p:extLst>
      <p:ext uri="{BB962C8B-B14F-4D97-AF65-F5344CB8AC3E}">
        <p14:creationId xmlns:p14="http://schemas.microsoft.com/office/powerpoint/2010/main" val="269321936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776F9AA0-F498-48A0-8337-155AEA02E02A}"/>
              </a:ext>
            </a:extLst>
          </p:cNvPr>
          <p:cNvCxnSpPr>
            <a:cxnSpLocks/>
          </p:cNvCxnSpPr>
          <p:nvPr/>
        </p:nvCxnSpPr>
        <p:spPr>
          <a:xfrm>
            <a:off x="117475" y="105568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96B58532-F6AA-4CE5-B784-A50C9E56DD17}"/>
              </a:ext>
            </a:extLst>
          </p:cNvPr>
          <p:cNvSpPr txBox="1"/>
          <p:nvPr/>
        </p:nvSpPr>
        <p:spPr>
          <a:xfrm>
            <a:off x="1527175" y="142088"/>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Valor Recaudo Por Ase De abril 2018 a mayo 2024</a:t>
            </a:r>
          </a:p>
        </p:txBody>
      </p:sp>
      <p:pic>
        <p:nvPicPr>
          <p:cNvPr id="31748" name="Imagen 24">
            <a:extLst>
              <a:ext uri="{FF2B5EF4-FFF2-40B4-BE49-F238E27FC236}">
                <a16:creationId xmlns:a16="http://schemas.microsoft.com/office/drawing/2014/main" id="{377D30AA-30DD-4F33-A97C-B66B0DCCBFF4}"/>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CuadroTexto 10">
            <a:extLst>
              <a:ext uri="{FF2B5EF4-FFF2-40B4-BE49-F238E27FC236}">
                <a16:creationId xmlns:a16="http://schemas.microsoft.com/office/drawing/2014/main" id="{B89E77D8-05CC-4C7D-A243-F52580895A0C}"/>
              </a:ext>
            </a:extLst>
          </p:cNvPr>
          <p:cNvSpPr txBox="1"/>
          <p:nvPr/>
        </p:nvSpPr>
        <p:spPr>
          <a:xfrm>
            <a:off x="9394299" y="1328698"/>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7">
            <a:extLst>
              <a:ext uri="{FF2B5EF4-FFF2-40B4-BE49-F238E27FC236}">
                <a16:creationId xmlns:a16="http://schemas.microsoft.com/office/drawing/2014/main" id="{6A6D09DD-76D6-4B15-97DB-CFA913F402FB}"/>
              </a:ext>
            </a:extLst>
          </p:cNvPr>
          <p:cNvSpPr txBox="1"/>
          <p:nvPr/>
        </p:nvSpPr>
        <p:spPr>
          <a:xfrm>
            <a:off x="117475" y="6171733"/>
            <a:ext cx="7652825" cy="430887"/>
          </a:xfrm>
          <a:prstGeom prst="rect">
            <a:avLst/>
          </a:prstGeom>
          <a:noFill/>
        </p:spPr>
        <p:txBody>
          <a:bodyPr wrap="square">
            <a:spAutoFit/>
          </a:bodyPr>
          <a:lstStyle/>
          <a:p>
            <a:pPr marL="171450" indent="-171450">
              <a:buFont typeface="Arial" panose="020B0604020202020204" pitchFamily="34" charset="0"/>
              <a:buChar char="•"/>
            </a:pPr>
            <a:r>
              <a:rPr lang="es-ES" sz="1100" dirty="0">
                <a:solidFill>
                  <a:schemeClr val="accent1">
                    <a:lumMod val="50000"/>
                  </a:schemeClr>
                </a:solidFill>
              </a:rPr>
              <a:t>El año 2018 corresponde a los meses de abril a diciembre.</a:t>
            </a:r>
          </a:p>
          <a:p>
            <a:pPr marL="171450" indent="-171450">
              <a:buFont typeface="Arial" panose="020B0604020202020204" pitchFamily="34" charset="0"/>
              <a:buChar char="•"/>
            </a:pPr>
            <a:r>
              <a:rPr lang="es-ES" sz="1100" dirty="0">
                <a:solidFill>
                  <a:schemeClr val="accent1">
                    <a:lumMod val="50000"/>
                  </a:schemeClr>
                </a:solidFill>
              </a:rPr>
              <a:t>El año 2024 corresponde a los meses de enero a mayo.</a:t>
            </a:r>
          </a:p>
        </p:txBody>
      </p:sp>
      <p:sp>
        <p:nvSpPr>
          <p:cNvPr id="9" name="CuadroTexto 4">
            <a:extLst>
              <a:ext uri="{FF2B5EF4-FFF2-40B4-BE49-F238E27FC236}">
                <a16:creationId xmlns:a16="http://schemas.microsoft.com/office/drawing/2014/main" id="{94CD5D3E-195D-42D3-A228-116D83250460}"/>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9601EA31-8FFB-4512-BD13-6965C053C71B}"/>
              </a:ext>
            </a:extLst>
          </p:cNvPr>
          <p:cNvGraphicFramePr>
            <a:graphicFrameLocks/>
          </p:cNvGraphicFramePr>
          <p:nvPr/>
        </p:nvGraphicFramePr>
        <p:xfrm>
          <a:off x="904081" y="1743939"/>
          <a:ext cx="10382250" cy="4119563"/>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p:transition spd="slow"/>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82DD83DD-E5D4-4DB0-B794-855101E0D6A4}"/>
              </a:ext>
            </a:extLst>
          </p:cNvPr>
          <p:cNvCxnSpPr>
            <a:cxnSpLocks/>
          </p:cNvCxnSpPr>
          <p:nvPr/>
        </p:nvCxnSpPr>
        <p:spPr>
          <a:xfrm>
            <a:off x="88900" y="1252538"/>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2D9BF4EA-F31B-4FE3-9DF8-AE52E55B18A2}"/>
              </a:ext>
            </a:extLst>
          </p:cNvPr>
          <p:cNvSpPr txBox="1"/>
          <p:nvPr/>
        </p:nvSpPr>
        <p:spPr>
          <a:xfrm>
            <a:off x="1287002" y="212725"/>
            <a:ext cx="9882187" cy="861774"/>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diciembre 2023 a mayo 2024 - Promoambiental</a:t>
            </a:r>
          </a:p>
        </p:txBody>
      </p:sp>
      <p:pic>
        <p:nvPicPr>
          <p:cNvPr id="33796" name="Imagen 24">
            <a:extLst>
              <a:ext uri="{FF2B5EF4-FFF2-40B4-BE49-F238E27FC236}">
                <a16:creationId xmlns:a16="http://schemas.microsoft.com/office/drawing/2014/main" id="{949642C2-52CC-4463-A3BC-C03B1A37CD9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CuadroTexto 6">
            <a:extLst>
              <a:ext uri="{FF2B5EF4-FFF2-40B4-BE49-F238E27FC236}">
                <a16:creationId xmlns:a16="http://schemas.microsoft.com/office/drawing/2014/main" id="{1244DF89-9DAA-4170-A7E9-287968438ACA}"/>
              </a:ext>
            </a:extLst>
          </p:cNvPr>
          <p:cNvSpPr txBox="1"/>
          <p:nvPr/>
        </p:nvSpPr>
        <p:spPr>
          <a:xfrm>
            <a:off x="8347066" y="1471816"/>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pic>
        <p:nvPicPr>
          <p:cNvPr id="8" name="Imagen 6">
            <a:extLst>
              <a:ext uri="{FF2B5EF4-FFF2-40B4-BE49-F238E27FC236}">
                <a16:creationId xmlns:a16="http://schemas.microsoft.com/office/drawing/2014/main" id="{C3F95463-255A-49F0-BC1C-E66FED7A93C4}"/>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395792" y="196850"/>
            <a:ext cx="1244476"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4">
            <a:extLst>
              <a:ext uri="{FF2B5EF4-FFF2-40B4-BE49-F238E27FC236}">
                <a16:creationId xmlns:a16="http://schemas.microsoft.com/office/drawing/2014/main" id="{81F28C67-B375-4105-917C-9A278297B7B4}"/>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48C5F7FE-735E-41EB-94BF-AD9D8409360F}"/>
              </a:ext>
            </a:extLst>
          </p:cNvPr>
          <p:cNvGraphicFramePr>
            <a:graphicFrameLocks/>
          </p:cNvGraphicFramePr>
          <p:nvPr/>
        </p:nvGraphicFramePr>
        <p:xfrm>
          <a:off x="1287001" y="1705925"/>
          <a:ext cx="8591289" cy="425152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98B48B64-9452-41DC-891C-8B5065E0E214}"/>
              </a:ext>
            </a:extLst>
          </p:cNvPr>
          <p:cNvCxnSpPr>
            <a:cxnSpLocks/>
          </p:cNvCxnSpPr>
          <p:nvPr/>
        </p:nvCxnSpPr>
        <p:spPr>
          <a:xfrm>
            <a:off x="88900" y="1092200"/>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E7CBD14C-44BD-4E5E-B5BE-58FAFB203E19}"/>
              </a:ext>
            </a:extLst>
          </p:cNvPr>
          <p:cNvSpPr txBox="1"/>
          <p:nvPr/>
        </p:nvSpPr>
        <p:spPr>
          <a:xfrm>
            <a:off x="1403350" y="132556"/>
            <a:ext cx="98806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diciembre 2023 a mayo 2024– Limpieza Metropolitana</a:t>
            </a:r>
          </a:p>
        </p:txBody>
      </p:sp>
      <p:pic>
        <p:nvPicPr>
          <p:cNvPr id="35844" name="Imagen 24">
            <a:extLst>
              <a:ext uri="{FF2B5EF4-FFF2-40B4-BE49-F238E27FC236}">
                <a16:creationId xmlns:a16="http://schemas.microsoft.com/office/drawing/2014/main" id="{864C3817-8785-4BFD-96F3-6323C43C14A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845" name="Imagen 1">
            <a:extLst>
              <a:ext uri="{FF2B5EF4-FFF2-40B4-BE49-F238E27FC236}">
                <a16:creationId xmlns:a16="http://schemas.microsoft.com/office/drawing/2014/main" id="{2848ADF2-F5C1-483F-B563-500C02FEC39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l="12659" t="17307" r="12910" b="19214"/>
          <a:stretch>
            <a:fillRect/>
          </a:stretch>
        </p:blipFill>
        <p:spPr bwMode="auto">
          <a:xfrm>
            <a:off x="10145713" y="231775"/>
            <a:ext cx="1603375" cy="766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CuadroTexto 11">
            <a:extLst>
              <a:ext uri="{FF2B5EF4-FFF2-40B4-BE49-F238E27FC236}">
                <a16:creationId xmlns:a16="http://schemas.microsoft.com/office/drawing/2014/main" id="{D6B69D0A-F13C-4C29-8123-715F93FB9F44}"/>
              </a:ext>
            </a:extLst>
          </p:cNvPr>
          <p:cNvSpPr txBox="1"/>
          <p:nvPr/>
        </p:nvSpPr>
        <p:spPr>
          <a:xfrm>
            <a:off x="9502775" y="1192689"/>
            <a:ext cx="1781175" cy="261938"/>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2EB024F7-E58E-4C1E-BD9A-8C49D746B83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2877630-5356-4D1E-B620-BA12DA13A8EE}"/>
              </a:ext>
            </a:extLst>
          </p:cNvPr>
          <p:cNvGraphicFramePr>
            <a:graphicFrameLocks/>
          </p:cNvGraphicFramePr>
          <p:nvPr/>
        </p:nvGraphicFramePr>
        <p:xfrm>
          <a:off x="908050" y="1555115"/>
          <a:ext cx="10257550" cy="515528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3D372277-740C-4E03-979D-3C6AD72AD6D6}"/>
              </a:ext>
            </a:extLst>
          </p:cNvPr>
          <p:cNvCxnSpPr>
            <a:cxnSpLocks/>
          </p:cNvCxnSpPr>
          <p:nvPr/>
        </p:nvCxnSpPr>
        <p:spPr>
          <a:xfrm>
            <a:off x="96838" y="1130300"/>
            <a:ext cx="11955462"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4FE9B673-BED5-4680-8505-0BD4A28115CF}"/>
              </a:ext>
            </a:extLst>
          </p:cNvPr>
          <p:cNvSpPr txBox="1"/>
          <p:nvPr/>
        </p:nvSpPr>
        <p:spPr>
          <a:xfrm>
            <a:off x="1622425" y="211138"/>
            <a:ext cx="9880600" cy="893762"/>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diciembre 2023 a mayo 2024– Ciudad Limpia</a:t>
            </a:r>
          </a:p>
        </p:txBody>
      </p:sp>
      <p:pic>
        <p:nvPicPr>
          <p:cNvPr id="37892" name="Imagen 24">
            <a:extLst>
              <a:ext uri="{FF2B5EF4-FFF2-40B4-BE49-F238E27FC236}">
                <a16:creationId xmlns:a16="http://schemas.microsoft.com/office/drawing/2014/main" id="{E8D91FBA-8DDB-4F2D-8033-AD8CF22D1C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14A0A74A-3ADE-47E0-BB22-BAD1BC792FE0}"/>
              </a:ext>
            </a:extLst>
          </p:cNvPr>
          <p:cNvSpPr txBox="1"/>
          <p:nvPr/>
        </p:nvSpPr>
        <p:spPr>
          <a:xfrm>
            <a:off x="8452195" y="1378234"/>
            <a:ext cx="1781175" cy="261937"/>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8" name="CuadroTexto 4">
            <a:extLst>
              <a:ext uri="{FF2B5EF4-FFF2-40B4-BE49-F238E27FC236}">
                <a16:creationId xmlns:a16="http://schemas.microsoft.com/office/drawing/2014/main" id="{AF5CFD18-6145-46C0-B7A8-6A412F681E8B}"/>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pSp>
        <p:nvGrpSpPr>
          <p:cNvPr id="10" name="Grupo 9">
            <a:extLst>
              <a:ext uri="{FF2B5EF4-FFF2-40B4-BE49-F238E27FC236}">
                <a16:creationId xmlns:a16="http://schemas.microsoft.com/office/drawing/2014/main" id="{19A0E71F-1AB2-477B-8C42-EEEF0D39DF73}"/>
              </a:ext>
            </a:extLst>
          </p:cNvPr>
          <p:cNvGrpSpPr/>
          <p:nvPr/>
        </p:nvGrpSpPr>
        <p:grpSpPr>
          <a:xfrm>
            <a:off x="10761555" y="-7131"/>
            <a:ext cx="1077459" cy="989053"/>
            <a:chOff x="10562619" y="1423954"/>
            <a:chExt cx="1280250" cy="1299632"/>
          </a:xfrm>
        </p:grpSpPr>
        <p:pic>
          <p:nvPicPr>
            <p:cNvPr id="12" name="Picture 2">
              <a:extLst>
                <a:ext uri="{FF2B5EF4-FFF2-40B4-BE49-F238E27FC236}">
                  <a16:creationId xmlns:a16="http://schemas.microsoft.com/office/drawing/2014/main" id="{3D8F421A-BDCE-4554-B698-E5B6D77795F4}"/>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0627933" y="2034889"/>
              <a:ext cx="1214936" cy="68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a:extLst>
                <a:ext uri="{FF2B5EF4-FFF2-40B4-BE49-F238E27FC236}">
                  <a16:creationId xmlns:a16="http://schemas.microsoft.com/office/drawing/2014/main" id="{506C6E89-BE72-4532-A6AD-A44A9218A85B}"/>
                </a:ext>
              </a:extLst>
            </p:cNvPr>
            <p:cNvPicPr>
              <a:picLocks noChangeAspect="1" noChangeArrowheads="1"/>
            </p:cNvPicPr>
            <p:nvPr/>
          </p:nvPicPr>
          <p:blipFill rotWithShape="1">
            <a:blip r:embed="rId5" cstate="email">
              <a:extLst>
                <a:ext uri="{28A0092B-C50C-407E-A947-70E740481C1C}">
                  <a14:useLocalDpi xmlns:a14="http://schemas.microsoft.com/office/drawing/2010/main"/>
                </a:ext>
              </a:extLst>
            </a:blip>
            <a:srcRect/>
            <a:stretch/>
          </p:blipFill>
          <p:spPr bwMode="auto">
            <a:xfrm>
              <a:off x="10562619" y="1423954"/>
              <a:ext cx="1196787" cy="683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aphicFrame>
        <p:nvGraphicFramePr>
          <p:cNvPr id="3" name="Gráfico 2">
            <a:extLst>
              <a:ext uri="{FF2B5EF4-FFF2-40B4-BE49-F238E27FC236}">
                <a16:creationId xmlns:a16="http://schemas.microsoft.com/office/drawing/2014/main" id="{AAA7FF34-0EE2-4E95-BFC3-1988981A0CC7}"/>
              </a:ext>
            </a:extLst>
          </p:cNvPr>
          <p:cNvGraphicFramePr>
            <a:graphicFrameLocks/>
          </p:cNvGraphicFramePr>
          <p:nvPr/>
        </p:nvGraphicFramePr>
        <p:xfrm>
          <a:off x="2416296" y="1427161"/>
          <a:ext cx="7316546" cy="4807747"/>
        </p:xfrm>
        <a:graphic>
          <a:graphicData uri="http://schemas.openxmlformats.org/drawingml/2006/chart">
            <c:chart xmlns:c="http://schemas.openxmlformats.org/drawingml/2006/chart" xmlns:r="http://schemas.openxmlformats.org/officeDocument/2006/relationships" r:id="rId6"/>
          </a:graphicData>
        </a:graphic>
      </p:graphicFrame>
    </p:spTree>
  </p:cSld>
  <p:clrMapOvr>
    <a:masterClrMapping/>
  </p:clrMapOvr>
  <p:transition spd="slow"/>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Conector recto 13">
            <a:extLst>
              <a:ext uri="{FF2B5EF4-FFF2-40B4-BE49-F238E27FC236}">
                <a16:creationId xmlns:a16="http://schemas.microsoft.com/office/drawing/2014/main" id="{D6B8FC29-60E1-4261-B7AE-0BAE50FB4E88}"/>
              </a:ext>
            </a:extLst>
          </p:cNvPr>
          <p:cNvCxnSpPr>
            <a:cxnSpLocks/>
          </p:cNvCxnSpPr>
          <p:nvPr/>
        </p:nvCxnSpPr>
        <p:spPr>
          <a:xfrm>
            <a:off x="117475" y="1090613"/>
            <a:ext cx="11955463" cy="0"/>
          </a:xfrm>
          <a:prstGeom prst="line">
            <a:avLst/>
          </a:prstGeom>
          <a:ln w="60325">
            <a:solidFill>
              <a:srgbClr val="000066"/>
            </a:solidFill>
          </a:ln>
        </p:spPr>
        <p:style>
          <a:lnRef idx="1">
            <a:schemeClr val="accent1"/>
          </a:lnRef>
          <a:fillRef idx="0">
            <a:schemeClr val="accent1"/>
          </a:fillRef>
          <a:effectRef idx="0">
            <a:schemeClr val="accent1"/>
          </a:effectRef>
          <a:fontRef idx="minor">
            <a:schemeClr val="tx1"/>
          </a:fontRef>
        </p:style>
      </p:cxnSp>
      <p:sp>
        <p:nvSpPr>
          <p:cNvPr id="15" name="CuadroTexto 14">
            <a:extLst>
              <a:ext uri="{FF2B5EF4-FFF2-40B4-BE49-F238E27FC236}">
                <a16:creationId xmlns:a16="http://schemas.microsoft.com/office/drawing/2014/main" id="{A644FB0B-118F-4B3A-9D94-C0E1F3A71E19}"/>
              </a:ext>
            </a:extLst>
          </p:cNvPr>
          <p:cNvSpPr txBox="1"/>
          <p:nvPr/>
        </p:nvSpPr>
        <p:spPr>
          <a:xfrm>
            <a:off x="1520825" y="133350"/>
            <a:ext cx="9982200" cy="892175"/>
          </a:xfrm>
          <a:prstGeom prst="rect">
            <a:avLst/>
          </a:prstGeom>
          <a:noFill/>
        </p:spPr>
        <p:txBody>
          <a:bodyPr>
            <a:spAutoFit/>
          </a:bodyPr>
          <a:lstStyle>
            <a:defPPr>
              <a:defRPr lang="es-CO"/>
            </a:defPPr>
            <a:lvl2pPr lvl="1">
              <a:tabLst>
                <a:tab pos="914400" algn="l"/>
              </a:tabLst>
              <a:defRPr sz="3600" b="1" cap="small">
                <a:solidFill>
                  <a:schemeClr val="bg1"/>
                </a:solidFill>
                <a:latin typeface="Candara" panose="020E0502030303020204" pitchFamily="34" charset="0"/>
              </a:defRPr>
            </a:lvl2pPr>
          </a:lstStyle>
          <a:p>
            <a:pPr lvl="1" eaLnBrk="1" fontAlgn="auto" hangingPunct="1">
              <a:spcBef>
                <a:spcPts val="0"/>
              </a:spcBef>
              <a:spcAft>
                <a:spcPts val="0"/>
              </a:spcAft>
              <a:defRPr/>
            </a:pPr>
            <a:r>
              <a:rPr lang="es-CO" sz="3400" kern="0" dirty="0">
                <a:solidFill>
                  <a:schemeClr val="accent1">
                    <a:lumMod val="50000"/>
                  </a:schemeClr>
                </a:solidFill>
              </a:rPr>
              <a:t>COMERCIAL Y FINANCIERO</a:t>
            </a:r>
          </a:p>
          <a:p>
            <a:pPr lvl="1" eaLnBrk="1" fontAlgn="auto" hangingPunct="1">
              <a:spcBef>
                <a:spcPts val="0"/>
              </a:spcBef>
              <a:spcAft>
                <a:spcPts val="0"/>
              </a:spcAft>
              <a:defRPr/>
            </a:pPr>
            <a:r>
              <a:rPr lang="es-CO" sz="1600" b="0" dirty="0">
                <a:solidFill>
                  <a:schemeClr val="accent1">
                    <a:lumMod val="50000"/>
                  </a:schemeClr>
                </a:solidFill>
              </a:rPr>
              <a:t>Recaudo Por Localidades de diciembre 2023 a mayo 2024– Bogotá Limpia</a:t>
            </a:r>
          </a:p>
        </p:txBody>
      </p:sp>
      <p:pic>
        <p:nvPicPr>
          <p:cNvPr id="39940" name="Imagen 24">
            <a:extLst>
              <a:ext uri="{FF2B5EF4-FFF2-40B4-BE49-F238E27FC236}">
                <a16:creationId xmlns:a16="http://schemas.microsoft.com/office/drawing/2014/main" id="{C5F36ED2-1733-4E74-8A0D-8C02AB44383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8975" y="87313"/>
            <a:ext cx="933450" cy="869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1" name="Imagen 1">
            <a:extLst>
              <a:ext uri="{FF2B5EF4-FFF2-40B4-BE49-F238E27FC236}">
                <a16:creationId xmlns:a16="http://schemas.microsoft.com/office/drawing/2014/main" id="{003B331F-A4A0-405A-AB73-0AF25CD74FEE}"/>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938327" y="295275"/>
            <a:ext cx="166629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uadroTexto 8">
            <a:extLst>
              <a:ext uri="{FF2B5EF4-FFF2-40B4-BE49-F238E27FC236}">
                <a16:creationId xmlns:a16="http://schemas.microsoft.com/office/drawing/2014/main" id="{7C08FD58-CB31-49C9-A8CA-1A417AE35C4C}"/>
              </a:ext>
            </a:extLst>
          </p:cNvPr>
          <p:cNvSpPr txBox="1"/>
          <p:nvPr/>
        </p:nvSpPr>
        <p:spPr>
          <a:xfrm>
            <a:off x="7503705" y="1264891"/>
            <a:ext cx="1781175" cy="260350"/>
          </a:xfrm>
          <a:prstGeom prst="rect">
            <a:avLst/>
          </a:prstGeom>
          <a:noFill/>
        </p:spPr>
        <p:txBody>
          <a:bodyPr wrap="none">
            <a:spAutoFit/>
          </a:bodyPr>
          <a:lstStyle/>
          <a:p>
            <a:pPr eaLnBrk="1" fontAlgn="auto" hangingPunct="1">
              <a:spcBef>
                <a:spcPts val="0"/>
              </a:spcBef>
              <a:spcAft>
                <a:spcPts val="0"/>
              </a:spcAft>
              <a:defRPr/>
            </a:pPr>
            <a:r>
              <a:rPr lang="es-CO" sz="1100" i="1" dirty="0">
                <a:solidFill>
                  <a:schemeClr val="accent1">
                    <a:lumMod val="50000"/>
                  </a:schemeClr>
                </a:solidFill>
                <a:latin typeface="+mn-lt"/>
              </a:rPr>
              <a:t>*Cifras en millones de pesos</a:t>
            </a:r>
          </a:p>
        </p:txBody>
      </p:sp>
      <p:sp>
        <p:nvSpPr>
          <p:cNvPr id="10" name="CuadroTexto 4">
            <a:extLst>
              <a:ext uri="{FF2B5EF4-FFF2-40B4-BE49-F238E27FC236}">
                <a16:creationId xmlns:a16="http://schemas.microsoft.com/office/drawing/2014/main" id="{F06D4041-8BD1-4C2D-97BC-9B75654E8A17}"/>
              </a:ext>
            </a:extLst>
          </p:cNvPr>
          <p:cNvSpPr txBox="1">
            <a:spLocks noChangeArrowheads="1"/>
          </p:cNvSpPr>
          <p:nvPr/>
        </p:nvSpPr>
        <p:spPr bwMode="auto">
          <a:xfrm>
            <a:off x="-269875" y="6531769"/>
            <a:ext cx="3568700" cy="261610"/>
          </a:xfrm>
          <a:prstGeom prst="rect">
            <a:avLst/>
          </a:prstGeom>
          <a:noFill/>
          <a:ln>
            <a:noFill/>
          </a:ln>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fontAlgn="auto" hangingPunct="1">
              <a:spcBef>
                <a:spcPts val="0"/>
              </a:spcBef>
              <a:spcAft>
                <a:spcPts val="0"/>
              </a:spcAft>
              <a:defRPr/>
            </a:pPr>
            <a:r>
              <a:rPr lang="es-CO" altLang="es-CO" sz="1100" b="1" dirty="0">
                <a:solidFill>
                  <a:schemeClr val="accent1">
                    <a:lumMod val="50000"/>
                  </a:schemeClr>
                </a:solidFill>
              </a:rPr>
              <a:t>Fuente de datos – Concesionario SIGAB</a:t>
            </a:r>
          </a:p>
        </p:txBody>
      </p:sp>
      <p:graphicFrame>
        <p:nvGraphicFramePr>
          <p:cNvPr id="3" name="Gráfico 2">
            <a:extLst>
              <a:ext uri="{FF2B5EF4-FFF2-40B4-BE49-F238E27FC236}">
                <a16:creationId xmlns:a16="http://schemas.microsoft.com/office/drawing/2014/main" id="{D733C5E0-B87F-4127-81B8-58BFFBE6C12A}"/>
              </a:ext>
            </a:extLst>
          </p:cNvPr>
          <p:cNvGraphicFramePr>
            <a:graphicFrameLocks/>
          </p:cNvGraphicFramePr>
          <p:nvPr/>
        </p:nvGraphicFramePr>
        <p:xfrm>
          <a:off x="2141347" y="1638270"/>
          <a:ext cx="7612253" cy="4068488"/>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p:transition spd="slow"/>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3576f33e-ff2c-4177-bbf1-6add039be0f7">
      <Terms xmlns="http://schemas.microsoft.com/office/infopath/2007/PartnerControls"/>
    </lcf76f155ced4ddcb4097134ff3c332f>
    <TaxCatchAll xmlns="d3b5fdb0-a764-41c1-b317-b6adf56ab7c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o" ma:contentTypeID="0x010100053666C25387A140A78771593FA860A1" ma:contentTypeVersion="14" ma:contentTypeDescription="Crear nuevo documento." ma:contentTypeScope="" ma:versionID="17a0a1ea94f65c983ad42b95ce5a5aa6">
  <xsd:schema xmlns:xsd="http://www.w3.org/2001/XMLSchema" xmlns:xs="http://www.w3.org/2001/XMLSchema" xmlns:p="http://schemas.microsoft.com/office/2006/metadata/properties" xmlns:ns2="3576f33e-ff2c-4177-bbf1-6add039be0f7" xmlns:ns3="d3b5fdb0-a764-41c1-b317-b6adf56ab7c3" targetNamespace="http://schemas.microsoft.com/office/2006/metadata/properties" ma:root="true" ma:fieldsID="a3778b0df2600b29d8cd9655133cc1bc" ns2:_="" ns3:_="">
    <xsd:import namespace="3576f33e-ff2c-4177-bbf1-6add039be0f7"/>
    <xsd:import namespace="d3b5fdb0-a764-41c1-b317-b6adf56ab7c3"/>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3:SharedWithUsers" minOccurs="0"/>
                <xsd:element ref="ns3:SharedWithDetails" minOccurs="0"/>
                <xsd:element ref="ns2:lcf76f155ced4ddcb4097134ff3c332f" minOccurs="0"/>
                <xsd:element ref="ns3:TaxCatchAll"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576f33e-ff2c-4177-bbf1-6add039be0f7"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LengthInSeconds" ma:index="15" nillable="true" ma:displayName="Length (seconds)" ma:internalName="MediaLengthInSeconds" ma:readOnly="true">
      <xsd:simpleType>
        <xsd:restriction base="dms:Unknown"/>
      </xsd:simpleType>
    </xsd:element>
    <xsd:element name="lcf76f155ced4ddcb4097134ff3c332f" ma:index="19" nillable="true" ma:taxonomy="true" ma:internalName="lcf76f155ced4ddcb4097134ff3c332f" ma:taxonomyFieldName="MediaServiceImageTags" ma:displayName="Etiquetas de imagen" ma:readOnly="false" ma:fieldId="{5cf76f15-5ced-4ddc-b409-7134ff3c332f}" ma:taxonomyMulti="true" ma:sspId="c073c3ef-81f1-4720-8532-d2deda823b1c" ma:termSetId="09814cd3-568e-fe90-9814-8d621ff8fb84" ma:anchorId="fba54fb3-c3e1-fe81-a776-ca4b69148c4d" ma:open="true" ma:isKeyword="false">
      <xsd:complexType>
        <xsd:sequence>
          <xsd:element ref="pc:Terms" minOccurs="0" maxOccurs="1"/>
        </xsd:sequence>
      </xsd:complexType>
    </xsd:element>
    <xsd:element name="MediaServiceLocation" ma:index="21"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3b5fdb0-a764-41c1-b317-b6adf56ab7c3" elementFormDefault="qualified">
    <xsd:import namespace="http://schemas.microsoft.com/office/2006/documentManagement/types"/>
    <xsd:import namespace="http://schemas.microsoft.com/office/infopath/2007/PartnerControls"/>
    <xsd:element name="SharedWithUsers" ma:index="16"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Detalles de uso compartido" ma:internalName="SharedWithDetails" ma:readOnly="true">
      <xsd:simpleType>
        <xsd:restriction base="dms:Note">
          <xsd:maxLength value="255"/>
        </xsd:restriction>
      </xsd:simpleType>
    </xsd:element>
    <xsd:element name="TaxCatchAll" ma:index="20" nillable="true" ma:displayName="Taxonomy Catch All Column" ma:hidden="true" ma:list="{b107b7ac-2d05-41ae-80b1-de371746618e}" ma:internalName="TaxCatchAll" ma:showField="CatchAllData" ma:web="d3b5fdb0-a764-41c1-b317-b6adf56ab7c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45492775-009D-45E7-A7B3-BD438A86939F}">
  <ds:schemaRefs>
    <ds:schemaRef ds:uri="http://www.w3.org/XML/1998/namespace"/>
    <ds:schemaRef ds:uri="http://schemas.microsoft.com/office/2006/metadata/properties"/>
    <ds:schemaRef ds:uri="http://purl.org/dc/dcmitype/"/>
    <ds:schemaRef ds:uri="http://schemas.microsoft.com/office/2006/documentManagement/types"/>
    <ds:schemaRef ds:uri="3576f33e-ff2c-4177-bbf1-6add039be0f7"/>
    <ds:schemaRef ds:uri="http://purl.org/dc/terms/"/>
    <ds:schemaRef ds:uri="http://purl.org/dc/elements/1.1/"/>
    <ds:schemaRef ds:uri="http://schemas.microsoft.com/office/infopath/2007/PartnerControls"/>
    <ds:schemaRef ds:uri="http://schemas.openxmlformats.org/package/2006/metadata/core-properties"/>
    <ds:schemaRef ds:uri="d3b5fdb0-a764-41c1-b317-b6adf56ab7c3"/>
  </ds:schemaRefs>
</ds:datastoreItem>
</file>

<file path=customXml/itemProps2.xml><?xml version="1.0" encoding="utf-8"?>
<ds:datastoreItem xmlns:ds="http://schemas.openxmlformats.org/officeDocument/2006/customXml" ds:itemID="{56752F58-CE7B-453C-AA93-DCE3CE4ABE79}">
  <ds:schemaRefs>
    <ds:schemaRef ds:uri="3576f33e-ff2c-4177-bbf1-6add039be0f7"/>
    <ds:schemaRef ds:uri="d3b5fdb0-a764-41c1-b317-b6adf56ab7c3"/>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087E00C4-73CD-431F-9883-0633C402449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230</TotalTime>
  <Words>9677</Words>
  <Application>Microsoft Office PowerPoint</Application>
  <PresentationFormat>Panorámica</PresentationFormat>
  <Paragraphs>4456</Paragraphs>
  <Slides>220</Slides>
  <Notes>151</Notes>
  <HiddenSlides>0</HiddenSlides>
  <MMClips>0</MMClips>
  <ScaleCrop>false</ScaleCrop>
  <HeadingPairs>
    <vt:vector size="4" baseType="variant">
      <vt:variant>
        <vt:lpstr>Tema</vt:lpstr>
      </vt:variant>
      <vt:variant>
        <vt:i4>2</vt:i4>
      </vt:variant>
      <vt:variant>
        <vt:lpstr>Títulos de diapositiva</vt:lpstr>
      </vt:variant>
      <vt:variant>
        <vt:i4>220</vt:i4>
      </vt:variant>
    </vt:vector>
  </HeadingPairs>
  <TitlesOfParts>
    <vt:vector size="222" baseType="lpstr">
      <vt:lpstr>Tema de Office</vt:lpstr>
      <vt:lpstr>1_Tema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 </vt:lpstr>
      <vt:lpstr>Presentación de PowerPoint</vt:lpstr>
      <vt:lpstr>        Frecuencias adicionales de Lavado de Áreas Públicas - CONSOLIDADO DE LAVADOS EJECUTADOS – 2018 a 2023 </vt:lpstr>
      <vt:lpstr>        Frecuencias adicionales de Lavado de Áreas Públicas, CONSOLIDADO DE LAVADOS EJECUTADOS – 2024 </vt:lpstr>
      <vt:lpstr> </vt:lpstr>
      <vt:lpstr>Presentación de PowerPoint</vt:lpstr>
      <vt:lpstr>Presentación de PowerPoint</vt:lpstr>
      <vt:lpstr>Presentación de PowerPoint</vt:lpstr>
      <vt:lpstr> </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Juliana Maria Ramirez Ramos</dc:creator>
  <cp:lastModifiedBy>MARIA LUBIS APARICIO GONZALEZ</cp:lastModifiedBy>
  <cp:revision>14</cp:revision>
  <dcterms:created xsi:type="dcterms:W3CDTF">2019-02-07T16:52:37Z</dcterms:created>
  <dcterms:modified xsi:type="dcterms:W3CDTF">2024-06-18T19:37:32Z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0x010100053666C25387A140A78771593FA860A1</vt:lpwstr>
  </property>
  <property fmtid="{D5CDD505-2E9C-101B-9397-08002B2CF9AE}" pid="3" name="MediaServiceImageTags">
    <vt:lpwstr/>
  </property>
</Properties>
</file>